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0" y="1200150"/>
            <a:ext cx="9144000" cy="2743199"/>
          </a:xfrm>
          <a:prstGeom prst="rect">
            <a:avLst/>
          </a:prstGeom>
          <a:solidFill>
            <a:schemeClr val="dk1">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9" name="Shape 9"/>
          <p:cNvGrpSpPr/>
          <p:nvPr/>
        </p:nvGrpSpPr>
        <p:grpSpPr>
          <a:xfrm>
            <a:off x="0" y="-1078"/>
            <a:ext cx="1827407" cy="5144627"/>
            <a:chOff x="0" y="-1438"/>
            <a:chExt cx="798029" cy="6859503"/>
          </a:xfrm>
        </p:grpSpPr>
        <p:sp>
          <p:nvSpPr>
            <p:cNvPr id="10" name="Shape 10"/>
            <p:cNvSpPr/>
            <p:nvPr/>
          </p:nvSpPr>
          <p:spPr>
            <a:xfrm>
              <a:off x="0" y="-1438"/>
              <a:ext cx="798029"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a:off x="0" y="0"/>
              <a:ext cx="399014"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12" name="Shape 12"/>
          <p:cNvGrpSpPr/>
          <p:nvPr/>
        </p:nvGrpSpPr>
        <p:grpSpPr>
          <a:xfrm flipH="1">
            <a:off x="7316591" y="0"/>
            <a:ext cx="1827407" cy="5144627"/>
            <a:chOff x="0" y="-1438"/>
            <a:chExt cx="798029" cy="6859503"/>
          </a:xfrm>
        </p:grpSpPr>
        <p:sp>
          <p:nvSpPr>
            <p:cNvPr id="13" name="Shape 13"/>
            <p:cNvSpPr/>
            <p:nvPr/>
          </p:nvSpPr>
          <p:spPr>
            <a:xfrm>
              <a:off x="0" y="-1438"/>
              <a:ext cx="798029"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sp>
          <p:nvSpPr>
            <p:cNvPr id="14" name="Shape 14"/>
            <p:cNvSpPr/>
            <p:nvPr/>
          </p:nvSpPr>
          <p:spPr>
            <a:xfrm>
              <a:off x="0" y="0"/>
              <a:ext cx="399014"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15" name="Shape 15"/>
          <p:cNvSpPr txBox="1"/>
          <p:nvPr>
            <p:ph type="ctrTitle"/>
          </p:nvPr>
        </p:nvSpPr>
        <p:spPr>
          <a:xfrm>
            <a:off x="685800" y="1187175"/>
            <a:ext cx="4940400" cy="1238099"/>
          </a:xfrm>
          <a:prstGeom prst="rect">
            <a:avLst/>
          </a:prstGeom>
        </p:spPr>
        <p:txBody>
          <a:bodyPr anchorCtr="0" anchor="b" bIns="91425" lIns="91425" rIns="91425" tIns="91425"/>
          <a:lstStyle>
            <a:lvl1pPr>
              <a:spcBef>
                <a:spcPts val="0"/>
              </a:spcBef>
              <a:buFont typeface="Ubuntu"/>
              <a:defRPr>
                <a:latin typeface="Ubuntu"/>
                <a:ea typeface="Ubuntu"/>
                <a:cs typeface="Ubuntu"/>
                <a:sym typeface="Ubuntu"/>
              </a:defRPr>
            </a:lvl1pPr>
            <a:lvl2pPr>
              <a:spcBef>
                <a:spcPts val="0"/>
              </a:spcBef>
              <a:buFont typeface="Ubuntu"/>
              <a:defRPr>
                <a:latin typeface="Ubuntu"/>
                <a:ea typeface="Ubuntu"/>
                <a:cs typeface="Ubuntu"/>
                <a:sym typeface="Ubuntu"/>
              </a:defRPr>
            </a:lvl2pPr>
            <a:lvl3pPr>
              <a:spcBef>
                <a:spcPts val="0"/>
              </a:spcBef>
              <a:buFont typeface="Ubuntu"/>
              <a:defRPr>
                <a:latin typeface="Ubuntu"/>
                <a:ea typeface="Ubuntu"/>
                <a:cs typeface="Ubuntu"/>
                <a:sym typeface="Ubuntu"/>
              </a:defRPr>
            </a:lvl3pPr>
            <a:lvl4pPr>
              <a:spcBef>
                <a:spcPts val="0"/>
              </a:spcBef>
              <a:buFont typeface="Ubuntu"/>
              <a:defRPr>
                <a:latin typeface="Ubuntu"/>
                <a:ea typeface="Ubuntu"/>
                <a:cs typeface="Ubuntu"/>
                <a:sym typeface="Ubuntu"/>
              </a:defRPr>
            </a:lvl4pPr>
            <a:lvl5pPr>
              <a:spcBef>
                <a:spcPts val="0"/>
              </a:spcBef>
              <a:buFont typeface="Ubuntu"/>
              <a:defRPr>
                <a:latin typeface="Ubuntu"/>
                <a:ea typeface="Ubuntu"/>
                <a:cs typeface="Ubuntu"/>
                <a:sym typeface="Ubuntu"/>
              </a:defRPr>
            </a:lvl5pPr>
            <a:lvl6pPr>
              <a:spcBef>
                <a:spcPts val="0"/>
              </a:spcBef>
              <a:buFont typeface="Ubuntu"/>
              <a:defRPr>
                <a:latin typeface="Ubuntu"/>
                <a:ea typeface="Ubuntu"/>
                <a:cs typeface="Ubuntu"/>
                <a:sym typeface="Ubuntu"/>
              </a:defRPr>
            </a:lvl6pPr>
            <a:lvl7pPr>
              <a:spcBef>
                <a:spcPts val="0"/>
              </a:spcBef>
              <a:buFont typeface="Ubuntu"/>
              <a:defRPr>
                <a:latin typeface="Ubuntu"/>
                <a:ea typeface="Ubuntu"/>
                <a:cs typeface="Ubuntu"/>
                <a:sym typeface="Ubuntu"/>
              </a:defRPr>
            </a:lvl7pPr>
            <a:lvl8pPr>
              <a:spcBef>
                <a:spcPts val="0"/>
              </a:spcBef>
              <a:buFont typeface="Ubuntu"/>
              <a:defRPr>
                <a:latin typeface="Ubuntu"/>
                <a:ea typeface="Ubuntu"/>
                <a:cs typeface="Ubuntu"/>
                <a:sym typeface="Ubuntu"/>
              </a:defRPr>
            </a:lvl8pPr>
            <a:lvl9pPr>
              <a:spcBef>
                <a:spcPts val="0"/>
              </a:spcBef>
              <a:buFont typeface="Ubuntu"/>
              <a:defRPr>
                <a:latin typeface="Ubuntu"/>
                <a:ea typeface="Ubuntu"/>
                <a:cs typeface="Ubuntu"/>
                <a:sym typeface="Ubuntu"/>
              </a:defRPr>
            </a:lvl9pPr>
          </a:lstStyle>
          <a:p/>
        </p:txBody>
      </p:sp>
      <p:sp>
        <p:nvSpPr>
          <p:cNvPr id="16" name="Shape 16"/>
          <p:cNvSpPr txBox="1"/>
          <p:nvPr>
            <p:ph idx="1" type="subTitle"/>
          </p:nvPr>
        </p:nvSpPr>
        <p:spPr>
          <a:xfrm>
            <a:off x="685800" y="3942125"/>
            <a:ext cx="7772400" cy="658500"/>
          </a:xfrm>
          <a:prstGeom prst="rect">
            <a:avLst/>
          </a:prstGeom>
        </p:spPr>
        <p:txBody>
          <a:bodyPr anchorCtr="0" anchor="t" bIns="91425" lIns="91425" rIns="91425" tIns="91425"/>
          <a:lstStyle>
            <a:lvl1pPr>
              <a:spcBef>
                <a:spcPts val="0"/>
              </a:spcBef>
              <a:buClr>
                <a:schemeClr val="lt2"/>
              </a:buClr>
              <a:buNone/>
              <a:defRPr>
                <a:solidFill>
                  <a:schemeClr val="lt2"/>
                </a:solidFill>
              </a:defRPr>
            </a:lvl1pPr>
            <a:lvl2pPr algn="ctr">
              <a:spcBef>
                <a:spcPts val="0"/>
              </a:spcBef>
              <a:buClr>
                <a:schemeClr val="lt2"/>
              </a:buClr>
              <a:buNone/>
              <a:defRPr>
                <a:solidFill>
                  <a:schemeClr val="lt2"/>
                </a:solidFill>
              </a:defRPr>
            </a:lvl2pPr>
            <a:lvl3pPr algn="ctr">
              <a:spcBef>
                <a:spcPts val="0"/>
              </a:spcBef>
              <a:buClr>
                <a:schemeClr val="lt2"/>
              </a:buClr>
              <a:buNone/>
              <a:defRPr>
                <a:solidFill>
                  <a:schemeClr val="lt2"/>
                </a:solidFill>
              </a:defRPr>
            </a:lvl3pPr>
            <a:lvl4pPr algn="ctr">
              <a:spcBef>
                <a:spcPts val="0"/>
              </a:spcBef>
              <a:buClr>
                <a:schemeClr val="lt2"/>
              </a:buClr>
              <a:buSzPct val="100000"/>
              <a:buNone/>
              <a:defRPr sz="2400">
                <a:solidFill>
                  <a:schemeClr val="lt2"/>
                </a:solidFill>
              </a:defRPr>
            </a:lvl4pPr>
            <a:lvl5pPr algn="ctr">
              <a:spcBef>
                <a:spcPts val="0"/>
              </a:spcBef>
              <a:buClr>
                <a:schemeClr val="lt2"/>
              </a:buClr>
              <a:buSzPct val="100000"/>
              <a:buNone/>
              <a:defRPr sz="2400">
                <a:solidFill>
                  <a:schemeClr val="lt2"/>
                </a:solidFill>
              </a:defRPr>
            </a:lvl5pPr>
            <a:lvl6pPr algn="ctr">
              <a:spcBef>
                <a:spcPts val="0"/>
              </a:spcBef>
              <a:buClr>
                <a:schemeClr val="lt2"/>
              </a:buClr>
              <a:buSzPct val="100000"/>
              <a:buNone/>
              <a:defRPr sz="2400">
                <a:solidFill>
                  <a:schemeClr val="lt2"/>
                </a:solidFill>
              </a:defRPr>
            </a:lvl6pPr>
            <a:lvl7pPr algn="ctr">
              <a:spcBef>
                <a:spcPts val="0"/>
              </a:spcBef>
              <a:buClr>
                <a:schemeClr val="lt2"/>
              </a:buClr>
              <a:buSzPct val="100000"/>
              <a:buNone/>
              <a:defRPr sz="2400">
                <a:solidFill>
                  <a:schemeClr val="lt2"/>
                </a:solidFill>
              </a:defRPr>
            </a:lvl7pPr>
            <a:lvl8pPr algn="ctr">
              <a:spcBef>
                <a:spcPts val="0"/>
              </a:spcBef>
              <a:buClr>
                <a:schemeClr val="lt2"/>
              </a:buClr>
              <a:buSzPct val="100000"/>
              <a:buNone/>
              <a:defRPr sz="2400">
                <a:solidFill>
                  <a:schemeClr val="lt2"/>
                </a:solidFill>
              </a:defRPr>
            </a:lvl8pPr>
            <a:lvl9pPr algn="ctr">
              <a:spcBef>
                <a:spcPts val="0"/>
              </a:spcBef>
              <a:buClr>
                <a:schemeClr val="lt2"/>
              </a:buClr>
              <a:buSzPct val="100000"/>
              <a:buNone/>
              <a:defRPr sz="2400">
                <a:solidFill>
                  <a:schemeClr val="lt2"/>
                </a:solidFill>
              </a:defRPr>
            </a:lvl9pPr>
          </a:lstStyle>
          <a:p/>
        </p:txBody>
      </p:sp>
      <p:pic>
        <p:nvPicPr>
          <p:cNvPr id="17" name="Shape 17"/>
          <p:cNvPicPr preferRelativeResize="0"/>
          <p:nvPr/>
        </p:nvPicPr>
        <p:blipFill>
          <a:blip r:embed="rId2">
            <a:alphaModFix/>
          </a:blip>
          <a:stretch>
            <a:fillRect/>
          </a:stretch>
        </p:blipFill>
        <p:spPr>
          <a:xfrm>
            <a:off x="7387225" y="3593950"/>
            <a:ext cx="1301900" cy="1301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109" name="Shape 109"/>
          <p:cNvGrpSpPr/>
          <p:nvPr/>
        </p:nvGrpSpPr>
        <p:grpSpPr>
          <a:xfrm>
            <a:off x="0" y="-1078"/>
            <a:ext cx="649180" cy="5144627"/>
            <a:chOff x="0" y="-1438"/>
            <a:chExt cx="649180" cy="6859503"/>
          </a:xfrm>
        </p:grpSpPr>
        <p:sp>
          <p:nvSpPr>
            <p:cNvPr id="110" name="Shape 110"/>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sp>
          <p:nvSpPr>
            <p:cNvPr id="111" name="Shape 111"/>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grpSp>
        <p:nvGrpSpPr>
          <p:cNvPr id="112" name="Shape 112"/>
          <p:cNvGrpSpPr/>
          <p:nvPr/>
        </p:nvGrpSpPr>
        <p:grpSpPr>
          <a:xfrm flipH="1">
            <a:off x="8494493" y="0"/>
            <a:ext cx="649180" cy="5144627"/>
            <a:chOff x="0" y="-1438"/>
            <a:chExt cx="649180" cy="6859503"/>
          </a:xfrm>
        </p:grpSpPr>
        <p:sp>
          <p:nvSpPr>
            <p:cNvPr id="113" name="Shape 113"/>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sp>
          <p:nvSpPr>
            <p:cNvPr id="114" name="Shape 114"/>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sp>
        <p:nvSpPr>
          <p:cNvPr id="115" name="Shape 115"/>
          <p:cNvSpPr/>
          <p:nvPr/>
        </p:nvSpPr>
        <p:spPr>
          <a:xfrm>
            <a:off x="0" y="4743450"/>
            <a:ext cx="9144000" cy="401099"/>
          </a:xfrm>
          <a:prstGeom prst="rect">
            <a:avLst/>
          </a:prstGeom>
          <a:solidFill>
            <a:schemeClr val="dk1">
              <a:alpha val="14900"/>
            </a:schemeClr>
          </a:solidFill>
          <a:ln>
            <a:noFill/>
          </a:ln>
        </p:spPr>
        <p:txBody>
          <a:bodyPr anchorCtr="0" anchor="ctr" bIns="45700" lIns="91425" rIns="91425" tIns="45700">
            <a:noAutofit/>
          </a:bodyPr>
          <a:lstStyle/>
          <a:p>
            <a:pPr>
              <a:spcBef>
                <a:spcPts val="0"/>
              </a:spcBef>
              <a:buNone/>
            </a:pPr>
            <a:r>
              <a:t/>
            </a:r>
            <a:endParaRPr/>
          </a:p>
        </p:txBody>
      </p:sp>
      <p:sp>
        <p:nvSpPr>
          <p:cNvPr id="116" name="Shape 116"/>
          <p:cNvSpPr txBox="1"/>
          <p:nvPr>
            <p:ph type="title"/>
          </p:nvPr>
        </p:nvSpPr>
        <p:spPr>
          <a:xfrm>
            <a:off x="243350" y="205975"/>
            <a:ext cx="8672100" cy="5793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7" name="Shape 117"/>
        <p:cNvGrpSpPr/>
        <p:nvPr/>
      </p:nvGrpSpPr>
      <p:grpSpPr>
        <a:xfrm>
          <a:off x="0" y="0"/>
          <a:ext cx="0" cy="0"/>
          <a:chOff x="0" y="0"/>
          <a:chExt cx="0" cy="0"/>
        </a:xfrm>
      </p:grpSpPr>
      <p:sp>
        <p:nvSpPr>
          <p:cNvPr id="118" name="Shape 118"/>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119" name="Shape 119"/>
          <p:cNvGrpSpPr/>
          <p:nvPr/>
        </p:nvGrpSpPr>
        <p:grpSpPr>
          <a:xfrm>
            <a:off x="0" y="-1078"/>
            <a:ext cx="649180" cy="5144627"/>
            <a:chOff x="0" y="-1438"/>
            <a:chExt cx="649180" cy="6859503"/>
          </a:xfrm>
        </p:grpSpPr>
        <p:sp>
          <p:nvSpPr>
            <p:cNvPr id="120" name="Shape 120"/>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sp>
          <p:nvSpPr>
            <p:cNvPr id="121" name="Shape 121"/>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grpSp>
        <p:nvGrpSpPr>
          <p:cNvPr id="122" name="Shape 122"/>
          <p:cNvGrpSpPr/>
          <p:nvPr/>
        </p:nvGrpSpPr>
        <p:grpSpPr>
          <a:xfrm flipH="1">
            <a:off x="8494493" y="0"/>
            <a:ext cx="649180" cy="5144627"/>
            <a:chOff x="0" y="-1438"/>
            <a:chExt cx="649180" cy="6859503"/>
          </a:xfrm>
        </p:grpSpPr>
        <p:sp>
          <p:nvSpPr>
            <p:cNvPr id="123" name="Shape 123"/>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sp>
          <p:nvSpPr>
            <p:cNvPr id="124" name="Shape 124"/>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sp>
        <p:nvSpPr>
          <p:cNvPr id="125" name="Shape 125"/>
          <p:cNvSpPr/>
          <p:nvPr/>
        </p:nvSpPr>
        <p:spPr>
          <a:xfrm>
            <a:off x="0" y="4743450"/>
            <a:ext cx="9144000" cy="401099"/>
          </a:xfrm>
          <a:prstGeom prst="rect">
            <a:avLst/>
          </a:prstGeom>
          <a:solidFill>
            <a:schemeClr val="dk1">
              <a:alpha val="14900"/>
            </a:schemeClr>
          </a:solidFill>
          <a:ln>
            <a:noFill/>
          </a:ln>
        </p:spPr>
        <p:txBody>
          <a:bodyPr anchorCtr="0" anchor="ctr" bIns="45700" lIns="91425" rIns="91425" tIns="45700">
            <a:noAutofit/>
          </a:bodyPr>
          <a:lstStyle/>
          <a:p>
            <a:pPr>
              <a:spcBef>
                <a:spcPts val="0"/>
              </a:spcBef>
              <a:buNone/>
            </a:pPr>
            <a:r>
              <a:t/>
            </a:r>
            <a:endParaRPr/>
          </a:p>
        </p:txBody>
      </p:sp>
      <p:sp>
        <p:nvSpPr>
          <p:cNvPr id="126" name="Shape 126"/>
          <p:cNvSpPr txBox="1"/>
          <p:nvPr>
            <p:ph idx="1" type="body"/>
          </p:nvPr>
        </p:nvSpPr>
        <p:spPr>
          <a:xfrm>
            <a:off x="457200" y="4406309"/>
            <a:ext cx="8229600" cy="519599"/>
          </a:xfrm>
          <a:prstGeom prst="rect">
            <a:avLst/>
          </a:prstGeom>
        </p:spPr>
        <p:txBody>
          <a:bodyPr anchorCtr="0" anchor="t" bIns="91425" lIns="91425" rIns="91425" tIns="91425"/>
          <a:lstStyle>
            <a:lvl1pPr rtl="0" algn="ctr">
              <a:spcBef>
                <a:spcPts val="0"/>
              </a:spcBef>
              <a:buClr>
                <a:schemeClr val="lt2"/>
              </a:buClr>
              <a:buSzPct val="100000"/>
              <a:buNone/>
              <a:defRPr sz="1800">
                <a:solidFill>
                  <a:schemeClr val="lt2"/>
                </a:solidFill>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7" name="Shape 127"/>
        <p:cNvGrpSpPr/>
        <p:nvPr/>
      </p:nvGrpSpPr>
      <p:grpSpPr>
        <a:xfrm>
          <a:off x="0" y="0"/>
          <a:ext cx="0" cy="0"/>
          <a:chOff x="0" y="0"/>
          <a:chExt cx="0" cy="0"/>
        </a:xfrm>
      </p:grpSpPr>
      <p:sp>
        <p:nvSpPr>
          <p:cNvPr id="128" name="Shape 128"/>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129" name="Shape 129"/>
          <p:cNvGrpSpPr/>
          <p:nvPr/>
        </p:nvGrpSpPr>
        <p:grpSpPr>
          <a:xfrm>
            <a:off x="0" y="-1078"/>
            <a:ext cx="649180" cy="5144627"/>
            <a:chOff x="0" y="-1438"/>
            <a:chExt cx="649180" cy="6859503"/>
          </a:xfrm>
        </p:grpSpPr>
        <p:sp>
          <p:nvSpPr>
            <p:cNvPr id="130" name="Shape 130"/>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sp>
          <p:nvSpPr>
            <p:cNvPr id="131" name="Shape 131"/>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grpSp>
        <p:nvGrpSpPr>
          <p:cNvPr id="132" name="Shape 132"/>
          <p:cNvGrpSpPr/>
          <p:nvPr/>
        </p:nvGrpSpPr>
        <p:grpSpPr>
          <a:xfrm flipH="1">
            <a:off x="8494493" y="0"/>
            <a:ext cx="649180" cy="5144627"/>
            <a:chOff x="0" y="-1438"/>
            <a:chExt cx="649180" cy="6859503"/>
          </a:xfrm>
        </p:grpSpPr>
        <p:sp>
          <p:nvSpPr>
            <p:cNvPr id="133" name="Shape 133"/>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sp>
          <p:nvSpPr>
            <p:cNvPr id="134" name="Shape 134"/>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sp>
        <p:nvSpPr>
          <p:cNvPr id="135" name="Shape 135"/>
          <p:cNvSpPr/>
          <p:nvPr/>
        </p:nvSpPr>
        <p:spPr>
          <a:xfrm>
            <a:off x="0" y="4743450"/>
            <a:ext cx="9144000" cy="401099"/>
          </a:xfrm>
          <a:prstGeom prst="rect">
            <a:avLst/>
          </a:prstGeom>
          <a:solidFill>
            <a:schemeClr val="dk1">
              <a:alpha val="14900"/>
            </a:schemeClr>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20" name="Shape 20"/>
          <p:cNvGrpSpPr/>
          <p:nvPr/>
        </p:nvGrpSpPr>
        <p:grpSpPr>
          <a:xfrm flipH="1">
            <a:off x="8494493" y="0"/>
            <a:ext cx="649180" cy="5144627"/>
            <a:chOff x="0" y="-1438"/>
            <a:chExt cx="649180" cy="6859503"/>
          </a:xfrm>
        </p:grpSpPr>
        <p:sp>
          <p:nvSpPr>
            <p:cNvPr id="21" name="Shape 21"/>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rIns="91425" tIns="45700">
              <a:noAutofit/>
            </a:bodyPr>
            <a:lstStyle/>
            <a:p>
              <a:pPr>
                <a:spcBef>
                  <a:spcPts val="0"/>
                </a:spcBef>
                <a:buNone/>
              </a:pPr>
              <a:r>
                <a:t/>
              </a:r>
              <a:endParaRPr/>
            </a:p>
          </p:txBody>
        </p:sp>
        <p:sp>
          <p:nvSpPr>
            <p:cNvPr id="22" name="Shape 22"/>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23" name="Shape 23"/>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24" name="Shape 24"/>
          <p:cNvSpPr txBox="1"/>
          <p:nvPr>
            <p:ph type="title"/>
          </p:nvPr>
        </p:nvSpPr>
        <p:spPr>
          <a:xfrm>
            <a:off x="221225" y="188050"/>
            <a:ext cx="8727300" cy="663900"/>
          </a:xfrm>
          <a:prstGeom prst="rect">
            <a:avLst/>
          </a:prstGeom>
        </p:spPr>
        <p:txBody>
          <a:bodyPr anchorCtr="0" anchor="b" bIns="91425" lIns="91425" rIns="91425" tIns="91425"/>
          <a:lstStyle>
            <a:lvl1pPr>
              <a:spcBef>
                <a:spcPts val="0"/>
              </a:spcBef>
              <a:buSzPct val="100000"/>
              <a:buFont typeface="Ubuntu"/>
              <a:defRPr b="0" sz="3000">
                <a:latin typeface="Ubuntu"/>
                <a:ea typeface="Ubuntu"/>
                <a:cs typeface="Ubuntu"/>
                <a:sym typeface="Ubuntu"/>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221225" y="984450"/>
            <a:ext cx="8727300" cy="3941399"/>
          </a:xfrm>
          <a:prstGeom prst="rect">
            <a:avLst/>
          </a:prstGeom>
        </p:spPr>
        <p:txBody>
          <a:bodyPr anchorCtr="0" anchor="t" bIns="91425" lIns="91425" rIns="91425" tIns="91425"/>
          <a:lstStyle>
            <a:lvl1pPr>
              <a:spcBef>
                <a:spcPts val="0"/>
              </a:spcBef>
              <a:buSzPct val="100000"/>
              <a:buFont typeface="Ubuntu"/>
              <a:defRPr sz="1800">
                <a:latin typeface="Ubuntu"/>
                <a:ea typeface="Ubuntu"/>
                <a:cs typeface="Ubuntu"/>
                <a:sym typeface="Ubuntu"/>
              </a:defRPr>
            </a:lvl1pPr>
            <a:lvl2pPr>
              <a:spcBef>
                <a:spcPts val="0"/>
              </a:spcBef>
              <a:buSzPct val="100000"/>
              <a:buFont typeface="Ubuntu"/>
              <a:defRPr sz="1800">
                <a:latin typeface="Ubuntu"/>
                <a:ea typeface="Ubuntu"/>
                <a:cs typeface="Ubuntu"/>
                <a:sym typeface="Ubuntu"/>
              </a:defRPr>
            </a:lvl2pPr>
            <a:lvl3pPr>
              <a:spcBef>
                <a:spcPts val="0"/>
              </a:spcBef>
              <a:buSzPct val="100000"/>
              <a:buFont typeface="Ubuntu"/>
              <a:defRPr sz="1800">
                <a:latin typeface="Ubuntu"/>
                <a:ea typeface="Ubuntu"/>
                <a:cs typeface="Ubuntu"/>
                <a:sym typeface="Ubuntu"/>
              </a:defRPr>
            </a:lvl3pPr>
            <a:lvl4pPr>
              <a:spcBef>
                <a:spcPts val="0"/>
              </a:spcBef>
              <a:buFont typeface="Ubuntu"/>
              <a:defRPr>
                <a:latin typeface="Ubuntu"/>
                <a:ea typeface="Ubuntu"/>
                <a:cs typeface="Ubuntu"/>
                <a:sym typeface="Ubuntu"/>
              </a:defRPr>
            </a:lvl4pPr>
            <a:lvl5pPr>
              <a:spcBef>
                <a:spcPts val="0"/>
              </a:spcBef>
              <a:buFont typeface="Ubuntu"/>
              <a:defRPr>
                <a:latin typeface="Ubuntu"/>
                <a:ea typeface="Ubuntu"/>
                <a:cs typeface="Ubuntu"/>
                <a:sym typeface="Ubuntu"/>
              </a:defRPr>
            </a:lvl5pPr>
            <a:lvl6pPr>
              <a:spcBef>
                <a:spcPts val="0"/>
              </a:spcBef>
              <a:buFont typeface="Ubuntu"/>
              <a:defRPr>
                <a:latin typeface="Ubuntu"/>
                <a:ea typeface="Ubuntu"/>
                <a:cs typeface="Ubuntu"/>
                <a:sym typeface="Ubuntu"/>
              </a:defRPr>
            </a:lvl6pPr>
            <a:lvl7pPr>
              <a:spcBef>
                <a:spcPts val="0"/>
              </a:spcBef>
              <a:buFont typeface="Ubuntu"/>
              <a:defRPr>
                <a:latin typeface="Ubuntu"/>
                <a:ea typeface="Ubuntu"/>
                <a:cs typeface="Ubuntu"/>
                <a:sym typeface="Ubuntu"/>
              </a:defRPr>
            </a:lvl7pPr>
            <a:lvl8pPr>
              <a:spcBef>
                <a:spcPts val="0"/>
              </a:spcBef>
              <a:buFont typeface="Ubuntu"/>
              <a:defRPr>
                <a:latin typeface="Ubuntu"/>
                <a:ea typeface="Ubuntu"/>
                <a:cs typeface="Ubuntu"/>
                <a:sym typeface="Ubuntu"/>
              </a:defRPr>
            </a:lvl8pPr>
            <a:lvl9pPr>
              <a:spcBef>
                <a:spcPts val="0"/>
              </a:spcBef>
              <a:buFont typeface="Ubuntu"/>
              <a:defRPr>
                <a:latin typeface="Ubuntu"/>
                <a:ea typeface="Ubuntu"/>
                <a:cs typeface="Ubuntu"/>
                <a:sym typeface="Ubuntu"/>
              </a:defRPr>
            </a:lvl9pPr>
          </a:lstStyle>
          <a:p/>
        </p:txBody>
      </p:sp>
      <p:grpSp>
        <p:nvGrpSpPr>
          <p:cNvPr id="26" name="Shape 26"/>
          <p:cNvGrpSpPr/>
          <p:nvPr/>
        </p:nvGrpSpPr>
        <p:grpSpPr>
          <a:xfrm>
            <a:off x="0" y="-1078"/>
            <a:ext cx="649180" cy="5144627"/>
            <a:chOff x="0" y="-1438"/>
            <a:chExt cx="649180" cy="6859503"/>
          </a:xfrm>
        </p:grpSpPr>
        <p:sp>
          <p:nvSpPr>
            <p:cNvPr id="27" name="Shape 2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0"/>
              </a:srgbClr>
            </a:solidFill>
            <a:ln>
              <a:noFill/>
            </a:ln>
          </p:spPr>
          <p:txBody>
            <a:bodyPr anchorCtr="0" anchor="ctr" bIns="45700" lIns="91425" rIns="91425" tIns="45700">
              <a:noAutofit/>
            </a:bodyPr>
            <a:lstStyle/>
            <a:p>
              <a:pPr>
                <a:spcBef>
                  <a:spcPts val="0"/>
                </a:spcBef>
                <a:buNone/>
              </a:pPr>
              <a:r>
                <a:t/>
              </a:r>
              <a:endParaRPr/>
            </a:p>
          </p:txBody>
        </p:sp>
        <p:sp>
          <p:nvSpPr>
            <p:cNvPr id="28" name="Shape 2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31" name="Shape 31"/>
          <p:cNvGrpSpPr/>
          <p:nvPr/>
        </p:nvGrpSpPr>
        <p:grpSpPr>
          <a:xfrm>
            <a:off x="0" y="-1078"/>
            <a:ext cx="649180" cy="5144627"/>
            <a:chOff x="0" y="-1438"/>
            <a:chExt cx="649180" cy="6859503"/>
          </a:xfrm>
        </p:grpSpPr>
        <p:sp>
          <p:nvSpPr>
            <p:cNvPr id="32" name="Shape 32"/>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33" name="Shape 33"/>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34" name="Shape 34"/>
          <p:cNvGrpSpPr/>
          <p:nvPr/>
        </p:nvGrpSpPr>
        <p:grpSpPr>
          <a:xfrm flipH="1">
            <a:off x="8494493" y="0"/>
            <a:ext cx="649180" cy="5144627"/>
            <a:chOff x="0" y="-1438"/>
            <a:chExt cx="649180" cy="6859503"/>
          </a:xfrm>
        </p:grpSpPr>
        <p:sp>
          <p:nvSpPr>
            <p:cNvPr id="35" name="Shape 35"/>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3"/>
              </a:srgbClr>
            </a:solidFill>
            <a:ln>
              <a:noFill/>
            </a:ln>
          </p:spPr>
          <p:txBody>
            <a:bodyPr anchorCtr="0" anchor="ctr" bIns="45700" lIns="91425" rIns="91425" tIns="45700">
              <a:noAutofit/>
            </a:bodyPr>
            <a:lstStyle/>
            <a:p>
              <a:pPr>
                <a:spcBef>
                  <a:spcPts val="0"/>
                </a:spcBef>
                <a:buNone/>
              </a:pPr>
              <a:r>
                <a:t/>
              </a:r>
              <a:endParaRPr/>
            </a:p>
          </p:txBody>
        </p:sp>
        <p:sp>
          <p:nvSpPr>
            <p:cNvPr id="36" name="Shape 36"/>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37" name="Shape 37"/>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38" name="Shape 38"/>
          <p:cNvSpPr txBox="1"/>
          <p:nvPr>
            <p:ph type="title"/>
          </p:nvPr>
        </p:nvSpPr>
        <p:spPr>
          <a:xfrm>
            <a:off x="243350" y="205975"/>
            <a:ext cx="8672100" cy="5793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0" name="Shape 40"/>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x="0" y="0"/>
          <a:ext cx="0" cy="0"/>
          <a:chOff x="0" y="0"/>
          <a:chExt cx="0" cy="0"/>
        </a:xfrm>
      </p:grpSpPr>
      <p:sp>
        <p:nvSpPr>
          <p:cNvPr id="42" name="Shape 42"/>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43" name="Shape 43"/>
          <p:cNvGrpSpPr/>
          <p:nvPr/>
        </p:nvGrpSpPr>
        <p:grpSpPr>
          <a:xfrm>
            <a:off x="0" y="-1078"/>
            <a:ext cx="649180" cy="5144627"/>
            <a:chOff x="0" y="-1438"/>
            <a:chExt cx="649180" cy="6859503"/>
          </a:xfrm>
        </p:grpSpPr>
        <p:sp>
          <p:nvSpPr>
            <p:cNvPr id="44" name="Shape 44"/>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45" name="Shape 45"/>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46" name="Shape 46"/>
          <p:cNvGrpSpPr/>
          <p:nvPr/>
        </p:nvGrpSpPr>
        <p:grpSpPr>
          <a:xfrm flipH="1">
            <a:off x="8494493" y="0"/>
            <a:ext cx="649180" cy="5144627"/>
            <a:chOff x="0" y="-1438"/>
            <a:chExt cx="649180" cy="6859503"/>
          </a:xfrm>
        </p:grpSpPr>
        <p:sp>
          <p:nvSpPr>
            <p:cNvPr id="47" name="Shape 4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48" name="Shape 4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49" name="Shape 49"/>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50" name="Shape 50"/>
          <p:cNvSpPr txBox="1"/>
          <p:nvPr>
            <p:ph type="title"/>
          </p:nvPr>
        </p:nvSpPr>
        <p:spPr>
          <a:xfrm>
            <a:off x="243350" y="205975"/>
            <a:ext cx="8672100" cy="5793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53" name="Shape 53"/>
          <p:cNvGrpSpPr/>
          <p:nvPr/>
        </p:nvGrpSpPr>
        <p:grpSpPr>
          <a:xfrm>
            <a:off x="0" y="-1078"/>
            <a:ext cx="649180" cy="5144627"/>
            <a:chOff x="0" y="-1438"/>
            <a:chExt cx="649180" cy="6859503"/>
          </a:xfrm>
        </p:grpSpPr>
        <p:sp>
          <p:nvSpPr>
            <p:cNvPr id="54" name="Shape 54"/>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55" name="Shape 55"/>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56" name="Shape 56"/>
          <p:cNvGrpSpPr/>
          <p:nvPr/>
        </p:nvGrpSpPr>
        <p:grpSpPr>
          <a:xfrm flipH="1">
            <a:off x="8494493" y="0"/>
            <a:ext cx="649180" cy="5144627"/>
            <a:chOff x="0" y="-1438"/>
            <a:chExt cx="649180" cy="6859503"/>
          </a:xfrm>
        </p:grpSpPr>
        <p:sp>
          <p:nvSpPr>
            <p:cNvPr id="57" name="Shape 5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58" name="Shape 5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59" name="Shape 59"/>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
        <p:nvSpPr>
          <p:cNvPr id="60" name="Shape 60"/>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lt2"/>
              </a:buClr>
              <a:buSzPct val="100000"/>
              <a:buNone/>
              <a:defRPr sz="1800">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63" name="Shape 63"/>
          <p:cNvGrpSpPr/>
          <p:nvPr/>
        </p:nvGrpSpPr>
        <p:grpSpPr>
          <a:xfrm>
            <a:off x="0" y="-1078"/>
            <a:ext cx="649180" cy="5144627"/>
            <a:chOff x="0" y="-1438"/>
            <a:chExt cx="649180" cy="6859503"/>
          </a:xfrm>
        </p:grpSpPr>
        <p:sp>
          <p:nvSpPr>
            <p:cNvPr id="64" name="Shape 64"/>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65" name="Shape 65"/>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grpSp>
        <p:nvGrpSpPr>
          <p:cNvPr id="66" name="Shape 66"/>
          <p:cNvGrpSpPr/>
          <p:nvPr/>
        </p:nvGrpSpPr>
        <p:grpSpPr>
          <a:xfrm flipH="1">
            <a:off x="8494493" y="0"/>
            <a:ext cx="649180" cy="5144627"/>
            <a:chOff x="0" y="-1438"/>
            <a:chExt cx="649180" cy="6859503"/>
          </a:xfrm>
        </p:grpSpPr>
        <p:sp>
          <p:nvSpPr>
            <p:cNvPr id="67" name="Shape 6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sp>
          <p:nvSpPr>
            <p:cNvPr id="68" name="Shape 6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3"/>
              </a:schemeClr>
            </a:solidFill>
            <a:ln>
              <a:noFill/>
            </a:ln>
          </p:spPr>
          <p:txBody>
            <a:bodyPr anchorCtr="0" anchor="ctr" bIns="45700" lIns="91425" rIns="91425" tIns="45700">
              <a:noAutofit/>
            </a:bodyPr>
            <a:lstStyle/>
            <a:p>
              <a:pPr>
                <a:spcBef>
                  <a:spcPts val="0"/>
                </a:spcBef>
                <a:buNone/>
              </a:pPr>
              <a:r>
                <a:t/>
              </a:r>
              <a:endParaRPr/>
            </a:p>
          </p:txBody>
        </p:sp>
      </p:grpSp>
      <p:sp>
        <p:nvSpPr>
          <p:cNvPr id="69" name="Shape 69"/>
          <p:cNvSpPr/>
          <p:nvPr/>
        </p:nvSpPr>
        <p:spPr>
          <a:xfrm>
            <a:off x="0" y="4743450"/>
            <a:ext cx="9144000" cy="401099"/>
          </a:xfrm>
          <a:prstGeom prst="rect">
            <a:avLst/>
          </a:prstGeom>
          <a:solidFill>
            <a:schemeClr val="dk1">
              <a:alpha val="14901"/>
            </a:schemeClr>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3" name="Shape 73"/>
        <p:cNvGrpSpPr/>
        <p:nvPr/>
      </p:nvGrpSpPr>
      <p:grpSpPr>
        <a:xfrm>
          <a:off x="0" y="0"/>
          <a:ext cx="0" cy="0"/>
          <a:chOff x="0" y="0"/>
          <a:chExt cx="0" cy="0"/>
        </a:xfrm>
      </p:grpSpPr>
      <p:sp>
        <p:nvSpPr>
          <p:cNvPr id="74" name="Shape 74"/>
          <p:cNvSpPr/>
          <p:nvPr/>
        </p:nvSpPr>
        <p:spPr>
          <a:xfrm>
            <a:off x="0" y="1200150"/>
            <a:ext cx="9144000" cy="2743199"/>
          </a:xfrm>
          <a:prstGeom prst="rect">
            <a:avLst/>
          </a:prstGeom>
          <a:solidFill>
            <a:schemeClr val="dk1">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75" name="Shape 75"/>
          <p:cNvGrpSpPr/>
          <p:nvPr/>
        </p:nvGrpSpPr>
        <p:grpSpPr>
          <a:xfrm>
            <a:off x="0" y="-1078"/>
            <a:ext cx="1827407" cy="5144627"/>
            <a:chOff x="0" y="-1438"/>
            <a:chExt cx="798029" cy="6859503"/>
          </a:xfrm>
        </p:grpSpPr>
        <p:sp>
          <p:nvSpPr>
            <p:cNvPr id="76" name="Shape 76"/>
            <p:cNvSpPr/>
            <p:nvPr/>
          </p:nvSpPr>
          <p:spPr>
            <a:xfrm>
              <a:off x="0" y="-1438"/>
              <a:ext cx="798029"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sp>
          <p:nvSpPr>
            <p:cNvPr id="77" name="Shape 77"/>
            <p:cNvSpPr/>
            <p:nvPr/>
          </p:nvSpPr>
          <p:spPr>
            <a:xfrm>
              <a:off x="0" y="0"/>
              <a:ext cx="399014"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grpSp>
        <p:nvGrpSpPr>
          <p:cNvPr id="78" name="Shape 78"/>
          <p:cNvGrpSpPr/>
          <p:nvPr/>
        </p:nvGrpSpPr>
        <p:grpSpPr>
          <a:xfrm flipH="1">
            <a:off x="7316591" y="0"/>
            <a:ext cx="1827407" cy="5144627"/>
            <a:chOff x="0" y="-1438"/>
            <a:chExt cx="798029" cy="6859503"/>
          </a:xfrm>
        </p:grpSpPr>
        <p:sp>
          <p:nvSpPr>
            <p:cNvPr id="79" name="Shape 79"/>
            <p:cNvSpPr/>
            <p:nvPr/>
          </p:nvSpPr>
          <p:spPr>
            <a:xfrm>
              <a:off x="0" y="-1438"/>
              <a:ext cx="798029" cy="6858065"/>
            </a:xfrm>
            <a:custGeom>
              <a:pathLst>
                <a:path extrusionOk="0" h="6875253" w="500332">
                  <a:moveTo>
                    <a:pt x="0" y="0"/>
                  </a:moveTo>
                  <a:lnTo>
                    <a:pt x="500332" y="0"/>
                  </a:lnTo>
                  <a:lnTo>
                    <a:pt x="301925" y="6875253"/>
                  </a:lnTo>
                  <a:lnTo>
                    <a:pt x="0" y="6875253"/>
                  </a:lnTo>
                  <a:lnTo>
                    <a:pt x="0" y="0"/>
                  </a:lnTo>
                  <a:close/>
                </a:path>
              </a:pathLst>
            </a:cu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sp>
          <p:nvSpPr>
            <p:cNvPr id="80" name="Shape 80"/>
            <p:cNvSpPr/>
            <p:nvPr/>
          </p:nvSpPr>
          <p:spPr>
            <a:xfrm>
              <a:off x="0" y="0"/>
              <a:ext cx="399014"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sp>
        <p:nvSpPr>
          <p:cNvPr id="81" name="Shape 81"/>
          <p:cNvSpPr txBox="1"/>
          <p:nvPr>
            <p:ph type="ctrTitle"/>
          </p:nvPr>
        </p:nvSpPr>
        <p:spPr>
          <a:xfrm>
            <a:off x="685800" y="1187175"/>
            <a:ext cx="4940400" cy="1238099"/>
          </a:xfrm>
          <a:prstGeom prst="rect">
            <a:avLst/>
          </a:prstGeom>
        </p:spPr>
        <p:txBody>
          <a:bodyPr anchorCtr="0" anchor="b" bIns="91425" lIns="91425" rIns="91425" tIns="91425"/>
          <a:lstStyle>
            <a:lvl1pPr rtl="0">
              <a:spcBef>
                <a:spcPts val="0"/>
              </a:spcBef>
              <a:buFont typeface="Ubuntu"/>
              <a:defRPr>
                <a:latin typeface="Ubuntu"/>
                <a:ea typeface="Ubuntu"/>
                <a:cs typeface="Ubuntu"/>
                <a:sym typeface="Ubuntu"/>
              </a:defRPr>
            </a:lvl1pPr>
            <a:lvl2pPr rtl="0">
              <a:spcBef>
                <a:spcPts val="0"/>
              </a:spcBef>
              <a:buFont typeface="Ubuntu"/>
              <a:defRPr>
                <a:latin typeface="Ubuntu"/>
                <a:ea typeface="Ubuntu"/>
                <a:cs typeface="Ubuntu"/>
                <a:sym typeface="Ubuntu"/>
              </a:defRPr>
            </a:lvl2pPr>
            <a:lvl3pPr rtl="0">
              <a:spcBef>
                <a:spcPts val="0"/>
              </a:spcBef>
              <a:buFont typeface="Ubuntu"/>
              <a:defRPr>
                <a:latin typeface="Ubuntu"/>
                <a:ea typeface="Ubuntu"/>
                <a:cs typeface="Ubuntu"/>
                <a:sym typeface="Ubuntu"/>
              </a:defRPr>
            </a:lvl3pPr>
            <a:lvl4pPr rtl="0">
              <a:spcBef>
                <a:spcPts val="0"/>
              </a:spcBef>
              <a:buFont typeface="Ubuntu"/>
              <a:defRPr>
                <a:latin typeface="Ubuntu"/>
                <a:ea typeface="Ubuntu"/>
                <a:cs typeface="Ubuntu"/>
                <a:sym typeface="Ubuntu"/>
              </a:defRPr>
            </a:lvl4pPr>
            <a:lvl5pPr rtl="0">
              <a:spcBef>
                <a:spcPts val="0"/>
              </a:spcBef>
              <a:buFont typeface="Ubuntu"/>
              <a:defRPr>
                <a:latin typeface="Ubuntu"/>
                <a:ea typeface="Ubuntu"/>
                <a:cs typeface="Ubuntu"/>
                <a:sym typeface="Ubuntu"/>
              </a:defRPr>
            </a:lvl5pPr>
            <a:lvl6pPr rtl="0">
              <a:spcBef>
                <a:spcPts val="0"/>
              </a:spcBef>
              <a:buFont typeface="Ubuntu"/>
              <a:defRPr>
                <a:latin typeface="Ubuntu"/>
                <a:ea typeface="Ubuntu"/>
                <a:cs typeface="Ubuntu"/>
                <a:sym typeface="Ubuntu"/>
              </a:defRPr>
            </a:lvl6pPr>
            <a:lvl7pPr rtl="0">
              <a:spcBef>
                <a:spcPts val="0"/>
              </a:spcBef>
              <a:buFont typeface="Ubuntu"/>
              <a:defRPr>
                <a:latin typeface="Ubuntu"/>
                <a:ea typeface="Ubuntu"/>
                <a:cs typeface="Ubuntu"/>
                <a:sym typeface="Ubuntu"/>
              </a:defRPr>
            </a:lvl7pPr>
            <a:lvl8pPr rtl="0">
              <a:spcBef>
                <a:spcPts val="0"/>
              </a:spcBef>
              <a:buFont typeface="Ubuntu"/>
              <a:defRPr>
                <a:latin typeface="Ubuntu"/>
                <a:ea typeface="Ubuntu"/>
                <a:cs typeface="Ubuntu"/>
                <a:sym typeface="Ubuntu"/>
              </a:defRPr>
            </a:lvl8pPr>
            <a:lvl9pPr rtl="0">
              <a:spcBef>
                <a:spcPts val="0"/>
              </a:spcBef>
              <a:buFont typeface="Ubuntu"/>
              <a:defRPr>
                <a:latin typeface="Ubuntu"/>
                <a:ea typeface="Ubuntu"/>
                <a:cs typeface="Ubuntu"/>
                <a:sym typeface="Ubuntu"/>
              </a:defRPr>
            </a:lvl9pPr>
          </a:lstStyle>
          <a:p/>
        </p:txBody>
      </p:sp>
      <p:sp>
        <p:nvSpPr>
          <p:cNvPr id="82" name="Shape 82"/>
          <p:cNvSpPr txBox="1"/>
          <p:nvPr>
            <p:ph idx="1" type="subTitle"/>
          </p:nvPr>
        </p:nvSpPr>
        <p:spPr>
          <a:xfrm>
            <a:off x="685800" y="3942125"/>
            <a:ext cx="7772400" cy="658500"/>
          </a:xfrm>
          <a:prstGeom prst="rect">
            <a:avLst/>
          </a:prstGeom>
        </p:spPr>
        <p:txBody>
          <a:bodyPr anchorCtr="0" anchor="t" bIns="91425" lIns="91425" rIns="91425" tIns="91425"/>
          <a:lstStyle>
            <a:lvl1pPr rtl="0">
              <a:spcBef>
                <a:spcPts val="0"/>
              </a:spcBef>
              <a:buClr>
                <a:schemeClr val="lt2"/>
              </a:buClr>
              <a:buNone/>
              <a:defRPr>
                <a:solidFill>
                  <a:schemeClr val="lt2"/>
                </a:solidFill>
              </a:defRPr>
            </a:lvl1pPr>
            <a:lvl2pPr rtl="0" algn="ctr">
              <a:spcBef>
                <a:spcPts val="0"/>
              </a:spcBef>
              <a:buClr>
                <a:schemeClr val="lt2"/>
              </a:buClr>
              <a:buNone/>
              <a:defRPr>
                <a:solidFill>
                  <a:schemeClr val="lt2"/>
                </a:solidFill>
              </a:defRPr>
            </a:lvl2pPr>
            <a:lvl3pPr rtl="0" algn="ctr">
              <a:spcBef>
                <a:spcPts val="0"/>
              </a:spcBef>
              <a:buClr>
                <a:schemeClr val="lt2"/>
              </a:buClr>
              <a:buNone/>
              <a:defRPr>
                <a:solidFill>
                  <a:schemeClr val="lt2"/>
                </a:solidFill>
              </a:defRPr>
            </a:lvl3pPr>
            <a:lvl4pPr rtl="0" algn="ctr">
              <a:spcBef>
                <a:spcPts val="0"/>
              </a:spcBef>
              <a:buClr>
                <a:schemeClr val="lt2"/>
              </a:buClr>
              <a:buSzPct val="100000"/>
              <a:buNone/>
              <a:defRPr sz="2400">
                <a:solidFill>
                  <a:schemeClr val="lt2"/>
                </a:solidFill>
              </a:defRPr>
            </a:lvl4pPr>
            <a:lvl5pPr rtl="0" algn="ctr">
              <a:spcBef>
                <a:spcPts val="0"/>
              </a:spcBef>
              <a:buClr>
                <a:schemeClr val="lt2"/>
              </a:buClr>
              <a:buSzPct val="100000"/>
              <a:buNone/>
              <a:defRPr sz="2400">
                <a:solidFill>
                  <a:schemeClr val="lt2"/>
                </a:solidFill>
              </a:defRPr>
            </a:lvl5pPr>
            <a:lvl6pPr rtl="0" algn="ctr">
              <a:spcBef>
                <a:spcPts val="0"/>
              </a:spcBef>
              <a:buClr>
                <a:schemeClr val="lt2"/>
              </a:buClr>
              <a:buSzPct val="100000"/>
              <a:buNone/>
              <a:defRPr sz="2400">
                <a:solidFill>
                  <a:schemeClr val="lt2"/>
                </a:solidFill>
              </a:defRPr>
            </a:lvl6pPr>
            <a:lvl7pPr rtl="0" algn="ctr">
              <a:spcBef>
                <a:spcPts val="0"/>
              </a:spcBef>
              <a:buClr>
                <a:schemeClr val="lt2"/>
              </a:buClr>
              <a:buSzPct val="100000"/>
              <a:buNone/>
              <a:defRPr sz="2400">
                <a:solidFill>
                  <a:schemeClr val="lt2"/>
                </a:solidFill>
              </a:defRPr>
            </a:lvl7pPr>
            <a:lvl8pPr rtl="0" algn="ctr">
              <a:spcBef>
                <a:spcPts val="0"/>
              </a:spcBef>
              <a:buClr>
                <a:schemeClr val="lt2"/>
              </a:buClr>
              <a:buSzPct val="100000"/>
              <a:buNone/>
              <a:defRPr sz="2400">
                <a:solidFill>
                  <a:schemeClr val="lt2"/>
                </a:solidFill>
              </a:defRPr>
            </a:lvl8pPr>
            <a:lvl9pPr rtl="0" algn="ctr">
              <a:spcBef>
                <a:spcPts val="0"/>
              </a:spcBef>
              <a:buClr>
                <a:schemeClr val="lt2"/>
              </a:buClr>
              <a:buSzPct val="100000"/>
              <a:buNone/>
              <a:defRPr sz="2400">
                <a:solidFill>
                  <a:schemeClr val="lt2"/>
                </a:solidFill>
              </a:defRPr>
            </a:lvl9pPr>
          </a:lstStyle>
          <a:p/>
        </p:txBody>
      </p:sp>
      <p:pic>
        <p:nvPicPr>
          <p:cNvPr id="83" name="Shape 83"/>
          <p:cNvPicPr preferRelativeResize="0"/>
          <p:nvPr/>
        </p:nvPicPr>
        <p:blipFill>
          <a:blip r:embed="rId2">
            <a:alphaModFix/>
          </a:blip>
          <a:stretch>
            <a:fillRect/>
          </a:stretch>
        </p:blipFill>
        <p:spPr>
          <a:xfrm>
            <a:off x="6304925" y="3355425"/>
            <a:ext cx="2566250" cy="11868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4" name="Shape 84"/>
        <p:cNvGrpSpPr/>
        <p:nvPr/>
      </p:nvGrpSpPr>
      <p:grpSpPr>
        <a:xfrm>
          <a:off x="0" y="0"/>
          <a:ext cx="0" cy="0"/>
          <a:chOff x="0" y="0"/>
          <a:chExt cx="0" cy="0"/>
        </a:xfrm>
      </p:grpSpPr>
      <p:sp>
        <p:nvSpPr>
          <p:cNvPr id="85" name="Shape 85"/>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86" name="Shape 86"/>
          <p:cNvGrpSpPr/>
          <p:nvPr/>
        </p:nvGrpSpPr>
        <p:grpSpPr>
          <a:xfrm flipH="1">
            <a:off x="8494493" y="0"/>
            <a:ext cx="649180" cy="5144627"/>
            <a:chOff x="0" y="-1438"/>
            <a:chExt cx="649180" cy="6859503"/>
          </a:xfrm>
        </p:grpSpPr>
        <p:sp>
          <p:nvSpPr>
            <p:cNvPr id="87" name="Shape 87"/>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0"/>
              </a:srgbClr>
            </a:solidFill>
            <a:ln>
              <a:noFill/>
            </a:ln>
          </p:spPr>
          <p:txBody>
            <a:bodyPr anchorCtr="0" anchor="ctr" bIns="45700" lIns="91425" rIns="91425" tIns="45700">
              <a:noAutofit/>
            </a:bodyPr>
            <a:lstStyle/>
            <a:p>
              <a:pPr>
                <a:spcBef>
                  <a:spcPts val="0"/>
                </a:spcBef>
                <a:buNone/>
              </a:pPr>
              <a:r>
                <a:t/>
              </a:r>
              <a:endParaRPr/>
            </a:p>
          </p:txBody>
        </p:sp>
        <p:sp>
          <p:nvSpPr>
            <p:cNvPr id="88" name="Shape 88"/>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sp>
        <p:nvSpPr>
          <p:cNvPr id="89" name="Shape 89"/>
          <p:cNvSpPr/>
          <p:nvPr/>
        </p:nvSpPr>
        <p:spPr>
          <a:xfrm>
            <a:off x="0" y="4743450"/>
            <a:ext cx="9144000" cy="401099"/>
          </a:xfrm>
          <a:prstGeom prst="rect">
            <a:avLst/>
          </a:prstGeom>
          <a:solidFill>
            <a:schemeClr val="dk1">
              <a:alpha val="14900"/>
            </a:schemeClr>
          </a:solidFill>
          <a:ln>
            <a:noFill/>
          </a:ln>
        </p:spPr>
        <p:txBody>
          <a:bodyPr anchorCtr="0" anchor="ctr" bIns="45700" lIns="91425" rIns="91425" tIns="45700">
            <a:noAutofit/>
          </a:bodyPr>
          <a:lstStyle/>
          <a:p>
            <a:pPr>
              <a:spcBef>
                <a:spcPts val="0"/>
              </a:spcBef>
              <a:buNone/>
            </a:pPr>
            <a:r>
              <a:t/>
            </a:r>
            <a:endParaRPr/>
          </a:p>
        </p:txBody>
      </p:sp>
      <p:sp>
        <p:nvSpPr>
          <p:cNvPr id="90" name="Shape 90"/>
          <p:cNvSpPr txBox="1"/>
          <p:nvPr>
            <p:ph type="title"/>
          </p:nvPr>
        </p:nvSpPr>
        <p:spPr>
          <a:xfrm>
            <a:off x="221225" y="188050"/>
            <a:ext cx="8727300" cy="663900"/>
          </a:xfrm>
          <a:prstGeom prst="rect">
            <a:avLst/>
          </a:prstGeom>
        </p:spPr>
        <p:txBody>
          <a:bodyPr anchorCtr="0" anchor="b" bIns="91425" lIns="91425" rIns="91425" tIns="91425"/>
          <a:lstStyle>
            <a:lvl1pPr rtl="0">
              <a:spcBef>
                <a:spcPts val="0"/>
              </a:spcBef>
              <a:buSzPct val="100000"/>
              <a:buFont typeface="Ubuntu"/>
              <a:defRPr b="0" sz="3000">
                <a:latin typeface="Ubuntu"/>
                <a:ea typeface="Ubuntu"/>
                <a:cs typeface="Ubuntu"/>
                <a:sym typeface="Ubuntu"/>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1" name="Shape 91"/>
          <p:cNvSpPr txBox="1"/>
          <p:nvPr>
            <p:ph idx="1" type="body"/>
          </p:nvPr>
        </p:nvSpPr>
        <p:spPr>
          <a:xfrm>
            <a:off x="221225" y="984450"/>
            <a:ext cx="8727300" cy="3941399"/>
          </a:xfrm>
          <a:prstGeom prst="rect">
            <a:avLst/>
          </a:prstGeom>
        </p:spPr>
        <p:txBody>
          <a:bodyPr anchorCtr="0" anchor="t" bIns="91425" lIns="91425" rIns="91425" tIns="91425"/>
          <a:lstStyle>
            <a:lvl1pPr rtl="0">
              <a:spcBef>
                <a:spcPts val="0"/>
              </a:spcBef>
              <a:buSzPct val="100000"/>
              <a:buFont typeface="Ubuntu"/>
              <a:defRPr sz="1800">
                <a:latin typeface="Ubuntu"/>
                <a:ea typeface="Ubuntu"/>
                <a:cs typeface="Ubuntu"/>
                <a:sym typeface="Ubuntu"/>
              </a:defRPr>
            </a:lvl1pPr>
            <a:lvl2pPr rtl="0">
              <a:spcBef>
                <a:spcPts val="0"/>
              </a:spcBef>
              <a:buSzPct val="100000"/>
              <a:buFont typeface="Ubuntu"/>
              <a:defRPr sz="1800">
                <a:latin typeface="Ubuntu"/>
                <a:ea typeface="Ubuntu"/>
                <a:cs typeface="Ubuntu"/>
                <a:sym typeface="Ubuntu"/>
              </a:defRPr>
            </a:lvl2pPr>
            <a:lvl3pPr rtl="0">
              <a:spcBef>
                <a:spcPts val="0"/>
              </a:spcBef>
              <a:buSzPct val="100000"/>
              <a:buFont typeface="Ubuntu"/>
              <a:defRPr sz="1800">
                <a:latin typeface="Ubuntu"/>
                <a:ea typeface="Ubuntu"/>
                <a:cs typeface="Ubuntu"/>
                <a:sym typeface="Ubuntu"/>
              </a:defRPr>
            </a:lvl3pPr>
            <a:lvl4pPr rtl="0">
              <a:spcBef>
                <a:spcPts val="0"/>
              </a:spcBef>
              <a:buFont typeface="Ubuntu"/>
              <a:defRPr>
                <a:latin typeface="Ubuntu"/>
                <a:ea typeface="Ubuntu"/>
                <a:cs typeface="Ubuntu"/>
                <a:sym typeface="Ubuntu"/>
              </a:defRPr>
            </a:lvl4pPr>
            <a:lvl5pPr rtl="0">
              <a:spcBef>
                <a:spcPts val="0"/>
              </a:spcBef>
              <a:buFont typeface="Ubuntu"/>
              <a:defRPr>
                <a:latin typeface="Ubuntu"/>
                <a:ea typeface="Ubuntu"/>
                <a:cs typeface="Ubuntu"/>
                <a:sym typeface="Ubuntu"/>
              </a:defRPr>
            </a:lvl5pPr>
            <a:lvl6pPr rtl="0">
              <a:spcBef>
                <a:spcPts val="0"/>
              </a:spcBef>
              <a:buFont typeface="Ubuntu"/>
              <a:defRPr>
                <a:latin typeface="Ubuntu"/>
                <a:ea typeface="Ubuntu"/>
                <a:cs typeface="Ubuntu"/>
                <a:sym typeface="Ubuntu"/>
              </a:defRPr>
            </a:lvl6pPr>
            <a:lvl7pPr rtl="0">
              <a:spcBef>
                <a:spcPts val="0"/>
              </a:spcBef>
              <a:buFont typeface="Ubuntu"/>
              <a:defRPr>
                <a:latin typeface="Ubuntu"/>
                <a:ea typeface="Ubuntu"/>
                <a:cs typeface="Ubuntu"/>
                <a:sym typeface="Ubuntu"/>
              </a:defRPr>
            </a:lvl7pPr>
            <a:lvl8pPr rtl="0">
              <a:spcBef>
                <a:spcPts val="0"/>
              </a:spcBef>
              <a:buFont typeface="Ubuntu"/>
              <a:defRPr>
                <a:latin typeface="Ubuntu"/>
                <a:ea typeface="Ubuntu"/>
                <a:cs typeface="Ubuntu"/>
                <a:sym typeface="Ubuntu"/>
              </a:defRPr>
            </a:lvl8pPr>
            <a:lvl9pPr rtl="0">
              <a:spcBef>
                <a:spcPts val="0"/>
              </a:spcBef>
              <a:buFont typeface="Ubuntu"/>
              <a:defRPr>
                <a:latin typeface="Ubuntu"/>
                <a:ea typeface="Ubuntu"/>
                <a:cs typeface="Ubuntu"/>
                <a:sym typeface="Ubuntu"/>
              </a:defRPr>
            </a:lvl9pPr>
          </a:lstStyle>
          <a:p/>
        </p:txBody>
      </p:sp>
      <p:grpSp>
        <p:nvGrpSpPr>
          <p:cNvPr id="92" name="Shape 92"/>
          <p:cNvGrpSpPr/>
          <p:nvPr/>
        </p:nvGrpSpPr>
        <p:grpSpPr>
          <a:xfrm>
            <a:off x="0" y="-1078"/>
            <a:ext cx="649180" cy="5144627"/>
            <a:chOff x="0" y="-1438"/>
            <a:chExt cx="649180" cy="6859503"/>
          </a:xfrm>
        </p:grpSpPr>
        <p:sp>
          <p:nvSpPr>
            <p:cNvPr id="93" name="Shape 93"/>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0"/>
              </a:srgbClr>
            </a:solidFill>
            <a:ln>
              <a:noFill/>
            </a:ln>
          </p:spPr>
          <p:txBody>
            <a:bodyPr anchorCtr="0" anchor="ctr" bIns="45700" lIns="91425" rIns="91425" tIns="45700">
              <a:noAutofit/>
            </a:bodyPr>
            <a:lstStyle/>
            <a:p>
              <a:pPr>
                <a:spcBef>
                  <a:spcPts val="0"/>
                </a:spcBef>
                <a:buNone/>
              </a:pPr>
              <a:r>
                <a:t/>
              </a:r>
              <a:endParaRPr/>
            </a:p>
          </p:txBody>
        </p:sp>
        <p:sp>
          <p:nvSpPr>
            <p:cNvPr id="94" name="Shape 94"/>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95" name="Shape 95"/>
        <p:cNvGrpSpPr/>
        <p:nvPr/>
      </p:nvGrpSpPr>
      <p:grpSpPr>
        <a:xfrm>
          <a:off x="0" y="0"/>
          <a:ext cx="0" cy="0"/>
          <a:chOff x="0" y="0"/>
          <a:chExt cx="0" cy="0"/>
        </a:xfrm>
      </p:grpSpPr>
      <p:sp>
        <p:nvSpPr>
          <p:cNvPr id="96" name="Shape 96"/>
          <p:cNvSpPr/>
          <p:nvPr/>
        </p:nvSpPr>
        <p:spPr>
          <a:xfrm>
            <a:off x="0" y="-1078"/>
            <a:ext cx="9144000" cy="1144199"/>
          </a:xfrm>
          <a:prstGeom prst="rect">
            <a:avLst/>
          </a:prstGeom>
          <a:solidFill>
            <a:schemeClr val="dk2">
              <a:alpha val="20000"/>
            </a:schemeClr>
          </a:solidFill>
          <a:ln>
            <a:noFill/>
          </a:ln>
        </p:spPr>
        <p:txBody>
          <a:bodyPr anchorCtr="0" anchor="ctr" bIns="45700" lIns="91425" rIns="91425" tIns="45700">
            <a:noAutofit/>
          </a:bodyPr>
          <a:lstStyle/>
          <a:p>
            <a:pPr>
              <a:spcBef>
                <a:spcPts val="0"/>
              </a:spcBef>
              <a:buNone/>
            </a:pPr>
            <a:r>
              <a:t/>
            </a:r>
            <a:endParaRPr/>
          </a:p>
        </p:txBody>
      </p:sp>
      <p:grpSp>
        <p:nvGrpSpPr>
          <p:cNvPr id="97" name="Shape 97"/>
          <p:cNvGrpSpPr/>
          <p:nvPr/>
        </p:nvGrpSpPr>
        <p:grpSpPr>
          <a:xfrm>
            <a:off x="0" y="-1078"/>
            <a:ext cx="649180" cy="5144627"/>
            <a:chOff x="0" y="-1438"/>
            <a:chExt cx="649180" cy="6859503"/>
          </a:xfrm>
        </p:grpSpPr>
        <p:sp>
          <p:nvSpPr>
            <p:cNvPr id="98" name="Shape 98"/>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sp>
          <p:nvSpPr>
            <p:cNvPr id="99" name="Shape 99"/>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grpSp>
        <p:nvGrpSpPr>
          <p:cNvPr id="100" name="Shape 100"/>
          <p:cNvGrpSpPr/>
          <p:nvPr/>
        </p:nvGrpSpPr>
        <p:grpSpPr>
          <a:xfrm flipH="1">
            <a:off x="8494493" y="0"/>
            <a:ext cx="649180" cy="5144627"/>
            <a:chOff x="0" y="-1438"/>
            <a:chExt cx="649180" cy="6859503"/>
          </a:xfrm>
        </p:grpSpPr>
        <p:sp>
          <p:nvSpPr>
            <p:cNvPr id="101" name="Shape 101"/>
            <p:cNvSpPr/>
            <p:nvPr/>
          </p:nvSpPr>
          <p:spPr>
            <a:xfrm>
              <a:off x="0" y="-1438"/>
              <a:ext cx="649180" cy="6858065"/>
            </a:xfrm>
            <a:custGeom>
              <a:pathLst>
                <a:path extrusionOk="0" h="6875253" w="500332">
                  <a:moveTo>
                    <a:pt x="0" y="0"/>
                  </a:moveTo>
                  <a:lnTo>
                    <a:pt x="500332" y="0"/>
                  </a:lnTo>
                  <a:lnTo>
                    <a:pt x="301925" y="6875253"/>
                  </a:lnTo>
                  <a:lnTo>
                    <a:pt x="0" y="6875253"/>
                  </a:lnTo>
                  <a:lnTo>
                    <a:pt x="0" y="0"/>
                  </a:lnTo>
                  <a:close/>
                </a:path>
              </a:pathLst>
            </a:custGeom>
            <a:solidFill>
              <a:srgbClr val="5A6378">
                <a:alpha val="9800"/>
              </a:srgbClr>
            </a:solidFill>
            <a:ln>
              <a:noFill/>
            </a:ln>
          </p:spPr>
          <p:txBody>
            <a:bodyPr anchorCtr="0" anchor="ctr" bIns="45700" lIns="91425" rIns="91425" tIns="45700">
              <a:noAutofit/>
            </a:bodyPr>
            <a:lstStyle/>
            <a:p>
              <a:pPr>
                <a:spcBef>
                  <a:spcPts val="0"/>
                </a:spcBef>
                <a:buNone/>
              </a:pPr>
              <a:r>
                <a:t/>
              </a:r>
              <a:endParaRPr/>
            </a:p>
          </p:txBody>
        </p:sp>
        <p:sp>
          <p:nvSpPr>
            <p:cNvPr id="102" name="Shape 102"/>
            <p:cNvSpPr/>
            <p:nvPr/>
          </p:nvSpPr>
          <p:spPr>
            <a:xfrm>
              <a:off x="0" y="0"/>
              <a:ext cx="500331" cy="6858065"/>
            </a:xfrm>
            <a:custGeom>
              <a:pathLst>
                <a:path extrusionOk="0" h="6875253" w="500332">
                  <a:moveTo>
                    <a:pt x="0" y="0"/>
                  </a:moveTo>
                  <a:lnTo>
                    <a:pt x="500332" y="0"/>
                  </a:lnTo>
                  <a:lnTo>
                    <a:pt x="301925" y="6875253"/>
                  </a:lnTo>
                  <a:lnTo>
                    <a:pt x="0" y="6875253"/>
                  </a:lnTo>
                  <a:lnTo>
                    <a:pt x="0" y="0"/>
                  </a:lnTo>
                  <a:close/>
                </a:path>
              </a:pathLst>
            </a:custGeom>
            <a:solidFill>
              <a:schemeClr val="dk2">
                <a:alpha val="9800"/>
              </a:schemeClr>
            </a:solidFill>
            <a:ln>
              <a:noFill/>
            </a:ln>
          </p:spPr>
          <p:txBody>
            <a:bodyPr anchorCtr="0" anchor="ctr" bIns="45700" lIns="91425" rIns="91425" tIns="45700">
              <a:noAutofit/>
            </a:bodyPr>
            <a:lstStyle/>
            <a:p>
              <a:pPr>
                <a:spcBef>
                  <a:spcPts val="0"/>
                </a:spcBef>
                <a:buNone/>
              </a:pPr>
              <a:r>
                <a:t/>
              </a:r>
              <a:endParaRPr/>
            </a:p>
          </p:txBody>
        </p:sp>
      </p:grpSp>
      <p:sp>
        <p:nvSpPr>
          <p:cNvPr id="103" name="Shape 103"/>
          <p:cNvSpPr/>
          <p:nvPr/>
        </p:nvSpPr>
        <p:spPr>
          <a:xfrm>
            <a:off x="0" y="4743450"/>
            <a:ext cx="9144000" cy="401099"/>
          </a:xfrm>
          <a:prstGeom prst="rect">
            <a:avLst/>
          </a:prstGeom>
          <a:solidFill>
            <a:schemeClr val="dk1">
              <a:alpha val="14900"/>
            </a:schemeClr>
          </a:solidFill>
          <a:ln>
            <a:noFill/>
          </a:ln>
        </p:spPr>
        <p:txBody>
          <a:bodyPr anchorCtr="0" anchor="ctr" bIns="45700" lIns="91425" rIns="91425" tIns="45700">
            <a:noAutofit/>
          </a:bodyPr>
          <a:lstStyle/>
          <a:p>
            <a:pPr>
              <a:spcBef>
                <a:spcPts val="0"/>
              </a:spcBef>
              <a:buNone/>
            </a:pPr>
            <a:r>
              <a:t/>
            </a:r>
            <a:endParaRPr/>
          </a:p>
        </p:txBody>
      </p:sp>
      <p:sp>
        <p:nvSpPr>
          <p:cNvPr id="104" name="Shape 104"/>
          <p:cNvSpPr txBox="1"/>
          <p:nvPr>
            <p:ph type="title"/>
          </p:nvPr>
        </p:nvSpPr>
        <p:spPr>
          <a:xfrm>
            <a:off x="243350" y="205975"/>
            <a:ext cx="8672100" cy="5793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1" type="body"/>
          </p:nvPr>
        </p:nvSpPr>
        <p:spPr>
          <a:xfrm>
            <a:off x="457200"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2" type="body"/>
          </p:nvPr>
        </p:nvSpPr>
        <p:spPr>
          <a:xfrm>
            <a:off x="4692273"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243350" y="205975"/>
            <a:ext cx="8672100" cy="579300"/>
          </a:xfrm>
          <a:prstGeom prst="rect">
            <a:avLst/>
          </a:prstGeom>
          <a:noFill/>
          <a:ln>
            <a:noFill/>
          </a:ln>
        </p:spPr>
        <p:txBody>
          <a:bodyPr anchorCtr="0" anchor="b" bIns="91425" lIns="91425" rIns="91425" tIns="91425"/>
          <a:lstStyle>
            <a:lvl1pPr>
              <a:spcBef>
                <a:spcPts val="0"/>
              </a:spcBef>
              <a:buClr>
                <a:srgbClr val="9FC5E8"/>
              </a:buClr>
              <a:buSzPct val="100000"/>
              <a:buFont typeface="Ubuntu"/>
              <a:buNone/>
              <a:defRPr sz="3000">
                <a:solidFill>
                  <a:srgbClr val="9FC5E8"/>
                </a:solidFill>
                <a:latin typeface="Ubuntu"/>
                <a:ea typeface="Ubuntu"/>
                <a:cs typeface="Ubuntu"/>
                <a:sym typeface="Ubuntu"/>
              </a:defRPr>
            </a:lvl1pPr>
            <a:lvl2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x="243350" y="785275"/>
            <a:ext cx="8672100" cy="4140600"/>
          </a:xfrm>
          <a:prstGeom prst="rect">
            <a:avLst/>
          </a:prstGeom>
          <a:noFill/>
          <a:ln>
            <a:noFill/>
          </a:ln>
        </p:spPr>
        <p:txBody>
          <a:bodyPr anchorCtr="0" anchor="t" bIns="91425" lIns="91425" rIns="91425" tIns="91425"/>
          <a:lstStyle>
            <a:lvl1pPr>
              <a:spcBef>
                <a:spcPts val="600"/>
              </a:spcBef>
              <a:buClr>
                <a:schemeClr val="lt1"/>
              </a:buClr>
              <a:buSzPct val="100000"/>
              <a:buFont typeface="Ubuntu"/>
              <a:buChar char="➔"/>
              <a:defRPr sz="1800">
                <a:solidFill>
                  <a:schemeClr val="lt1"/>
                </a:solidFill>
                <a:latin typeface="Ubuntu"/>
                <a:ea typeface="Ubuntu"/>
                <a:cs typeface="Ubuntu"/>
                <a:sym typeface="Ubuntu"/>
              </a:defRPr>
            </a:lvl1pPr>
            <a:lvl2pPr>
              <a:spcBef>
                <a:spcPts val="480"/>
              </a:spcBef>
              <a:buClr>
                <a:schemeClr val="lt1"/>
              </a:buClr>
              <a:buSzPct val="100000"/>
              <a:buFont typeface="Ubuntu"/>
              <a:buChar char="◆"/>
              <a:defRPr sz="1800">
                <a:solidFill>
                  <a:schemeClr val="lt1"/>
                </a:solidFill>
                <a:latin typeface="Ubuntu"/>
                <a:ea typeface="Ubuntu"/>
                <a:cs typeface="Ubuntu"/>
                <a:sym typeface="Ubuntu"/>
              </a:defRPr>
            </a:lvl2pPr>
            <a:lvl3pPr>
              <a:spcBef>
                <a:spcPts val="480"/>
              </a:spcBef>
              <a:buClr>
                <a:schemeClr val="lt1"/>
              </a:buClr>
              <a:buSzPct val="100000"/>
              <a:buFont typeface="Ubuntu"/>
              <a:buChar char="●"/>
              <a:defRPr sz="1800">
                <a:solidFill>
                  <a:schemeClr val="lt1"/>
                </a:solidFill>
                <a:latin typeface="Ubuntu"/>
                <a:ea typeface="Ubuntu"/>
                <a:cs typeface="Ubuntu"/>
                <a:sym typeface="Ubuntu"/>
              </a:defRPr>
            </a:lvl3pPr>
            <a:lvl4pPr>
              <a:spcBef>
                <a:spcPts val="360"/>
              </a:spcBef>
              <a:buClr>
                <a:schemeClr val="lt1"/>
              </a:buClr>
              <a:buSzPct val="100000"/>
              <a:buFont typeface="Ubuntu"/>
              <a:buChar char="○"/>
              <a:defRPr sz="1800">
                <a:solidFill>
                  <a:schemeClr val="lt1"/>
                </a:solidFill>
                <a:latin typeface="Ubuntu"/>
                <a:ea typeface="Ubuntu"/>
                <a:cs typeface="Ubuntu"/>
                <a:sym typeface="Ubuntu"/>
              </a:defRPr>
            </a:lvl4pPr>
            <a:lvl5pPr>
              <a:spcBef>
                <a:spcPts val="360"/>
              </a:spcBef>
              <a:buClr>
                <a:schemeClr val="lt1"/>
              </a:buClr>
              <a:buSzPct val="100000"/>
              <a:buFont typeface="Ubuntu"/>
              <a:buChar char="◆"/>
              <a:defRPr sz="1800">
                <a:solidFill>
                  <a:schemeClr val="lt1"/>
                </a:solidFill>
                <a:latin typeface="Ubuntu"/>
                <a:ea typeface="Ubuntu"/>
                <a:cs typeface="Ubuntu"/>
                <a:sym typeface="Ubuntu"/>
              </a:defRPr>
            </a:lvl5pPr>
            <a:lvl6pPr>
              <a:spcBef>
                <a:spcPts val="360"/>
              </a:spcBef>
              <a:buClr>
                <a:schemeClr val="lt1"/>
              </a:buClr>
              <a:buSzPct val="100000"/>
              <a:buFont typeface="Ubuntu"/>
              <a:buChar char="●"/>
              <a:defRPr sz="1800">
                <a:solidFill>
                  <a:schemeClr val="lt1"/>
                </a:solidFill>
                <a:latin typeface="Ubuntu"/>
                <a:ea typeface="Ubuntu"/>
                <a:cs typeface="Ubuntu"/>
                <a:sym typeface="Ubuntu"/>
              </a:defRPr>
            </a:lvl6pPr>
            <a:lvl7pPr>
              <a:spcBef>
                <a:spcPts val="360"/>
              </a:spcBef>
              <a:buClr>
                <a:schemeClr val="lt1"/>
              </a:buClr>
              <a:buSzPct val="100000"/>
              <a:buFont typeface="Ubuntu"/>
              <a:buChar char="○"/>
              <a:defRPr sz="1800">
                <a:solidFill>
                  <a:schemeClr val="lt1"/>
                </a:solidFill>
                <a:latin typeface="Ubuntu"/>
                <a:ea typeface="Ubuntu"/>
                <a:cs typeface="Ubuntu"/>
                <a:sym typeface="Ubuntu"/>
              </a:defRPr>
            </a:lvl7pPr>
            <a:lvl8pPr>
              <a:spcBef>
                <a:spcPts val="360"/>
              </a:spcBef>
              <a:buClr>
                <a:schemeClr val="lt1"/>
              </a:buClr>
              <a:buSzPct val="100000"/>
              <a:buFont typeface="Ubuntu"/>
              <a:buChar char="◆"/>
              <a:defRPr sz="1800">
                <a:solidFill>
                  <a:schemeClr val="lt1"/>
                </a:solidFill>
                <a:latin typeface="Ubuntu"/>
                <a:ea typeface="Ubuntu"/>
                <a:cs typeface="Ubuntu"/>
                <a:sym typeface="Ubuntu"/>
              </a:defRPr>
            </a:lvl8pPr>
            <a:lvl9pPr>
              <a:spcBef>
                <a:spcPts val="360"/>
              </a:spcBef>
              <a:buClr>
                <a:schemeClr val="lt1"/>
              </a:buClr>
              <a:buSzPct val="100000"/>
              <a:buFont typeface="Ubuntu"/>
              <a:buChar char="●"/>
              <a:defRPr sz="1800">
                <a:solidFill>
                  <a:schemeClr val="lt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70" name="Shape 70"/>
        <p:cNvGrpSpPr/>
        <p:nvPr/>
      </p:nvGrpSpPr>
      <p:grpSpPr>
        <a:xfrm>
          <a:off x="0" y="0"/>
          <a:ext cx="0" cy="0"/>
          <a:chOff x="0" y="0"/>
          <a:chExt cx="0" cy="0"/>
        </a:xfrm>
      </p:grpSpPr>
      <p:sp>
        <p:nvSpPr>
          <p:cNvPr id="71" name="Shape 71"/>
          <p:cNvSpPr txBox="1"/>
          <p:nvPr>
            <p:ph type="title"/>
          </p:nvPr>
        </p:nvSpPr>
        <p:spPr>
          <a:xfrm>
            <a:off x="243350" y="205975"/>
            <a:ext cx="8672100" cy="579300"/>
          </a:xfrm>
          <a:prstGeom prst="rect">
            <a:avLst/>
          </a:prstGeom>
          <a:noFill/>
          <a:ln>
            <a:noFill/>
          </a:ln>
        </p:spPr>
        <p:txBody>
          <a:bodyPr anchorCtr="0" anchor="b" bIns="91425" lIns="91425" rIns="91425" tIns="91425"/>
          <a:lstStyle>
            <a:lvl1pPr rtl="0">
              <a:spcBef>
                <a:spcPts val="0"/>
              </a:spcBef>
              <a:buClr>
                <a:srgbClr val="9FC5E8"/>
              </a:buClr>
              <a:buSzPct val="100000"/>
              <a:buFont typeface="Ubuntu"/>
              <a:buNone/>
              <a:defRPr sz="3000">
                <a:solidFill>
                  <a:srgbClr val="9FC5E8"/>
                </a:solidFill>
                <a:latin typeface="Ubuntu"/>
                <a:ea typeface="Ubuntu"/>
                <a:cs typeface="Ubuntu"/>
                <a:sym typeface="Ubuntu"/>
              </a:defRPr>
            </a:lvl1pPr>
            <a:lvl2pPr rt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rt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rt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rt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rt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rt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rt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rt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72" name="Shape 72"/>
          <p:cNvSpPr txBox="1"/>
          <p:nvPr>
            <p:ph idx="1" type="body"/>
          </p:nvPr>
        </p:nvSpPr>
        <p:spPr>
          <a:xfrm>
            <a:off x="243350" y="785275"/>
            <a:ext cx="8672100" cy="4140600"/>
          </a:xfrm>
          <a:prstGeom prst="rect">
            <a:avLst/>
          </a:prstGeom>
          <a:noFill/>
          <a:ln>
            <a:noFill/>
          </a:ln>
        </p:spPr>
        <p:txBody>
          <a:bodyPr anchorCtr="0" anchor="t" bIns="91425" lIns="91425" rIns="91425" tIns="91425"/>
          <a:lstStyle>
            <a:lvl1pPr rtl="0">
              <a:spcBef>
                <a:spcPts val="600"/>
              </a:spcBef>
              <a:buClr>
                <a:schemeClr val="lt1"/>
              </a:buClr>
              <a:buSzPct val="100000"/>
              <a:buFont typeface="Ubuntu"/>
              <a:buChar char="➔"/>
              <a:defRPr sz="1800">
                <a:solidFill>
                  <a:schemeClr val="lt1"/>
                </a:solidFill>
                <a:latin typeface="Ubuntu"/>
                <a:ea typeface="Ubuntu"/>
                <a:cs typeface="Ubuntu"/>
                <a:sym typeface="Ubuntu"/>
              </a:defRPr>
            </a:lvl1pPr>
            <a:lvl2pPr rtl="0">
              <a:spcBef>
                <a:spcPts val="480"/>
              </a:spcBef>
              <a:buClr>
                <a:schemeClr val="lt1"/>
              </a:buClr>
              <a:buSzPct val="100000"/>
              <a:buFont typeface="Ubuntu"/>
              <a:buChar char="◆"/>
              <a:defRPr sz="1800">
                <a:solidFill>
                  <a:schemeClr val="lt1"/>
                </a:solidFill>
                <a:latin typeface="Ubuntu"/>
                <a:ea typeface="Ubuntu"/>
                <a:cs typeface="Ubuntu"/>
                <a:sym typeface="Ubuntu"/>
              </a:defRPr>
            </a:lvl2pPr>
            <a:lvl3pPr rtl="0">
              <a:spcBef>
                <a:spcPts val="480"/>
              </a:spcBef>
              <a:buClr>
                <a:schemeClr val="lt1"/>
              </a:buClr>
              <a:buSzPct val="100000"/>
              <a:buFont typeface="Ubuntu"/>
              <a:buChar char="●"/>
              <a:defRPr sz="1800">
                <a:solidFill>
                  <a:schemeClr val="lt1"/>
                </a:solidFill>
                <a:latin typeface="Ubuntu"/>
                <a:ea typeface="Ubuntu"/>
                <a:cs typeface="Ubuntu"/>
                <a:sym typeface="Ubuntu"/>
              </a:defRPr>
            </a:lvl3pPr>
            <a:lvl4pPr rtl="0">
              <a:spcBef>
                <a:spcPts val="360"/>
              </a:spcBef>
              <a:buClr>
                <a:schemeClr val="lt1"/>
              </a:buClr>
              <a:buSzPct val="100000"/>
              <a:buFont typeface="Ubuntu"/>
              <a:buChar char="○"/>
              <a:defRPr sz="1800">
                <a:solidFill>
                  <a:schemeClr val="lt1"/>
                </a:solidFill>
                <a:latin typeface="Ubuntu"/>
                <a:ea typeface="Ubuntu"/>
                <a:cs typeface="Ubuntu"/>
                <a:sym typeface="Ubuntu"/>
              </a:defRPr>
            </a:lvl4pPr>
            <a:lvl5pPr rtl="0">
              <a:spcBef>
                <a:spcPts val="360"/>
              </a:spcBef>
              <a:buClr>
                <a:schemeClr val="lt1"/>
              </a:buClr>
              <a:buSzPct val="100000"/>
              <a:buFont typeface="Ubuntu"/>
              <a:buChar char="◆"/>
              <a:defRPr sz="1800">
                <a:solidFill>
                  <a:schemeClr val="lt1"/>
                </a:solidFill>
                <a:latin typeface="Ubuntu"/>
                <a:ea typeface="Ubuntu"/>
                <a:cs typeface="Ubuntu"/>
                <a:sym typeface="Ubuntu"/>
              </a:defRPr>
            </a:lvl5pPr>
            <a:lvl6pPr rtl="0">
              <a:spcBef>
                <a:spcPts val="360"/>
              </a:spcBef>
              <a:buClr>
                <a:schemeClr val="lt1"/>
              </a:buClr>
              <a:buSzPct val="100000"/>
              <a:buFont typeface="Ubuntu"/>
              <a:buChar char="●"/>
              <a:defRPr sz="1800">
                <a:solidFill>
                  <a:schemeClr val="lt1"/>
                </a:solidFill>
                <a:latin typeface="Ubuntu"/>
                <a:ea typeface="Ubuntu"/>
                <a:cs typeface="Ubuntu"/>
                <a:sym typeface="Ubuntu"/>
              </a:defRPr>
            </a:lvl6pPr>
            <a:lvl7pPr rtl="0">
              <a:spcBef>
                <a:spcPts val="360"/>
              </a:spcBef>
              <a:buClr>
                <a:schemeClr val="lt1"/>
              </a:buClr>
              <a:buSzPct val="100000"/>
              <a:buFont typeface="Ubuntu"/>
              <a:buChar char="○"/>
              <a:defRPr sz="1800">
                <a:solidFill>
                  <a:schemeClr val="lt1"/>
                </a:solidFill>
                <a:latin typeface="Ubuntu"/>
                <a:ea typeface="Ubuntu"/>
                <a:cs typeface="Ubuntu"/>
                <a:sym typeface="Ubuntu"/>
              </a:defRPr>
            </a:lvl7pPr>
            <a:lvl8pPr rtl="0">
              <a:spcBef>
                <a:spcPts val="360"/>
              </a:spcBef>
              <a:buClr>
                <a:schemeClr val="lt1"/>
              </a:buClr>
              <a:buSzPct val="100000"/>
              <a:buFont typeface="Ubuntu"/>
              <a:buChar char="◆"/>
              <a:defRPr sz="1800">
                <a:solidFill>
                  <a:schemeClr val="lt1"/>
                </a:solidFill>
                <a:latin typeface="Ubuntu"/>
                <a:ea typeface="Ubuntu"/>
                <a:cs typeface="Ubuntu"/>
                <a:sym typeface="Ubuntu"/>
              </a:defRPr>
            </a:lvl8pPr>
            <a:lvl9pPr rtl="0">
              <a:spcBef>
                <a:spcPts val="360"/>
              </a:spcBef>
              <a:buClr>
                <a:schemeClr val="lt1"/>
              </a:buClr>
              <a:buSzPct val="100000"/>
              <a:buFont typeface="Ubuntu"/>
              <a:buChar char="●"/>
              <a:defRPr sz="1800">
                <a:solidFill>
                  <a:schemeClr val="lt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orosocialcriptana.com" TargetMode="External"/><Relationship Id="rId4" Type="http://schemas.openxmlformats.org/officeDocument/2006/relationships/hyperlink" Target="mailto:forosocialcriptana@gmail.com" TargetMode="External"/><Relationship Id="rId11" Type="http://schemas.openxmlformats.org/officeDocument/2006/relationships/image" Target="../media/image01.png"/><Relationship Id="rId10" Type="http://schemas.openxmlformats.org/officeDocument/2006/relationships/image" Target="../media/image02.png"/><Relationship Id="rId9" Type="http://schemas.openxmlformats.org/officeDocument/2006/relationships/image" Target="../media/image10.png"/><Relationship Id="rId5" Type="http://schemas.openxmlformats.org/officeDocument/2006/relationships/hyperlink" Target="https://www.facebook.com/forosocialcriptana" TargetMode="External"/><Relationship Id="rId6" Type="http://schemas.openxmlformats.org/officeDocument/2006/relationships/hyperlink" Target="https://twitter.com/fscriptana" TargetMode="External"/><Relationship Id="rId7" Type="http://schemas.openxmlformats.org/officeDocument/2006/relationships/image" Target="../media/image04.png"/><Relationship Id="rId8" Type="http://schemas.openxmlformats.org/officeDocument/2006/relationships/image" Target="../media/image0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0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rendiciondecuentas.es/" TargetMode="External"/><Relationship Id="rId4" Type="http://schemas.openxmlformats.org/officeDocument/2006/relationships/hyperlink" Target="http://www.rendiciondecuentas.es/es/enlaces/" TargetMode="External"/><Relationship Id="rId5" Type="http://schemas.openxmlformats.org/officeDocument/2006/relationships/hyperlink" Target="http://www.oficinavirtual.pap.meh.es/sitios/oficinavirtual/es-ES/ContabilidadPublicaLocal/Paginas/Objetivo.aspx" TargetMode="External"/><Relationship Id="rId6" Type="http://schemas.openxmlformats.org/officeDocument/2006/relationships/hyperlink" Target="http://www.rendiciondecuentas.es/comun/enlaces_externos/TCuEurope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auditoriaciudadana.net/" TargetMode="External"/><Relationship Id="rId4" Type="http://schemas.openxmlformats.org/officeDocument/2006/relationships/hyperlink" Target="http://ocmunicipal.net/" TargetMode="External"/><Relationship Id="rId5" Type="http://schemas.openxmlformats.org/officeDocument/2006/relationships/hyperlink" Target="http://www.rendiciondecuentas.es/comun/enlaces_externos/FEM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boe.es/buscar/doc.php?id=BOE-A-2008-1991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ctrTitle"/>
          </p:nvPr>
        </p:nvSpPr>
        <p:spPr>
          <a:xfrm>
            <a:off x="685800" y="1187175"/>
            <a:ext cx="5208899" cy="1238099"/>
          </a:xfrm>
          <a:prstGeom prst="rect">
            <a:avLst/>
          </a:prstGeom>
        </p:spPr>
        <p:txBody>
          <a:bodyPr anchorCtr="0" anchor="b" bIns="91425" lIns="91425" rIns="91425" tIns="91425">
            <a:noAutofit/>
          </a:bodyPr>
          <a:lstStyle/>
          <a:p>
            <a:pPr>
              <a:spcBef>
                <a:spcPts val="0"/>
              </a:spcBef>
              <a:buNone/>
            </a:pPr>
            <a:r>
              <a:rPr b="1" lang="es"/>
              <a:t>Guía de introducción a los presupuestos municipales</a:t>
            </a:r>
          </a:p>
        </p:txBody>
      </p:sp>
      <p:sp>
        <p:nvSpPr>
          <p:cNvPr id="138" name="Shape 138"/>
          <p:cNvSpPr txBox="1"/>
          <p:nvPr>
            <p:ph idx="1" type="subTitle"/>
          </p:nvPr>
        </p:nvSpPr>
        <p:spPr>
          <a:xfrm>
            <a:off x="685800" y="3161225"/>
            <a:ext cx="5991299" cy="1658700"/>
          </a:xfrm>
          <a:prstGeom prst="rect">
            <a:avLst/>
          </a:prstGeom>
        </p:spPr>
        <p:txBody>
          <a:bodyPr anchorCtr="0" anchor="t" bIns="91425" lIns="91425" rIns="91425" tIns="91425">
            <a:noAutofit/>
          </a:bodyPr>
          <a:lstStyle/>
          <a:p>
            <a:pPr lvl="0" rtl="0">
              <a:spcBef>
                <a:spcPts val="0"/>
              </a:spcBef>
              <a:buNone/>
            </a:pPr>
            <a:r>
              <a:rPr lang="es" sz="1800"/>
              <a:t>Foro Social de Campo de Criptana</a:t>
            </a:r>
          </a:p>
          <a:p>
            <a:pPr lvl="0" rtl="0">
              <a:spcBef>
                <a:spcPts val="0"/>
              </a:spcBef>
              <a:buNone/>
            </a:pPr>
            <a:r>
              <a:rPr lang="es">
                <a:hlinkClick r:id="rId3"/>
              </a:rPr>
              <a:t>http://www.forosocialcriptana.com</a:t>
            </a:r>
          </a:p>
          <a:p>
            <a:pPr lvl="0" rtl="0">
              <a:spcBef>
                <a:spcPts val="0"/>
              </a:spcBef>
              <a:buNone/>
            </a:pPr>
            <a:r>
              <a:rPr lang="es">
                <a:hlinkClick r:id="rId4"/>
              </a:rPr>
              <a:t>forosocialcriptana@gmail.com</a:t>
            </a:r>
          </a:p>
          <a:p>
            <a:pPr lvl="0" rtl="0">
              <a:spcBef>
                <a:spcPts val="0"/>
              </a:spcBef>
              <a:buNone/>
            </a:pPr>
            <a:r>
              <a:rPr lang="es">
                <a:hlinkClick r:id="rId5"/>
              </a:rPr>
              <a:t>https://www.facebook.com/forosocialcriptana</a:t>
            </a:r>
          </a:p>
          <a:p>
            <a:pPr lvl="0" rtl="0">
              <a:spcBef>
                <a:spcPts val="0"/>
              </a:spcBef>
              <a:buNone/>
            </a:pPr>
            <a:r>
              <a:rPr lang="es">
                <a:hlinkClick r:id="rId6"/>
              </a:rPr>
              <a:t>https://twitter.com/fscriptana</a:t>
            </a:r>
          </a:p>
          <a:p>
            <a:pPr lvl="0" rtl="0">
              <a:spcBef>
                <a:spcPts val="0"/>
              </a:spcBef>
              <a:buNone/>
            </a:pPr>
            <a:r>
              <a:t/>
            </a:r>
            <a:endParaRPr/>
          </a:p>
          <a:p>
            <a:pPr lvl="0" rtl="0">
              <a:spcBef>
                <a:spcPts val="0"/>
              </a:spcBef>
              <a:buNone/>
            </a:pPr>
            <a:r>
              <a:t/>
            </a:r>
            <a:endParaRPr/>
          </a:p>
          <a:p>
            <a:pPr>
              <a:spcBef>
                <a:spcPts val="0"/>
              </a:spcBef>
              <a:buNone/>
            </a:pPr>
            <a:r>
              <a:t/>
            </a:r>
            <a:endParaRPr/>
          </a:p>
        </p:txBody>
      </p:sp>
      <p:pic>
        <p:nvPicPr>
          <p:cNvPr id="139" name="Shape 139"/>
          <p:cNvPicPr preferRelativeResize="0"/>
          <p:nvPr/>
        </p:nvPicPr>
        <p:blipFill>
          <a:blip r:embed="rId7">
            <a:alphaModFix/>
          </a:blip>
          <a:stretch>
            <a:fillRect/>
          </a:stretch>
        </p:blipFill>
        <p:spPr>
          <a:xfrm>
            <a:off x="473125" y="4392775"/>
            <a:ext cx="228600" cy="228600"/>
          </a:xfrm>
          <a:prstGeom prst="rect">
            <a:avLst/>
          </a:prstGeom>
          <a:noFill/>
          <a:ln>
            <a:noFill/>
          </a:ln>
        </p:spPr>
      </p:pic>
      <p:pic>
        <p:nvPicPr>
          <p:cNvPr id="140" name="Shape 140"/>
          <p:cNvPicPr preferRelativeResize="0"/>
          <p:nvPr/>
        </p:nvPicPr>
        <p:blipFill>
          <a:blip r:embed="rId8">
            <a:alphaModFix/>
          </a:blip>
          <a:stretch>
            <a:fillRect/>
          </a:stretch>
        </p:blipFill>
        <p:spPr>
          <a:xfrm>
            <a:off x="473125" y="4100650"/>
            <a:ext cx="228600" cy="228600"/>
          </a:xfrm>
          <a:prstGeom prst="rect">
            <a:avLst/>
          </a:prstGeom>
          <a:noFill/>
          <a:ln>
            <a:noFill/>
          </a:ln>
        </p:spPr>
      </p:pic>
      <p:pic>
        <p:nvPicPr>
          <p:cNvPr id="141" name="Shape 141"/>
          <p:cNvPicPr preferRelativeResize="0"/>
          <p:nvPr/>
        </p:nvPicPr>
        <p:blipFill>
          <a:blip r:embed="rId9">
            <a:alphaModFix/>
          </a:blip>
          <a:stretch>
            <a:fillRect/>
          </a:stretch>
        </p:blipFill>
        <p:spPr>
          <a:xfrm>
            <a:off x="473125" y="3516400"/>
            <a:ext cx="228600" cy="228600"/>
          </a:xfrm>
          <a:prstGeom prst="rect">
            <a:avLst/>
          </a:prstGeom>
          <a:noFill/>
          <a:ln>
            <a:noFill/>
          </a:ln>
        </p:spPr>
      </p:pic>
      <p:pic>
        <p:nvPicPr>
          <p:cNvPr id="142" name="Shape 142"/>
          <p:cNvPicPr preferRelativeResize="0"/>
          <p:nvPr/>
        </p:nvPicPr>
        <p:blipFill>
          <a:blip r:embed="rId10">
            <a:alphaModFix/>
          </a:blip>
          <a:stretch>
            <a:fillRect/>
          </a:stretch>
        </p:blipFill>
        <p:spPr>
          <a:xfrm>
            <a:off x="473125" y="3808525"/>
            <a:ext cx="228600" cy="228600"/>
          </a:xfrm>
          <a:prstGeom prst="rect">
            <a:avLst/>
          </a:prstGeom>
          <a:noFill/>
          <a:ln>
            <a:noFill/>
          </a:ln>
        </p:spPr>
      </p:pic>
      <p:pic>
        <p:nvPicPr>
          <p:cNvPr id="143" name="Shape 143"/>
          <p:cNvPicPr preferRelativeResize="0"/>
          <p:nvPr/>
        </p:nvPicPr>
        <p:blipFill>
          <a:blip r:embed="rId11">
            <a:alphaModFix/>
          </a:blip>
          <a:stretch>
            <a:fillRect/>
          </a:stretch>
        </p:blipFill>
        <p:spPr>
          <a:xfrm>
            <a:off x="5894700" y="991800"/>
            <a:ext cx="2768149" cy="26751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Clasificación por Programas de Gasto</a:t>
            </a:r>
          </a:p>
        </p:txBody>
      </p:sp>
      <p:sp>
        <p:nvSpPr>
          <p:cNvPr id="204" name="Shape 204"/>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a:t>Un programa está formado por un conjunto de créditos presupuestarios que tienen un mismo objetivo o finalidad.</a:t>
            </a:r>
          </a:p>
          <a:p>
            <a:pPr lvl="0" rtl="0">
              <a:spcBef>
                <a:spcPts val="0"/>
              </a:spcBef>
              <a:buClr>
                <a:schemeClr val="dk1"/>
              </a:buClr>
              <a:buSzPct val="61111"/>
              <a:buFont typeface="Arial"/>
              <a:buNone/>
            </a:pPr>
            <a:r>
              <a:rPr lang="es"/>
              <a:t>La clasificación por programas se estructura en cuatro niveles. El nivel más agregado son las áreas de gasto, cada una de ellas se divide en políticas de gasto, estas en grupos de programas que están formados por programas.</a:t>
            </a:r>
          </a:p>
          <a:p>
            <a:pPr>
              <a:spcBef>
                <a:spcPts val="0"/>
              </a:spcBef>
              <a:buNone/>
            </a:pPr>
            <a:r>
              <a:t/>
            </a:r>
            <a:endParaRPr/>
          </a:p>
        </p:txBody>
      </p:sp>
      <p:sp>
        <p:nvSpPr>
          <p:cNvPr id="205" name="Shape 205"/>
          <p:cNvSpPr/>
          <p:nvPr/>
        </p:nvSpPr>
        <p:spPr>
          <a:xfrm>
            <a:off x="1177100" y="2827950"/>
            <a:ext cx="1669799" cy="530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800">
                <a:solidFill>
                  <a:srgbClr val="FFE599"/>
                </a:solidFill>
                <a:latin typeface="Ubuntu"/>
                <a:ea typeface="Ubuntu"/>
                <a:cs typeface="Ubuntu"/>
                <a:sym typeface="Ubuntu"/>
              </a:rPr>
              <a:t>Área</a:t>
            </a:r>
          </a:p>
        </p:txBody>
      </p:sp>
      <p:sp>
        <p:nvSpPr>
          <p:cNvPr id="206" name="Shape 206"/>
          <p:cNvSpPr/>
          <p:nvPr/>
        </p:nvSpPr>
        <p:spPr>
          <a:xfrm>
            <a:off x="2564291" y="3358350"/>
            <a:ext cx="1669799" cy="530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800">
                <a:solidFill>
                  <a:srgbClr val="FFE599"/>
                </a:solidFill>
                <a:latin typeface="Ubuntu"/>
                <a:ea typeface="Ubuntu"/>
                <a:cs typeface="Ubuntu"/>
                <a:sym typeface="Ubuntu"/>
              </a:rPr>
              <a:t>Política</a:t>
            </a:r>
          </a:p>
        </p:txBody>
      </p:sp>
      <p:sp>
        <p:nvSpPr>
          <p:cNvPr id="207" name="Shape 207"/>
          <p:cNvSpPr/>
          <p:nvPr/>
        </p:nvSpPr>
        <p:spPr>
          <a:xfrm>
            <a:off x="3914433" y="3888750"/>
            <a:ext cx="1669799" cy="530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800">
                <a:solidFill>
                  <a:srgbClr val="FFE599"/>
                </a:solidFill>
                <a:latin typeface="Ubuntu"/>
                <a:ea typeface="Ubuntu"/>
                <a:cs typeface="Ubuntu"/>
                <a:sym typeface="Ubuntu"/>
              </a:rPr>
              <a:t>Grupo</a:t>
            </a:r>
          </a:p>
        </p:txBody>
      </p:sp>
      <p:sp>
        <p:nvSpPr>
          <p:cNvPr id="208" name="Shape 208"/>
          <p:cNvSpPr/>
          <p:nvPr/>
        </p:nvSpPr>
        <p:spPr>
          <a:xfrm>
            <a:off x="5287625" y="4419150"/>
            <a:ext cx="1669799" cy="530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800">
                <a:solidFill>
                  <a:srgbClr val="FFE599"/>
                </a:solidFill>
                <a:latin typeface="Ubuntu"/>
                <a:ea typeface="Ubuntu"/>
                <a:cs typeface="Ubuntu"/>
                <a:sym typeface="Ubuntu"/>
              </a:rPr>
              <a:t>Programas</a:t>
            </a:r>
          </a:p>
        </p:txBody>
      </p:sp>
      <p:sp>
        <p:nvSpPr>
          <p:cNvPr id="209" name="Shape 209"/>
          <p:cNvSpPr/>
          <p:nvPr/>
        </p:nvSpPr>
        <p:spPr>
          <a:xfrm rot="5400000">
            <a:off x="2045024" y="3338074"/>
            <a:ext cx="357599" cy="494700"/>
          </a:xfrm>
          <a:prstGeom prst="bentUpArrow">
            <a:avLst>
              <a:gd fmla="val 35901" name="adj1"/>
              <a:gd fmla="val 29400" name="adj2"/>
              <a:gd fmla="val 2500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0" name="Shape 210"/>
          <p:cNvSpPr/>
          <p:nvPr/>
        </p:nvSpPr>
        <p:spPr>
          <a:xfrm rot="5400000">
            <a:off x="3416624" y="3871474"/>
            <a:ext cx="357599" cy="494700"/>
          </a:xfrm>
          <a:prstGeom prst="bentUpArrow">
            <a:avLst>
              <a:gd fmla="val 35901" name="adj1"/>
              <a:gd fmla="val 29400" name="adj2"/>
              <a:gd fmla="val 2500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1" name="Shape 211"/>
          <p:cNvSpPr/>
          <p:nvPr/>
        </p:nvSpPr>
        <p:spPr>
          <a:xfrm rot="5400000">
            <a:off x="4788224" y="4404874"/>
            <a:ext cx="357599" cy="494700"/>
          </a:xfrm>
          <a:prstGeom prst="bentUpArrow">
            <a:avLst>
              <a:gd fmla="val 35901" name="adj1"/>
              <a:gd fmla="val 29400" name="adj2"/>
              <a:gd fmla="val 2500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Clasificación por Programas de Gasto</a:t>
            </a:r>
          </a:p>
        </p:txBody>
      </p:sp>
      <p:sp>
        <p:nvSpPr>
          <p:cNvPr id="217" name="Shape 217"/>
          <p:cNvSpPr txBox="1"/>
          <p:nvPr>
            <p:ph idx="1" type="body"/>
          </p:nvPr>
        </p:nvSpPr>
        <p:spPr>
          <a:xfrm>
            <a:off x="221225" y="908250"/>
            <a:ext cx="8727300" cy="3941399"/>
          </a:xfrm>
          <a:prstGeom prst="rect">
            <a:avLst/>
          </a:prstGeom>
        </p:spPr>
        <p:txBody>
          <a:bodyPr anchorCtr="0" anchor="t" bIns="91425" lIns="91425" rIns="91425" tIns="91425">
            <a:noAutofit/>
          </a:bodyPr>
          <a:lstStyle/>
          <a:p>
            <a:pPr lvl="0" rtl="0">
              <a:spcBef>
                <a:spcPts val="0"/>
              </a:spcBef>
              <a:buNone/>
            </a:pPr>
            <a:r>
              <a:rPr b="1" lang="es" sz="1400"/>
              <a:t>Área 0. Deuda pública</a:t>
            </a:r>
            <a:r>
              <a:rPr lang="es" sz="1400"/>
              <a:t>: Intereses y amortización de la Deuda Pública y demás operaciones financieras de naturaleza análoga, con exclusión de los gastos que ocasione la formalización de las mismas.</a:t>
            </a:r>
          </a:p>
          <a:p>
            <a:pPr lvl="0" rtl="0">
              <a:spcBef>
                <a:spcPts val="0"/>
              </a:spcBef>
              <a:buNone/>
            </a:pPr>
            <a:r>
              <a:rPr b="1" lang="es" sz="1400"/>
              <a:t>Área  1. Servicios públicos básicos</a:t>
            </a:r>
            <a:r>
              <a:rPr lang="es" sz="1400"/>
              <a:t>: Servicios públicos básicos que, con carácter obligatorio, deben prestar los Municipios. Incluyen cuatro políticas de gasto básicas: seguridad y movilidad ciudadana, vivienda y urbanismo, bienestar comunitario y medio ambiente.</a:t>
            </a:r>
          </a:p>
          <a:p>
            <a:pPr lvl="0" rtl="0">
              <a:spcBef>
                <a:spcPts val="0"/>
              </a:spcBef>
              <a:buNone/>
            </a:pPr>
            <a:r>
              <a:rPr b="1" lang="es" sz="1400"/>
              <a:t>Área 2. Actuaciones de protección y promoción social</a:t>
            </a:r>
            <a:r>
              <a:rPr lang="es" sz="1400"/>
              <a:t>: Actuaciones de protección y promoción social (pensiones de funcionarios, atenciones de carácter benéfico-asistencial, atenciones a grupos con necesidades especiales, como jóvenes, mayores, minusválidos físicos y tercera edad y medidas de fomento del empleo).</a:t>
            </a:r>
          </a:p>
          <a:p>
            <a:pPr lvl="0" rtl="0">
              <a:spcBef>
                <a:spcPts val="0"/>
              </a:spcBef>
              <a:buNone/>
            </a:pPr>
            <a:r>
              <a:rPr b="1" lang="es" sz="1400"/>
              <a:t>Área 3. Producción de bienes públicos de carácter preferente</a:t>
            </a:r>
            <a:r>
              <a:rPr lang="es" sz="1400"/>
              <a:t>: Sanidad, educación, cultura, ocio,, deporte, y, en general, todos aquellos tendentes a la elevación o mejora de la calidad de vida.</a:t>
            </a:r>
          </a:p>
          <a:p>
            <a:pPr lvl="0" rtl="0">
              <a:spcBef>
                <a:spcPts val="0"/>
              </a:spcBef>
              <a:buNone/>
            </a:pPr>
            <a:r>
              <a:rPr b="1" lang="es" sz="1400"/>
              <a:t>Área 4. Actuaciones de carácter económico</a:t>
            </a:r>
            <a:r>
              <a:rPr lang="es" sz="1400"/>
              <a:t>: Actividades, servicios y transferencias para desarrollar el potencial de los distintos sectores de la actividad económica (infraestructuras básicas y de transportes, infraestructuras agrarias, comunicaciones, investigación, desarrollo e innovación).</a:t>
            </a:r>
          </a:p>
          <a:p>
            <a:pPr lvl="0" rtl="0">
              <a:spcBef>
                <a:spcPts val="0"/>
              </a:spcBef>
              <a:buNone/>
            </a:pPr>
            <a:r>
              <a:rPr b="1" lang="es" sz="1400"/>
              <a:t>Área  9. Actuaciones de carácter general</a:t>
            </a:r>
            <a:r>
              <a:rPr lang="es" sz="1400"/>
              <a:t>: Actividades que afecten, con carácter general, a la Entidad local, y que consistan en el ejercicio de funciones de gobierno o de apoyo administrativo y de soporte lógico y técnico a toda la organización. También los  gastos que no puedan ser imputados a otras áreas.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Clasificación Económica de los Gastos</a:t>
            </a:r>
          </a:p>
        </p:txBody>
      </p:sp>
      <p:sp>
        <p:nvSpPr>
          <p:cNvPr id="223" name="Shape 223"/>
          <p:cNvSpPr txBox="1"/>
          <p:nvPr>
            <p:ph idx="1" type="body"/>
          </p:nvPr>
        </p:nvSpPr>
        <p:spPr>
          <a:xfrm>
            <a:off x="221225" y="984450"/>
            <a:ext cx="8727300" cy="3941399"/>
          </a:xfrm>
          <a:prstGeom prst="rect">
            <a:avLst/>
          </a:prstGeom>
        </p:spPr>
        <p:txBody>
          <a:bodyPr anchorCtr="0" anchor="t" bIns="91425" lIns="91425" rIns="91425" tIns="91425">
            <a:noAutofit/>
          </a:bodyPr>
          <a:lstStyle/>
          <a:p>
            <a:pPr indent="-342900" lvl="0" marL="457200" rtl="0">
              <a:spcBef>
                <a:spcPts val="0"/>
              </a:spcBef>
              <a:buClr>
                <a:schemeClr val="lt1"/>
              </a:buClr>
              <a:buSzPct val="100000"/>
              <a:buFont typeface="Ubuntu"/>
              <a:buChar char="➔"/>
            </a:pPr>
            <a:r>
              <a:rPr b="1" lang="es"/>
              <a:t>Operaciones no financieras:</a:t>
            </a:r>
          </a:p>
          <a:p>
            <a:pPr indent="-342900" lvl="1" marL="914400" rtl="0">
              <a:spcBef>
                <a:spcPts val="0"/>
              </a:spcBef>
              <a:buClr>
                <a:schemeClr val="lt1"/>
              </a:buClr>
              <a:buSzPct val="100000"/>
              <a:buFont typeface="Ubuntu"/>
              <a:buChar char="◆"/>
            </a:pPr>
            <a:r>
              <a:rPr b="1" lang="es"/>
              <a:t>Operaciones corrientes</a:t>
            </a:r>
            <a:r>
              <a:rPr lang="es"/>
              <a:t>: Gastos habituales necesarios para el funcionamiento de los servicios públicos (gastos en personal, bienes y servicios).</a:t>
            </a:r>
          </a:p>
          <a:p>
            <a:pPr indent="-342900" lvl="1" marL="914400" rtl="0">
              <a:spcBef>
                <a:spcPts val="0"/>
              </a:spcBef>
              <a:buClr>
                <a:schemeClr val="lt1"/>
              </a:buClr>
              <a:buSzPct val="100000"/>
              <a:buFont typeface="Ubuntu"/>
              <a:buChar char="◆"/>
            </a:pPr>
            <a:r>
              <a:rPr b="1" lang="es"/>
              <a:t>Operaciones de capital</a:t>
            </a:r>
            <a:r>
              <a:rPr lang="es"/>
              <a:t>: Gastos extraordinarios en inversiones reales o su financiación (creación de infraestructuras y adquisición de bienes de carácter inventariable).</a:t>
            </a:r>
          </a:p>
          <a:p>
            <a:pPr indent="-342900" lvl="0" marL="457200" rtl="0">
              <a:spcBef>
                <a:spcPts val="0"/>
              </a:spcBef>
              <a:buClr>
                <a:schemeClr val="lt1"/>
              </a:buClr>
              <a:buSzPct val="100000"/>
              <a:buFont typeface="Ubuntu"/>
              <a:buChar char="➔"/>
            </a:pPr>
            <a:r>
              <a:rPr b="1" lang="es"/>
              <a:t>Operaciones financieras:</a:t>
            </a:r>
            <a:r>
              <a:rPr lang="es"/>
              <a:t> Gastos en la adquisición de activos financieros o para la amortización de los préstamos.</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Clasificación Económica de los Gastos</a:t>
            </a:r>
          </a:p>
        </p:txBody>
      </p:sp>
      <p:sp>
        <p:nvSpPr>
          <p:cNvPr id="229" name="Shape 229"/>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spcBef>
                <a:spcPts val="0"/>
              </a:spcBef>
              <a:buNone/>
            </a:pPr>
            <a:r>
              <a:rPr lang="es"/>
              <a:t>La clasificación económica se divide en tres niveles, el primero es el capítulo, el segundo el artículo y el tercero el concepto. </a:t>
            </a:r>
          </a:p>
          <a:p>
            <a:pPr lvl="0" rtl="0">
              <a:spcBef>
                <a:spcPts val="0"/>
              </a:spcBef>
              <a:buClr>
                <a:schemeClr val="dk1"/>
              </a:buClr>
              <a:buSzPct val="61111"/>
              <a:buFont typeface="Arial"/>
              <a:buNone/>
            </a:pPr>
            <a:r>
              <a:rPr lang="es"/>
              <a:t>Además, cada concepto podrá dividirse en subconceptos; el grado de desagregación en la información varía entre unas Entidades locales y otras, pero todas ellas deben dar la información como mínimo a nivel de concepto.</a:t>
            </a:r>
          </a:p>
          <a:p>
            <a:pPr>
              <a:spcBef>
                <a:spcPts val="0"/>
              </a:spcBef>
              <a:buNone/>
            </a:pPr>
            <a:r>
              <a:t/>
            </a:r>
            <a:endParaRPr/>
          </a:p>
        </p:txBody>
      </p:sp>
      <p:sp>
        <p:nvSpPr>
          <p:cNvPr id="230" name="Shape 230"/>
          <p:cNvSpPr/>
          <p:nvPr/>
        </p:nvSpPr>
        <p:spPr>
          <a:xfrm>
            <a:off x="1177100" y="2827950"/>
            <a:ext cx="1669799" cy="530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800">
                <a:solidFill>
                  <a:srgbClr val="FFE599"/>
                </a:solidFill>
                <a:latin typeface="Ubuntu"/>
                <a:ea typeface="Ubuntu"/>
                <a:cs typeface="Ubuntu"/>
                <a:sym typeface="Ubuntu"/>
              </a:rPr>
              <a:t>Capítulo</a:t>
            </a:r>
          </a:p>
        </p:txBody>
      </p:sp>
      <p:sp>
        <p:nvSpPr>
          <p:cNvPr id="231" name="Shape 231"/>
          <p:cNvSpPr/>
          <p:nvPr/>
        </p:nvSpPr>
        <p:spPr>
          <a:xfrm>
            <a:off x="2564291" y="3358350"/>
            <a:ext cx="1669799" cy="530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800">
                <a:solidFill>
                  <a:srgbClr val="FFE599"/>
                </a:solidFill>
                <a:latin typeface="Ubuntu"/>
                <a:ea typeface="Ubuntu"/>
                <a:cs typeface="Ubuntu"/>
                <a:sym typeface="Ubuntu"/>
              </a:rPr>
              <a:t>Artículo</a:t>
            </a:r>
          </a:p>
        </p:txBody>
      </p:sp>
      <p:sp>
        <p:nvSpPr>
          <p:cNvPr id="232" name="Shape 232"/>
          <p:cNvSpPr/>
          <p:nvPr/>
        </p:nvSpPr>
        <p:spPr>
          <a:xfrm>
            <a:off x="3914433" y="3888750"/>
            <a:ext cx="1669799" cy="530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800">
                <a:solidFill>
                  <a:srgbClr val="FFE599"/>
                </a:solidFill>
                <a:latin typeface="Ubuntu"/>
                <a:ea typeface="Ubuntu"/>
                <a:cs typeface="Ubuntu"/>
                <a:sym typeface="Ubuntu"/>
              </a:rPr>
              <a:t>Concepto</a:t>
            </a:r>
          </a:p>
        </p:txBody>
      </p:sp>
      <p:sp>
        <p:nvSpPr>
          <p:cNvPr id="233" name="Shape 233"/>
          <p:cNvSpPr/>
          <p:nvPr/>
        </p:nvSpPr>
        <p:spPr>
          <a:xfrm>
            <a:off x="5287625" y="4419150"/>
            <a:ext cx="1669799" cy="530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800">
                <a:solidFill>
                  <a:srgbClr val="FFE599"/>
                </a:solidFill>
                <a:latin typeface="Ubuntu"/>
                <a:ea typeface="Ubuntu"/>
                <a:cs typeface="Ubuntu"/>
                <a:sym typeface="Ubuntu"/>
              </a:rPr>
              <a:t>Subconcepto</a:t>
            </a:r>
          </a:p>
        </p:txBody>
      </p:sp>
      <p:sp>
        <p:nvSpPr>
          <p:cNvPr id="234" name="Shape 234"/>
          <p:cNvSpPr/>
          <p:nvPr/>
        </p:nvSpPr>
        <p:spPr>
          <a:xfrm rot="5400000">
            <a:off x="2045024" y="3338074"/>
            <a:ext cx="357599" cy="494700"/>
          </a:xfrm>
          <a:prstGeom prst="bentUpArrow">
            <a:avLst>
              <a:gd fmla="val 35901" name="adj1"/>
              <a:gd fmla="val 29400" name="adj2"/>
              <a:gd fmla="val 2500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5" name="Shape 235"/>
          <p:cNvSpPr/>
          <p:nvPr/>
        </p:nvSpPr>
        <p:spPr>
          <a:xfrm rot="5400000">
            <a:off x="3416624" y="3871474"/>
            <a:ext cx="357599" cy="494700"/>
          </a:xfrm>
          <a:prstGeom prst="bentUpArrow">
            <a:avLst>
              <a:gd fmla="val 35901" name="adj1"/>
              <a:gd fmla="val 29400" name="adj2"/>
              <a:gd fmla="val 2500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6" name="Shape 236"/>
          <p:cNvSpPr/>
          <p:nvPr/>
        </p:nvSpPr>
        <p:spPr>
          <a:xfrm rot="5400000">
            <a:off x="4788224" y="4404874"/>
            <a:ext cx="357599" cy="494700"/>
          </a:xfrm>
          <a:prstGeom prst="bentUpArrow">
            <a:avLst>
              <a:gd fmla="val 35901" name="adj1"/>
              <a:gd fmla="val 29400" name="adj2"/>
              <a:gd fmla="val 25000" name="adj3"/>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idx="1" type="body"/>
          </p:nvPr>
        </p:nvSpPr>
        <p:spPr>
          <a:xfrm>
            <a:off x="1314700" y="984450"/>
            <a:ext cx="7633800" cy="3941399"/>
          </a:xfrm>
          <a:prstGeom prst="rect">
            <a:avLst/>
          </a:prstGeom>
        </p:spPr>
        <p:txBody>
          <a:bodyPr anchorCtr="0" anchor="t" bIns="91425" lIns="91425" rIns="91425" tIns="91425">
            <a:noAutofit/>
          </a:bodyPr>
          <a:lstStyle/>
          <a:p>
            <a:pPr lvl="0" rtl="0">
              <a:spcBef>
                <a:spcPts val="0"/>
              </a:spcBef>
              <a:buNone/>
            </a:pPr>
            <a:r>
              <a:rPr b="1" lang="es" sz="1400"/>
              <a:t>Capítulo 1. Gastos de personal</a:t>
            </a:r>
            <a:r>
              <a:rPr lang="es" sz="1400"/>
              <a:t>: Retribuciones, indemnizaciones, cotizaciones y planes de pensiones para todo el personal contratado.</a:t>
            </a:r>
          </a:p>
          <a:p>
            <a:pPr lvl="0" rtl="0">
              <a:spcBef>
                <a:spcPts val="0"/>
              </a:spcBef>
              <a:buNone/>
            </a:pPr>
            <a:r>
              <a:rPr b="1" lang="es" sz="1400"/>
              <a:t>Capítulo 2. Gastos corrientes y servicios</a:t>
            </a:r>
            <a:r>
              <a:rPr lang="es" sz="1400"/>
              <a:t>: Suministros, materiales y gastos de servicios o trabajos realizados por empresas ajenas contratadas. </a:t>
            </a:r>
          </a:p>
          <a:p>
            <a:pPr lvl="0" rtl="0">
              <a:spcBef>
                <a:spcPts val="0"/>
              </a:spcBef>
              <a:buNone/>
            </a:pPr>
            <a:r>
              <a:rPr b="1" lang="es" sz="1400"/>
              <a:t>Capítulo 3. Intereses</a:t>
            </a:r>
            <a:r>
              <a:rPr lang="es" sz="1400"/>
              <a:t>: Pago  de intereses derivados de operaciones financieras.</a:t>
            </a:r>
          </a:p>
          <a:p>
            <a:pPr lvl="0" rtl="0">
              <a:spcBef>
                <a:spcPts val="0"/>
              </a:spcBef>
              <a:buNone/>
            </a:pPr>
            <a:r>
              <a:rPr b="1" lang="es" sz="1400"/>
              <a:t>Capítulo 4. Transferencias corrientes</a:t>
            </a:r>
            <a:r>
              <a:rPr lang="es" sz="1400"/>
              <a:t>: Aportaciones a otras entidades o administraciones (estatales, autonómicas o empresas privadas) para financiar operaciones corrientes.</a:t>
            </a:r>
          </a:p>
          <a:p>
            <a:pPr lvl="0" rtl="0">
              <a:spcBef>
                <a:spcPts val="0"/>
              </a:spcBef>
              <a:buNone/>
            </a:pPr>
            <a:r>
              <a:rPr b="1" lang="es" sz="1400"/>
              <a:t>Capítulo 6. Inversiones reales</a:t>
            </a:r>
            <a:r>
              <a:rPr lang="es" sz="1400"/>
              <a:t>: Creación de nuevos equipamientos o infraestructuras y adquisición de bienes inventariables.</a:t>
            </a:r>
          </a:p>
          <a:p>
            <a:pPr lvl="0" rtl="0">
              <a:spcBef>
                <a:spcPts val="0"/>
              </a:spcBef>
              <a:buNone/>
            </a:pPr>
            <a:r>
              <a:rPr b="1" lang="es" sz="1400"/>
              <a:t>Capítulo 7. Transferencias de capital</a:t>
            </a:r>
            <a:r>
              <a:rPr lang="es" sz="1400"/>
              <a:t>: Pago de créditos para financiar operaciones de capital, que hayan financiado inversiones reales.</a:t>
            </a:r>
          </a:p>
          <a:p>
            <a:pPr lvl="0" rtl="0">
              <a:spcBef>
                <a:spcPts val="0"/>
              </a:spcBef>
              <a:buNone/>
            </a:pPr>
            <a:r>
              <a:rPr b="1" lang="es" sz="1400"/>
              <a:t>Capítulo 8. Activos financieros</a:t>
            </a:r>
            <a:r>
              <a:rPr lang="es" sz="1400"/>
              <a:t>: Adquisición de activos financieros para la constitución de depósitos y fianzas exigidos. </a:t>
            </a:r>
          </a:p>
          <a:p>
            <a:pPr>
              <a:spcBef>
                <a:spcPts val="0"/>
              </a:spcBef>
              <a:buNone/>
            </a:pPr>
            <a:r>
              <a:rPr b="1" lang="es" sz="1400"/>
              <a:t>Capítulo 9. Pasivos financieros</a:t>
            </a:r>
            <a:r>
              <a:rPr lang="es" sz="1400"/>
              <a:t>: Pago de amortización de pasivos financieros (deuda).</a:t>
            </a:r>
          </a:p>
        </p:txBody>
      </p:sp>
      <p:sp>
        <p:nvSpPr>
          <p:cNvPr id="242" name="Shape 242"/>
          <p:cNvSpPr/>
          <p:nvPr/>
        </p:nvSpPr>
        <p:spPr>
          <a:xfrm>
            <a:off x="1314700" y="1153250"/>
            <a:ext cx="7587600" cy="1718399"/>
          </a:xfrm>
          <a:prstGeom prst="roundRect">
            <a:avLst>
              <a:gd fmla="val 9739" name="adj"/>
            </a:avLst>
          </a:prstGeom>
          <a:noFill/>
          <a:ln cap="flat" cmpd="sng" w="19050">
            <a:solidFill>
              <a:srgbClr val="FFE59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solidFill>
                <a:srgbClr val="FFE599"/>
              </a:solidFill>
            </a:endParaRPr>
          </a:p>
        </p:txBody>
      </p:sp>
      <p:sp>
        <p:nvSpPr>
          <p:cNvPr id="243" name="Shape 243"/>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Clasificación Económica por Capítulos</a:t>
            </a:r>
          </a:p>
        </p:txBody>
      </p:sp>
      <p:sp>
        <p:nvSpPr>
          <p:cNvPr id="244" name="Shape 244"/>
          <p:cNvSpPr txBox="1"/>
          <p:nvPr/>
        </p:nvSpPr>
        <p:spPr>
          <a:xfrm>
            <a:off x="-128725" y="1707975"/>
            <a:ext cx="1649100" cy="562800"/>
          </a:xfrm>
          <a:prstGeom prst="rect">
            <a:avLst/>
          </a:prstGeom>
          <a:noFill/>
          <a:ln>
            <a:noFill/>
          </a:ln>
        </p:spPr>
        <p:txBody>
          <a:bodyPr anchorCtr="0" anchor="t" bIns="91425" lIns="91425" rIns="91425" tIns="91425">
            <a:noAutofit/>
          </a:bodyPr>
          <a:lstStyle/>
          <a:p>
            <a:pPr algn="ctr">
              <a:spcBef>
                <a:spcPts val="0"/>
              </a:spcBef>
              <a:buNone/>
            </a:pPr>
            <a:r>
              <a:rPr b="1" lang="es">
                <a:solidFill>
                  <a:srgbClr val="FFE599"/>
                </a:solidFill>
                <a:latin typeface="Ubuntu"/>
                <a:ea typeface="Ubuntu"/>
                <a:cs typeface="Ubuntu"/>
                <a:sym typeface="Ubuntu"/>
              </a:rPr>
              <a:t>Gastos corrientes</a:t>
            </a:r>
          </a:p>
        </p:txBody>
      </p:sp>
      <p:sp>
        <p:nvSpPr>
          <p:cNvPr id="245" name="Shape 245"/>
          <p:cNvSpPr/>
          <p:nvPr/>
        </p:nvSpPr>
        <p:spPr>
          <a:xfrm>
            <a:off x="1314700" y="2929250"/>
            <a:ext cx="7587600" cy="899400"/>
          </a:xfrm>
          <a:prstGeom prst="roundRect">
            <a:avLst>
              <a:gd fmla="val 16667" name="adj"/>
            </a:avLst>
          </a:prstGeom>
          <a:noFill/>
          <a:ln cap="flat" cmpd="sng" w="19050">
            <a:solidFill>
              <a:srgbClr val="FFE599"/>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E599"/>
              </a:solidFill>
            </a:endParaRPr>
          </a:p>
        </p:txBody>
      </p:sp>
      <p:sp>
        <p:nvSpPr>
          <p:cNvPr id="246" name="Shape 246"/>
          <p:cNvSpPr/>
          <p:nvPr/>
        </p:nvSpPr>
        <p:spPr>
          <a:xfrm>
            <a:off x="1314700" y="3886250"/>
            <a:ext cx="7587600" cy="795900"/>
          </a:xfrm>
          <a:prstGeom prst="roundRect">
            <a:avLst>
              <a:gd fmla="val 16667" name="adj"/>
            </a:avLst>
          </a:prstGeom>
          <a:noFill/>
          <a:ln cap="flat" cmpd="sng" w="19050">
            <a:solidFill>
              <a:srgbClr val="FFE599"/>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E599"/>
              </a:solidFill>
            </a:endParaRPr>
          </a:p>
        </p:txBody>
      </p:sp>
      <p:sp>
        <p:nvSpPr>
          <p:cNvPr id="247" name="Shape 247"/>
          <p:cNvSpPr txBox="1"/>
          <p:nvPr/>
        </p:nvSpPr>
        <p:spPr>
          <a:xfrm>
            <a:off x="-128725" y="3097550"/>
            <a:ext cx="1649100" cy="562800"/>
          </a:xfrm>
          <a:prstGeom prst="rect">
            <a:avLst/>
          </a:prstGeom>
          <a:noFill/>
          <a:ln>
            <a:noFill/>
          </a:ln>
        </p:spPr>
        <p:txBody>
          <a:bodyPr anchorCtr="0" anchor="t" bIns="91425" lIns="91425" rIns="91425" tIns="91425">
            <a:noAutofit/>
          </a:bodyPr>
          <a:lstStyle/>
          <a:p>
            <a:pPr lvl="0" rtl="0" algn="ctr">
              <a:spcBef>
                <a:spcPts val="0"/>
              </a:spcBef>
              <a:buNone/>
            </a:pPr>
            <a:r>
              <a:rPr b="1" lang="es">
                <a:solidFill>
                  <a:srgbClr val="FFE599"/>
                </a:solidFill>
                <a:latin typeface="Ubuntu"/>
                <a:ea typeface="Ubuntu"/>
                <a:cs typeface="Ubuntu"/>
                <a:sym typeface="Ubuntu"/>
              </a:rPr>
              <a:t>Gastos de</a:t>
            </a:r>
          </a:p>
          <a:p>
            <a:pPr lvl="0" rtl="0" algn="ctr">
              <a:spcBef>
                <a:spcPts val="0"/>
              </a:spcBef>
              <a:buNone/>
            </a:pPr>
            <a:r>
              <a:rPr b="1" lang="es">
                <a:solidFill>
                  <a:srgbClr val="FFE599"/>
                </a:solidFill>
                <a:latin typeface="Ubuntu"/>
                <a:ea typeface="Ubuntu"/>
                <a:cs typeface="Ubuntu"/>
                <a:sym typeface="Ubuntu"/>
              </a:rPr>
              <a:t>capital</a:t>
            </a:r>
          </a:p>
        </p:txBody>
      </p:sp>
      <p:sp>
        <p:nvSpPr>
          <p:cNvPr id="248" name="Shape 248"/>
          <p:cNvSpPr txBox="1"/>
          <p:nvPr/>
        </p:nvSpPr>
        <p:spPr>
          <a:xfrm>
            <a:off x="-128725" y="4002800"/>
            <a:ext cx="1649100" cy="562800"/>
          </a:xfrm>
          <a:prstGeom prst="rect">
            <a:avLst/>
          </a:prstGeom>
          <a:noFill/>
          <a:ln>
            <a:noFill/>
          </a:ln>
        </p:spPr>
        <p:txBody>
          <a:bodyPr anchorCtr="0" anchor="t" bIns="91425" lIns="91425" rIns="91425" tIns="91425">
            <a:noAutofit/>
          </a:bodyPr>
          <a:lstStyle/>
          <a:p>
            <a:pPr lvl="0" rtl="0" algn="ctr">
              <a:spcBef>
                <a:spcPts val="0"/>
              </a:spcBef>
              <a:buNone/>
            </a:pPr>
            <a:r>
              <a:rPr b="1" lang="es">
                <a:solidFill>
                  <a:srgbClr val="FFE599"/>
                </a:solidFill>
                <a:latin typeface="Ubuntu"/>
                <a:ea typeface="Ubuntu"/>
                <a:cs typeface="Ubuntu"/>
                <a:sym typeface="Ubuntu"/>
              </a:rPr>
              <a:t>Gastos financieros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Ejemplo de Presupuesto de Gastos </a:t>
            </a:r>
          </a:p>
        </p:txBody>
      </p:sp>
      <p:sp>
        <p:nvSpPr>
          <p:cNvPr id="254" name="Shape 254"/>
          <p:cNvSpPr txBox="1"/>
          <p:nvPr>
            <p:ph idx="1" type="body"/>
          </p:nvPr>
        </p:nvSpPr>
        <p:spPr>
          <a:xfrm>
            <a:off x="221225" y="984450"/>
            <a:ext cx="8727300" cy="3941399"/>
          </a:xfrm>
          <a:prstGeom prst="rect">
            <a:avLst/>
          </a:prstGeom>
        </p:spPr>
        <p:txBody>
          <a:bodyPr anchorCtr="0" anchor="t" bIns="91425" lIns="91425" rIns="91425" tIns="91425">
            <a:noAutofit/>
          </a:bodyPr>
          <a:lstStyle/>
          <a:p>
            <a:pPr>
              <a:spcBef>
                <a:spcPts val="0"/>
              </a:spcBef>
              <a:buNone/>
            </a:pPr>
            <a:r>
              <a:t/>
            </a:r>
            <a:endParaRPr/>
          </a:p>
        </p:txBody>
      </p:sp>
      <p:pic>
        <p:nvPicPr>
          <p:cNvPr id="255" name="Shape 255"/>
          <p:cNvPicPr preferRelativeResize="0"/>
          <p:nvPr/>
        </p:nvPicPr>
        <p:blipFill>
          <a:blip r:embed="rId3">
            <a:alphaModFix/>
          </a:blip>
          <a:stretch>
            <a:fillRect/>
          </a:stretch>
        </p:blipFill>
        <p:spPr>
          <a:xfrm>
            <a:off x="279575" y="1011475"/>
            <a:ext cx="8610600" cy="38862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Liquidación de los Presupuestos</a:t>
            </a:r>
          </a:p>
        </p:txBody>
      </p:sp>
      <p:sp>
        <p:nvSpPr>
          <p:cNvPr id="261" name="Shape 261"/>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a:t>El Estado de liquidación del presupuesto forma parte de las cuentas anuales de la Entidad local y está formado por tres estados:</a:t>
            </a:r>
          </a:p>
          <a:p>
            <a:pPr indent="-342900" lvl="0" marL="457200" rtl="0">
              <a:spcBef>
                <a:spcPts val="0"/>
              </a:spcBef>
              <a:buClr>
                <a:schemeClr val="lt1"/>
              </a:buClr>
              <a:buSzPct val="100000"/>
              <a:buFont typeface="Ubuntu"/>
              <a:buChar char="➔"/>
            </a:pPr>
            <a:r>
              <a:rPr b="1" lang="es"/>
              <a:t>Liquidación del Presupuesto de gastos</a:t>
            </a:r>
            <a:r>
              <a:rPr lang="es"/>
              <a:t>: Indica cómo se ha ejecutado el presupuesto de gastos de una Entidad local y permite conocer cuánto se ha gastado en el año, en qué se ha gastado y quién ha gastado.</a:t>
            </a:r>
          </a:p>
          <a:p>
            <a:pPr indent="-342900" lvl="0" marL="457200" rtl="0">
              <a:spcBef>
                <a:spcPts val="0"/>
              </a:spcBef>
              <a:buClr>
                <a:schemeClr val="lt1"/>
              </a:buClr>
              <a:buSzPct val="100000"/>
              <a:buFont typeface="Ubuntu"/>
              <a:buChar char="➔"/>
            </a:pPr>
            <a:r>
              <a:rPr b="1" lang="es"/>
              <a:t>Liquidación del presupuesto de ingresos</a:t>
            </a:r>
            <a:r>
              <a:rPr lang="es"/>
              <a:t>: Indica cómo se ha ejecutado el presupuesto de ingresos de una Entidad local y permite conocer cuánto se ha ingresado en el año.</a:t>
            </a:r>
          </a:p>
          <a:p>
            <a:pPr indent="-342900" lvl="0" marL="457200" rtl="0">
              <a:spcBef>
                <a:spcPts val="0"/>
              </a:spcBef>
              <a:buClr>
                <a:schemeClr val="lt1"/>
              </a:buClr>
              <a:buSzPct val="100000"/>
              <a:buFont typeface="Ubuntu"/>
              <a:buChar char="➔"/>
            </a:pPr>
            <a:r>
              <a:rPr b="1" lang="es"/>
              <a:t>Resultado presupuestario</a:t>
            </a:r>
            <a:r>
              <a:rPr lang="es"/>
              <a:t>: Informa del resultado que se ha obtenido como consecuencia de la ejecución del presupuesto de gastos y del presupuesto de ingresos.</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Liquidación del Presupuesto de Ingresos</a:t>
            </a:r>
          </a:p>
        </p:txBody>
      </p:sp>
      <p:sp>
        <p:nvSpPr>
          <p:cNvPr id="267" name="Shape 267"/>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a:t>La ejecución del presupuesto de ingresos se realiza a través de las siguientes fases:</a:t>
            </a:r>
          </a:p>
          <a:p>
            <a:pPr indent="-342900" lvl="0" marL="457200" rtl="0">
              <a:spcBef>
                <a:spcPts val="0"/>
              </a:spcBef>
              <a:buClr>
                <a:schemeClr val="lt1"/>
              </a:buClr>
              <a:buSzPct val="100000"/>
              <a:buFont typeface="Ubuntu"/>
              <a:buChar char="➔"/>
            </a:pPr>
            <a:r>
              <a:rPr b="1" lang="es"/>
              <a:t>Reconocimiento de los derechos de cobro:</a:t>
            </a:r>
            <a:r>
              <a:rPr lang="es"/>
              <a:t> Es un acto mediante el cual se cuantifica y se reconoce la existencia de un crédito o derecho de cobro a favor de la entidad.</a:t>
            </a:r>
          </a:p>
          <a:p>
            <a:pPr indent="-342900" lvl="0" marL="457200" rtl="0">
              <a:spcBef>
                <a:spcPts val="0"/>
              </a:spcBef>
              <a:buClr>
                <a:schemeClr val="lt1"/>
              </a:buClr>
              <a:buSzPct val="100000"/>
              <a:buFont typeface="Ubuntu"/>
              <a:buChar char="➔"/>
            </a:pPr>
            <a:r>
              <a:rPr b="1" lang="es"/>
              <a:t>Extinción del derecho:</a:t>
            </a:r>
            <a:r>
              <a:rPr lang="es"/>
              <a:t> Cuando se realiza el cobro.</a:t>
            </a: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Liquidación del Presupuesto de Ingresos</a:t>
            </a:r>
          </a:p>
        </p:txBody>
      </p:sp>
      <p:sp>
        <p:nvSpPr>
          <p:cNvPr id="273" name="Shape 273"/>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lgn="ctr">
              <a:spcBef>
                <a:spcPts val="0"/>
              </a:spcBef>
              <a:buClr>
                <a:srgbClr val="000000"/>
              </a:buClr>
              <a:buSzPct val="110000"/>
              <a:buFont typeface="Arial"/>
              <a:buNone/>
            </a:pPr>
            <a:r>
              <a:rPr lang="es" sz="1000">
                <a:solidFill>
                  <a:srgbClr val="FFE599"/>
                </a:solidFill>
              </a:rPr>
              <a:t>Ingreso presupuestado inicial</a:t>
            </a:r>
          </a:p>
          <a:p>
            <a:pPr lvl="0" rtl="0" algn="ctr">
              <a:spcBef>
                <a:spcPts val="0"/>
              </a:spcBef>
              <a:buClr>
                <a:srgbClr val="000000"/>
              </a:buClr>
              <a:buSzPct val="110000"/>
              <a:buFont typeface="Arial"/>
              <a:buNone/>
            </a:pPr>
            <a:r>
              <a:rPr lang="es" sz="1000">
                <a:solidFill>
                  <a:srgbClr val="FFE599"/>
                </a:solidFill>
              </a:rPr>
              <a:t>Ingreso presupuestado inicial</a:t>
            </a:r>
          </a:p>
          <a:p>
            <a:pPr lvl="0" rtl="0" algn="ctr">
              <a:spcBef>
                <a:spcPts val="0"/>
              </a:spcBef>
              <a:buClr>
                <a:srgbClr val="000000"/>
              </a:buClr>
              <a:buSzPct val="110000"/>
              <a:buFont typeface="Arial"/>
              <a:buNone/>
            </a:pPr>
            <a:r>
              <a:rPr lang="es" sz="1000">
                <a:solidFill>
                  <a:srgbClr val="FFE599"/>
                </a:solidFill>
              </a:rPr>
              <a:t>Ingreso presupuestado inicial</a:t>
            </a:r>
          </a:p>
          <a:p>
            <a:pPr>
              <a:spcBef>
                <a:spcPts val="0"/>
              </a:spcBef>
              <a:buNone/>
            </a:pPr>
            <a:r>
              <a:t/>
            </a:r>
            <a:endParaRPr/>
          </a:p>
        </p:txBody>
      </p:sp>
      <p:pic>
        <p:nvPicPr>
          <p:cNvPr id="274" name="Shape 274"/>
          <p:cNvPicPr preferRelativeResize="0"/>
          <p:nvPr/>
        </p:nvPicPr>
        <p:blipFill>
          <a:blip r:embed="rId3">
            <a:alphaModFix/>
          </a:blip>
          <a:stretch>
            <a:fillRect/>
          </a:stretch>
        </p:blipFill>
        <p:spPr>
          <a:xfrm>
            <a:off x="152400" y="990600"/>
            <a:ext cx="8820150" cy="2914650"/>
          </a:xfrm>
          <a:prstGeom prst="rect">
            <a:avLst/>
          </a:prstGeom>
          <a:noFill/>
          <a:ln>
            <a:noFill/>
          </a:ln>
        </p:spPr>
      </p:pic>
      <p:sp>
        <p:nvSpPr>
          <p:cNvPr id="275" name="Shape 275"/>
          <p:cNvSpPr/>
          <p:nvPr/>
        </p:nvSpPr>
        <p:spPr>
          <a:xfrm>
            <a:off x="161925" y="3749550"/>
            <a:ext cx="1080599" cy="6639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Clasificación presupuestaria</a:t>
            </a:r>
          </a:p>
        </p:txBody>
      </p:sp>
      <p:sp>
        <p:nvSpPr>
          <p:cNvPr id="276" name="Shape 276"/>
          <p:cNvSpPr/>
          <p:nvPr/>
        </p:nvSpPr>
        <p:spPr>
          <a:xfrm>
            <a:off x="1349050" y="3749550"/>
            <a:ext cx="1080599" cy="6639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Concepto</a:t>
            </a:r>
          </a:p>
        </p:txBody>
      </p:sp>
      <p:sp>
        <p:nvSpPr>
          <p:cNvPr id="277" name="Shape 277"/>
          <p:cNvSpPr/>
          <p:nvPr/>
        </p:nvSpPr>
        <p:spPr>
          <a:xfrm>
            <a:off x="2659950" y="3673350"/>
            <a:ext cx="1080599" cy="7398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Ingreso presupuestado inicial</a:t>
            </a:r>
          </a:p>
        </p:txBody>
      </p:sp>
      <p:sp>
        <p:nvSpPr>
          <p:cNvPr id="278" name="Shape 278"/>
          <p:cNvSpPr/>
          <p:nvPr/>
        </p:nvSpPr>
        <p:spPr>
          <a:xfrm>
            <a:off x="3315500" y="3673350"/>
            <a:ext cx="1176300" cy="1252499"/>
          </a:xfrm>
          <a:prstGeom prst="upArrowCallout">
            <a:avLst>
              <a:gd fmla="val 15306" name="adj1"/>
              <a:gd fmla="val 14747" name="adj2"/>
              <a:gd fmla="val 16414" name="adj3"/>
              <a:gd fmla="val 36382"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solidFill>
                  <a:srgbClr val="FFE599"/>
                </a:solidFill>
                <a:latin typeface="Ubuntu"/>
                <a:ea typeface="Ubuntu"/>
                <a:cs typeface="Ubuntu"/>
                <a:sym typeface="Ubuntu"/>
              </a:rPr>
              <a:t>Modificación presupuestaria</a:t>
            </a:r>
          </a:p>
        </p:txBody>
      </p:sp>
      <p:sp>
        <p:nvSpPr>
          <p:cNvPr id="279" name="Shape 279"/>
          <p:cNvSpPr/>
          <p:nvPr/>
        </p:nvSpPr>
        <p:spPr>
          <a:xfrm>
            <a:off x="4044575" y="3673350"/>
            <a:ext cx="1080599" cy="7398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Ingreso presupuestado final</a:t>
            </a:r>
          </a:p>
        </p:txBody>
      </p:sp>
      <p:sp>
        <p:nvSpPr>
          <p:cNvPr id="280" name="Shape 280"/>
          <p:cNvSpPr/>
          <p:nvPr/>
        </p:nvSpPr>
        <p:spPr>
          <a:xfrm>
            <a:off x="6241350" y="3673350"/>
            <a:ext cx="1080599" cy="7398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Ingreso reconocido</a:t>
            </a:r>
          </a:p>
          <a:p>
            <a:pPr lvl="0" rtl="0" algn="ctr">
              <a:spcBef>
                <a:spcPts val="0"/>
              </a:spcBef>
              <a:buNone/>
            </a:pPr>
            <a:r>
              <a:rPr lang="es" sz="1000">
                <a:solidFill>
                  <a:srgbClr val="FFE599"/>
                </a:solidFill>
                <a:latin typeface="Ubuntu"/>
                <a:ea typeface="Ubuntu"/>
                <a:cs typeface="Ubuntu"/>
                <a:sym typeface="Ubuntu"/>
              </a:rPr>
              <a:t>esperado</a:t>
            </a:r>
          </a:p>
        </p:txBody>
      </p:sp>
      <p:sp>
        <p:nvSpPr>
          <p:cNvPr id="281" name="Shape 281"/>
          <p:cNvSpPr/>
          <p:nvPr/>
        </p:nvSpPr>
        <p:spPr>
          <a:xfrm>
            <a:off x="6896900" y="3673350"/>
            <a:ext cx="1176300" cy="1252499"/>
          </a:xfrm>
          <a:prstGeom prst="upArrowCallout">
            <a:avLst>
              <a:gd fmla="val 15306" name="adj1"/>
              <a:gd fmla="val 14747" name="adj2"/>
              <a:gd fmla="val 16414" name="adj3"/>
              <a:gd fmla="val 36382"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solidFill>
                  <a:srgbClr val="FFE599"/>
                </a:solidFill>
                <a:latin typeface="Ubuntu"/>
                <a:ea typeface="Ubuntu"/>
                <a:cs typeface="Ubuntu"/>
                <a:sym typeface="Ubuntu"/>
              </a:rPr>
              <a:t>Ingresos reales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Liquidación del Presupuesto de Gastos</a:t>
            </a:r>
          </a:p>
        </p:txBody>
      </p:sp>
      <p:sp>
        <p:nvSpPr>
          <p:cNvPr id="287" name="Shape 287"/>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a:t> La liquidación del presupuesto de gastos informará sobre las fases del procedimiento legal de ejecución del presupuesto, que son: </a:t>
            </a:r>
          </a:p>
          <a:p>
            <a:pPr indent="-342900" lvl="0" marL="457200" rtl="0">
              <a:spcBef>
                <a:spcPts val="0"/>
              </a:spcBef>
              <a:buClr>
                <a:schemeClr val="lt1"/>
              </a:buClr>
              <a:buSzPct val="100000"/>
              <a:buFont typeface="Ubuntu"/>
              <a:buChar char="➔"/>
            </a:pPr>
            <a:r>
              <a:rPr b="1" lang="es"/>
              <a:t>Aprobación del gasto:</a:t>
            </a:r>
            <a:r>
              <a:rPr lang="es"/>
              <a:t> Inicia el procedimiento de ejecución del gasto y es el acto mediante el cual se autoriza la realización de un gasto determinado, reservando un crédito presupuestario.</a:t>
            </a:r>
          </a:p>
          <a:p>
            <a:pPr indent="-342900" lvl="0" marL="457200" rtl="0">
              <a:spcBef>
                <a:spcPts val="0"/>
              </a:spcBef>
              <a:buClr>
                <a:schemeClr val="lt1"/>
              </a:buClr>
              <a:buSzPct val="100000"/>
              <a:buFont typeface="Ubuntu"/>
              <a:buChar char="➔"/>
            </a:pPr>
            <a:r>
              <a:rPr b="1" lang="es"/>
              <a:t>Compromiso del gasto:</a:t>
            </a:r>
            <a:r>
              <a:rPr lang="es"/>
              <a:t> Es el acto mediante el que se acuerda (o concierta con un tercero) la realización de gastos previamente aprobados.</a:t>
            </a:r>
          </a:p>
          <a:p>
            <a:pPr indent="-342900" lvl="0" marL="457200" rtl="0">
              <a:spcBef>
                <a:spcPts val="0"/>
              </a:spcBef>
              <a:buClr>
                <a:schemeClr val="lt1"/>
              </a:buClr>
              <a:buSzPct val="100000"/>
              <a:buFont typeface="Ubuntu"/>
              <a:buChar char="➔"/>
            </a:pPr>
            <a:r>
              <a:rPr b="1" lang="es"/>
              <a:t>Reconocimiento de la obligación:</a:t>
            </a:r>
            <a:r>
              <a:rPr lang="es"/>
              <a:t> Es el acto mediante el que se declara la existencia de un crédito exigible a favor de un tercero por una venta o por la realización de algún trabajo o servicio.</a:t>
            </a:r>
          </a:p>
          <a:p>
            <a:pPr indent="-342900" lvl="0" marL="457200" rtl="0">
              <a:spcBef>
                <a:spcPts val="0"/>
              </a:spcBef>
              <a:buClr>
                <a:schemeClr val="lt1"/>
              </a:buClr>
              <a:buSzPct val="100000"/>
              <a:buFont typeface="Ubuntu"/>
              <a:buChar char="➔"/>
            </a:pPr>
            <a:r>
              <a:rPr b="1" lang="es"/>
              <a:t>Extinción de la obligación:</a:t>
            </a:r>
            <a:r>
              <a:rPr lang="es"/>
              <a:t> Se realiza mediante la ordenación y liquidación de los pagos, salvo en los casos de compensación, anulación, etc. Es la última fase del procedimiento de ejecución.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b="0" lang="es">
                <a:latin typeface="Ubuntu"/>
                <a:ea typeface="Ubuntu"/>
                <a:cs typeface="Ubuntu"/>
                <a:sym typeface="Ubuntu"/>
              </a:rPr>
              <a:t>¿Qué es el presupuesto?</a:t>
            </a:r>
          </a:p>
        </p:txBody>
      </p:sp>
      <p:sp>
        <p:nvSpPr>
          <p:cNvPr id="149" name="Shape 149"/>
          <p:cNvSpPr txBox="1"/>
          <p:nvPr>
            <p:ph idx="1" type="body"/>
          </p:nvPr>
        </p:nvSpPr>
        <p:spPr>
          <a:xfrm>
            <a:off x="221225" y="984450"/>
            <a:ext cx="8727300" cy="3941399"/>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es">
                <a:solidFill>
                  <a:srgbClr val="F3F3F3"/>
                </a:solidFill>
                <a:latin typeface="Ubuntu"/>
                <a:ea typeface="Ubuntu"/>
                <a:cs typeface="Ubuntu"/>
                <a:sym typeface="Ubuntu"/>
              </a:rPr>
              <a:t>El presupuesto de gastos de una Entidad local es la autorización que hace el Pleno para que el gobierno de la Entidad pueda gastar. </a:t>
            </a:r>
          </a:p>
          <a:p>
            <a:pPr lvl="0" rtl="0" algn="just">
              <a:lnSpc>
                <a:spcPct val="115000"/>
              </a:lnSpc>
              <a:spcBef>
                <a:spcPts val="0"/>
              </a:spcBef>
              <a:buNone/>
            </a:pPr>
            <a:r>
              <a:rPr lang="es">
                <a:solidFill>
                  <a:srgbClr val="F3F3F3"/>
                </a:solidFill>
                <a:latin typeface="Ubuntu"/>
                <a:ea typeface="Ubuntu"/>
                <a:cs typeface="Ubuntu"/>
                <a:sym typeface="Ubuntu"/>
              </a:rPr>
              <a:t>Esta autorización se refiere a un periodo de tiempo </a:t>
            </a:r>
            <a:r>
              <a:rPr lang="es">
                <a:solidFill>
                  <a:srgbClr val="F3F3F3"/>
                </a:solidFill>
              </a:rPr>
              <a:t> de</a:t>
            </a:r>
            <a:r>
              <a:rPr lang="es">
                <a:solidFill>
                  <a:srgbClr val="F3F3F3"/>
                </a:solidFill>
                <a:latin typeface="Ubuntu"/>
                <a:ea typeface="Ubuntu"/>
                <a:cs typeface="Ubuntu"/>
                <a:sym typeface="Ubuntu"/>
              </a:rPr>
              <a:t> un año.</a:t>
            </a:r>
          </a:p>
          <a:p>
            <a:pPr lvl="0" rtl="0" algn="just">
              <a:lnSpc>
                <a:spcPct val="115000"/>
              </a:lnSpc>
              <a:spcBef>
                <a:spcPts val="0"/>
              </a:spcBef>
              <a:buNone/>
            </a:pPr>
            <a:r>
              <a:rPr lang="es">
                <a:solidFill>
                  <a:srgbClr val="F3F3F3"/>
                </a:solidFill>
              </a:rPr>
              <a:t>Establece:</a:t>
            </a:r>
          </a:p>
          <a:p>
            <a:pPr indent="-342900" lvl="0" marL="457200" rtl="0" algn="just">
              <a:lnSpc>
                <a:spcPct val="115000"/>
              </a:lnSpc>
              <a:spcBef>
                <a:spcPts val="0"/>
              </a:spcBef>
              <a:buClr>
                <a:schemeClr val="lt1"/>
              </a:buClr>
              <a:buSzPct val="100000"/>
              <a:buFont typeface="Ubuntu"/>
              <a:buChar char="➔"/>
            </a:pPr>
            <a:r>
              <a:rPr lang="es">
                <a:solidFill>
                  <a:srgbClr val="F3F3F3"/>
                </a:solidFill>
              </a:rPr>
              <a:t>Cantidad máxima de gasto</a:t>
            </a:r>
          </a:p>
          <a:p>
            <a:pPr indent="-342900" lvl="0" marL="457200" rtl="0" algn="just">
              <a:lnSpc>
                <a:spcPct val="115000"/>
              </a:lnSpc>
              <a:spcBef>
                <a:spcPts val="0"/>
              </a:spcBef>
              <a:buClr>
                <a:schemeClr val="lt1"/>
              </a:buClr>
              <a:buSzPct val="100000"/>
              <a:buFont typeface="Ubuntu"/>
              <a:buChar char="➔"/>
            </a:pPr>
            <a:r>
              <a:rPr lang="es">
                <a:solidFill>
                  <a:srgbClr val="F3F3F3"/>
                </a:solidFill>
              </a:rPr>
              <a:t>En qué gastar</a:t>
            </a:r>
          </a:p>
          <a:p>
            <a:pPr indent="-342900" lvl="0" marL="457200" rtl="0" algn="just">
              <a:lnSpc>
                <a:spcPct val="115000"/>
              </a:lnSpc>
              <a:spcBef>
                <a:spcPts val="0"/>
              </a:spcBef>
              <a:buClr>
                <a:schemeClr val="lt1"/>
              </a:buClr>
              <a:buSzPct val="100000"/>
              <a:buFont typeface="Ubuntu"/>
              <a:buChar char="➔"/>
            </a:pPr>
            <a:r>
              <a:rPr lang="es">
                <a:solidFill>
                  <a:srgbClr val="F3F3F3"/>
                </a:solidFill>
              </a:rPr>
              <a:t>Forma de financiar el gasto (ingresos)</a:t>
            </a:r>
          </a:p>
          <a:p>
            <a:pPr lvl="0" rtl="0" algn="just">
              <a:lnSpc>
                <a:spcPct val="115000"/>
              </a:lnSpc>
              <a:spcBef>
                <a:spcPts val="0"/>
              </a:spcBef>
              <a:buNone/>
            </a:pPr>
            <a:r>
              <a:rPr lang="es">
                <a:solidFill>
                  <a:srgbClr val="F3F3F3"/>
                </a:solidFill>
              </a:rPr>
              <a:t>Cualquier cambio en la</a:t>
            </a:r>
            <a:r>
              <a:rPr lang="es">
                <a:solidFill>
                  <a:srgbClr val="F3F3F3"/>
                </a:solidFill>
                <a:latin typeface="Ubuntu"/>
                <a:ea typeface="Ubuntu"/>
                <a:cs typeface="Ubuntu"/>
                <a:sym typeface="Ubuntu"/>
              </a:rPr>
              <a:t> cantidad o la finalidad de los gastos presupuestados </a:t>
            </a:r>
            <a:r>
              <a:rPr lang="es">
                <a:solidFill>
                  <a:srgbClr val="F3F3F3"/>
                </a:solidFill>
              </a:rPr>
              <a:t>debe tramitarse mediante </a:t>
            </a:r>
            <a:r>
              <a:rPr lang="es">
                <a:solidFill>
                  <a:srgbClr val="F3F3F3"/>
                </a:solidFill>
                <a:latin typeface="Ubuntu"/>
                <a:ea typeface="Ubuntu"/>
                <a:cs typeface="Ubuntu"/>
                <a:sym typeface="Ubuntu"/>
              </a:rPr>
              <a:t> </a:t>
            </a:r>
            <a:r>
              <a:rPr lang="es">
                <a:solidFill>
                  <a:srgbClr val="F3F3F3"/>
                </a:solidFill>
              </a:rPr>
              <a:t>una</a:t>
            </a:r>
            <a:r>
              <a:rPr lang="es">
                <a:solidFill>
                  <a:srgbClr val="F3F3F3"/>
                </a:solidFill>
                <a:latin typeface="Ubuntu"/>
                <a:ea typeface="Ubuntu"/>
                <a:cs typeface="Ubuntu"/>
                <a:sym typeface="Ubuntu"/>
              </a:rPr>
              <a:t> modificaci</a:t>
            </a:r>
            <a:r>
              <a:rPr lang="es">
                <a:solidFill>
                  <a:srgbClr val="F3F3F3"/>
                </a:solidFill>
              </a:rPr>
              <a:t>ón</a:t>
            </a:r>
            <a:r>
              <a:rPr lang="es">
                <a:solidFill>
                  <a:srgbClr val="F3F3F3"/>
                </a:solidFill>
                <a:latin typeface="Ubuntu"/>
                <a:ea typeface="Ubuntu"/>
                <a:cs typeface="Ubuntu"/>
                <a:sym typeface="Ubuntu"/>
              </a:rPr>
              <a:t> de crédito.</a:t>
            </a:r>
          </a:p>
          <a:p>
            <a:pPr lvl="0" rtl="0" algn="just">
              <a:lnSpc>
                <a:spcPct val="115000"/>
              </a:lnSpc>
              <a:spcBef>
                <a:spcPts val="0"/>
              </a:spcBef>
              <a:buClr>
                <a:schemeClr val="dk1"/>
              </a:buClr>
              <a:buSzPct val="61111"/>
              <a:buFont typeface="Arial"/>
              <a:buNone/>
            </a:pPr>
            <a:r>
              <a:rPr i="1" lang="es">
                <a:solidFill>
                  <a:srgbClr val="F3F3F3"/>
                </a:solidFill>
              </a:rPr>
              <a:t>¡Ojo! Las modificaciones de crédito son bastante habituales, por lo que es mejor analizar las liquidaciones del presupuesto al final del ejercicio. </a:t>
            </a:r>
          </a:p>
          <a:p>
            <a:pPr>
              <a:spcBef>
                <a:spcPts val="0"/>
              </a:spcBef>
              <a:buNone/>
            </a:pPr>
            <a:r>
              <a:t/>
            </a:r>
            <a:endParaRPr>
              <a:latin typeface="Droid Sans"/>
              <a:ea typeface="Droid Sans"/>
              <a:cs typeface="Droid Sans"/>
              <a:sym typeface="Droid Sans"/>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221225" y="188050"/>
            <a:ext cx="8727300" cy="663900"/>
          </a:xfrm>
          <a:prstGeom prst="rect">
            <a:avLst/>
          </a:prstGeom>
        </p:spPr>
        <p:txBody>
          <a:bodyPr anchorCtr="0" anchor="b" bIns="91425" lIns="91425" rIns="91425" tIns="91425">
            <a:noAutofit/>
          </a:bodyPr>
          <a:lstStyle/>
          <a:p>
            <a:pPr lvl="0" rtl="0">
              <a:spcBef>
                <a:spcPts val="0"/>
              </a:spcBef>
              <a:buNone/>
            </a:pPr>
            <a:r>
              <a:rPr lang="es"/>
              <a:t>Liquidación del Presupuesto de Gastos</a:t>
            </a:r>
          </a:p>
        </p:txBody>
      </p:sp>
      <p:sp>
        <p:nvSpPr>
          <p:cNvPr id="293" name="Shape 293"/>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lgn="ctr">
              <a:spcBef>
                <a:spcPts val="0"/>
              </a:spcBef>
              <a:buNone/>
            </a:pPr>
            <a:r>
              <a:rPr b="1" lang="es" sz="1000">
                <a:solidFill>
                  <a:srgbClr val="FFE599"/>
                </a:solidFill>
              </a:rPr>
              <a:t>Modificación presupuestaria</a:t>
            </a:r>
          </a:p>
          <a:p>
            <a:pPr lvl="0" rtl="0">
              <a:spcBef>
                <a:spcPts val="0"/>
              </a:spcBef>
              <a:buNone/>
            </a:pPr>
            <a:r>
              <a:t/>
            </a:r>
            <a:endParaRPr/>
          </a:p>
        </p:txBody>
      </p:sp>
      <p:pic>
        <p:nvPicPr>
          <p:cNvPr id="294" name="Shape 294"/>
          <p:cNvPicPr preferRelativeResize="0"/>
          <p:nvPr/>
        </p:nvPicPr>
        <p:blipFill>
          <a:blip r:embed="rId3">
            <a:alphaModFix/>
          </a:blip>
          <a:stretch>
            <a:fillRect/>
          </a:stretch>
        </p:blipFill>
        <p:spPr>
          <a:xfrm>
            <a:off x="221225" y="974300"/>
            <a:ext cx="8727300" cy="2871050"/>
          </a:xfrm>
          <a:prstGeom prst="rect">
            <a:avLst/>
          </a:prstGeom>
          <a:noFill/>
          <a:ln>
            <a:noFill/>
          </a:ln>
        </p:spPr>
      </p:pic>
      <p:sp>
        <p:nvSpPr>
          <p:cNvPr id="295" name="Shape 295"/>
          <p:cNvSpPr/>
          <p:nvPr/>
        </p:nvSpPr>
        <p:spPr>
          <a:xfrm>
            <a:off x="314325" y="3673350"/>
            <a:ext cx="1080599" cy="6639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Clasificación presupuestaria</a:t>
            </a:r>
          </a:p>
        </p:txBody>
      </p:sp>
      <p:sp>
        <p:nvSpPr>
          <p:cNvPr id="296" name="Shape 296"/>
          <p:cNvSpPr/>
          <p:nvPr/>
        </p:nvSpPr>
        <p:spPr>
          <a:xfrm>
            <a:off x="1958650" y="3673350"/>
            <a:ext cx="1080599" cy="6639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Concepto</a:t>
            </a:r>
          </a:p>
        </p:txBody>
      </p:sp>
      <p:sp>
        <p:nvSpPr>
          <p:cNvPr id="297" name="Shape 297"/>
          <p:cNvSpPr/>
          <p:nvPr/>
        </p:nvSpPr>
        <p:spPr>
          <a:xfrm>
            <a:off x="3955350" y="3644275"/>
            <a:ext cx="1080599" cy="7689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Crédito presupuestado inicial</a:t>
            </a:r>
          </a:p>
        </p:txBody>
      </p:sp>
      <p:sp>
        <p:nvSpPr>
          <p:cNvPr id="298" name="Shape 298"/>
          <p:cNvSpPr/>
          <p:nvPr/>
        </p:nvSpPr>
        <p:spPr>
          <a:xfrm>
            <a:off x="4593600" y="3644325"/>
            <a:ext cx="1176300" cy="1281599"/>
          </a:xfrm>
          <a:prstGeom prst="upArrowCallout">
            <a:avLst>
              <a:gd fmla="val 15306" name="adj1"/>
              <a:gd fmla="val 14747" name="adj2"/>
              <a:gd fmla="val 16414" name="adj3"/>
              <a:gd fmla="val 36382"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solidFill>
                  <a:srgbClr val="FFE599"/>
                </a:solidFill>
                <a:latin typeface="Ubuntu"/>
                <a:ea typeface="Ubuntu"/>
                <a:cs typeface="Ubuntu"/>
                <a:sym typeface="Ubuntu"/>
              </a:rPr>
              <a:t>Modificación presupuestaria</a:t>
            </a:r>
          </a:p>
        </p:txBody>
      </p:sp>
      <p:sp>
        <p:nvSpPr>
          <p:cNvPr id="299" name="Shape 299"/>
          <p:cNvSpPr/>
          <p:nvPr/>
        </p:nvSpPr>
        <p:spPr>
          <a:xfrm>
            <a:off x="7260575" y="3673350"/>
            <a:ext cx="661200" cy="7398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Gasto real final</a:t>
            </a:r>
          </a:p>
        </p:txBody>
      </p:sp>
      <p:sp>
        <p:nvSpPr>
          <p:cNvPr id="300" name="Shape 300"/>
          <p:cNvSpPr/>
          <p:nvPr/>
        </p:nvSpPr>
        <p:spPr>
          <a:xfrm>
            <a:off x="6555000" y="3644325"/>
            <a:ext cx="908699" cy="1281599"/>
          </a:xfrm>
          <a:prstGeom prst="upArrowCallout">
            <a:avLst>
              <a:gd fmla="val 18504" name="adj1"/>
              <a:gd fmla="val 19403" name="adj2"/>
              <a:gd fmla="val 20941" name="adj3"/>
              <a:gd fmla="val 36382"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Gasto reconocido final</a:t>
            </a:r>
          </a:p>
        </p:txBody>
      </p:sp>
      <p:sp>
        <p:nvSpPr>
          <p:cNvPr id="301" name="Shape 301"/>
          <p:cNvSpPr/>
          <p:nvPr/>
        </p:nvSpPr>
        <p:spPr>
          <a:xfrm>
            <a:off x="5326950" y="3644275"/>
            <a:ext cx="1080599" cy="7689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000">
                <a:solidFill>
                  <a:srgbClr val="FFE599"/>
                </a:solidFill>
                <a:latin typeface="Ubuntu"/>
                <a:ea typeface="Ubuntu"/>
                <a:cs typeface="Ubuntu"/>
                <a:sym typeface="Ubuntu"/>
              </a:rPr>
              <a:t>Crédito presupuestado final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Fuentes de información presupuestaria</a:t>
            </a:r>
          </a:p>
        </p:txBody>
      </p:sp>
      <p:sp>
        <p:nvSpPr>
          <p:cNvPr id="307" name="Shape 307"/>
          <p:cNvSpPr txBox="1"/>
          <p:nvPr>
            <p:ph idx="1" type="body"/>
          </p:nvPr>
        </p:nvSpPr>
        <p:spPr>
          <a:xfrm>
            <a:off x="221225" y="984450"/>
            <a:ext cx="8727300" cy="3941399"/>
          </a:xfrm>
          <a:prstGeom prst="rect">
            <a:avLst/>
          </a:prstGeom>
        </p:spPr>
        <p:txBody>
          <a:bodyPr anchorCtr="0" anchor="t" bIns="91425" lIns="91425" rIns="91425" tIns="91425">
            <a:noAutofit/>
          </a:bodyPr>
          <a:lstStyle/>
          <a:p>
            <a:pPr indent="-342900" lvl="0" marL="457200" rtl="0">
              <a:spcBef>
                <a:spcPts val="0"/>
              </a:spcBef>
              <a:buClr>
                <a:schemeClr val="lt1"/>
              </a:buClr>
              <a:buSzPct val="100000"/>
              <a:buFont typeface="Ubuntu"/>
              <a:buChar char="➔"/>
            </a:pPr>
            <a:r>
              <a:rPr lang="es"/>
              <a:t>El Ayuntamiento del Municipio. A través de su web o mediante una petición de información. </a:t>
            </a:r>
          </a:p>
          <a:p>
            <a:pPr indent="-342900" lvl="0" marL="457200" rtl="0">
              <a:spcBef>
                <a:spcPts val="0"/>
              </a:spcBef>
              <a:buClr>
                <a:schemeClr val="lt1"/>
              </a:buClr>
              <a:buSzPct val="100000"/>
              <a:buFont typeface="Ubuntu"/>
              <a:buChar char="➔"/>
            </a:pPr>
            <a:r>
              <a:rPr lang="es"/>
              <a:t>Concejales del Ayuntamiento. </a:t>
            </a:r>
          </a:p>
          <a:p>
            <a:pPr indent="-342900" lvl="0" marL="457200" rtl="0">
              <a:spcBef>
                <a:spcPts val="0"/>
              </a:spcBef>
              <a:buClr>
                <a:schemeClr val="lt1"/>
              </a:buClr>
              <a:buSzPct val="100000"/>
              <a:buFont typeface="Ubuntu"/>
              <a:buChar char="➔"/>
            </a:pPr>
            <a:r>
              <a:rPr lang="es"/>
              <a:t>Rendición de cuentas del Estado: </a:t>
            </a:r>
            <a:r>
              <a:rPr lang="es">
                <a:solidFill>
                  <a:srgbClr val="FFE599"/>
                </a:solidFill>
                <a:hlinkClick r:id="rId3"/>
              </a:rPr>
              <a:t>http://www.rendiciondecuentas.es/</a:t>
            </a:r>
          </a:p>
          <a:p>
            <a:pPr indent="-342900" lvl="0" marL="457200" rtl="0">
              <a:spcBef>
                <a:spcPts val="0"/>
              </a:spcBef>
              <a:buClr>
                <a:schemeClr val="lt1"/>
              </a:buClr>
              <a:buSzPct val="100000"/>
              <a:buFont typeface="Ubuntu"/>
              <a:buChar char="➔"/>
            </a:pPr>
            <a:r>
              <a:rPr lang="es"/>
              <a:t>Sindicatura de cuentas de la Comunidad Autónoma: </a:t>
            </a:r>
            <a:r>
              <a:rPr lang="es">
                <a:solidFill>
                  <a:srgbClr val="FFE599"/>
                </a:solidFill>
                <a:hlinkClick r:id="rId4"/>
              </a:rPr>
              <a:t>http://www.rendiciondecuentas.es/es/enlaces/</a:t>
            </a:r>
            <a:r>
              <a:rPr lang="es">
                <a:solidFill>
                  <a:srgbClr val="FFE599"/>
                </a:solidFill>
              </a:rPr>
              <a:t> </a:t>
            </a:r>
          </a:p>
          <a:p>
            <a:pPr indent="-342900" lvl="0" marL="457200" rtl="0">
              <a:spcBef>
                <a:spcPts val="0"/>
              </a:spcBef>
              <a:buClr>
                <a:schemeClr val="lt1"/>
              </a:buClr>
              <a:buSzPct val="100000"/>
              <a:buFont typeface="Ubuntu"/>
              <a:buChar char="➔"/>
            </a:pPr>
            <a:r>
              <a:rPr lang="es"/>
              <a:t>Oficina virtual de contabilidad pública local: </a:t>
            </a:r>
            <a:r>
              <a:rPr lang="es">
                <a:solidFill>
                  <a:srgbClr val="FFE599"/>
                </a:solidFill>
                <a:hlinkClick r:id="rId5"/>
              </a:rPr>
              <a:t>http://www.oficinavirtual.pap.meh.es/sitios/oficinavirtual/es-ES/ContabilidadPublicaLocal/Paginas/Objetivo.aspx</a:t>
            </a:r>
            <a:r>
              <a:rPr lang="es">
                <a:solidFill>
                  <a:srgbClr val="FFE599"/>
                </a:solidFill>
              </a:rPr>
              <a:t> </a:t>
            </a:r>
          </a:p>
          <a:p>
            <a:pPr indent="-342900" lvl="0" marL="457200">
              <a:spcBef>
                <a:spcPts val="0"/>
              </a:spcBef>
              <a:buClr>
                <a:schemeClr val="lt1"/>
              </a:buClr>
              <a:buSzPct val="100000"/>
              <a:buFont typeface="Ubuntu"/>
              <a:buChar char="➔"/>
            </a:pPr>
            <a:r>
              <a:rPr lang="es"/>
              <a:t>Tribunal de cuentas Europeo: </a:t>
            </a:r>
            <a:r>
              <a:rPr lang="es">
                <a:solidFill>
                  <a:srgbClr val="FFE599"/>
                </a:solidFill>
                <a:hlinkClick r:id="rId6"/>
              </a:rPr>
              <a:t>http://www.eca.eu</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Fuentes de ayuda</a:t>
            </a:r>
          </a:p>
        </p:txBody>
      </p:sp>
      <p:sp>
        <p:nvSpPr>
          <p:cNvPr id="313" name="Shape 313"/>
          <p:cNvSpPr txBox="1"/>
          <p:nvPr>
            <p:ph idx="1" type="body"/>
          </p:nvPr>
        </p:nvSpPr>
        <p:spPr>
          <a:xfrm>
            <a:off x="221225" y="984450"/>
            <a:ext cx="8727300" cy="3941399"/>
          </a:xfrm>
          <a:prstGeom prst="rect">
            <a:avLst/>
          </a:prstGeom>
        </p:spPr>
        <p:txBody>
          <a:bodyPr anchorCtr="0" anchor="t" bIns="91425" lIns="91425" rIns="91425" tIns="91425">
            <a:noAutofit/>
          </a:bodyPr>
          <a:lstStyle/>
          <a:p>
            <a:pPr indent="-342900" lvl="0" marL="457200" rtl="0">
              <a:spcBef>
                <a:spcPts val="0"/>
              </a:spcBef>
              <a:buClr>
                <a:schemeClr val="lt1"/>
              </a:buClr>
              <a:buSzPct val="100000"/>
              <a:buFont typeface="Ubuntu"/>
              <a:buChar char="➔"/>
            </a:pPr>
            <a:r>
              <a:rPr lang="es"/>
              <a:t>Plataforma Auditoría Ciudadana de la Deuda: </a:t>
            </a:r>
            <a:r>
              <a:rPr lang="es">
                <a:solidFill>
                  <a:srgbClr val="FFE599"/>
                </a:solidFill>
                <a:hlinkClick r:id="rId3"/>
              </a:rPr>
              <a:t>http://auditoriaciudadana.net/</a:t>
            </a:r>
            <a:r>
              <a:rPr lang="es"/>
              <a:t> </a:t>
            </a:r>
          </a:p>
          <a:p>
            <a:pPr indent="-342900" lvl="0" marL="457200" rtl="0">
              <a:spcBef>
                <a:spcPts val="0"/>
              </a:spcBef>
              <a:buClr>
                <a:schemeClr val="lt1"/>
              </a:buClr>
              <a:buSzPct val="100000"/>
              <a:buFont typeface="Ubuntu"/>
              <a:buChar char="➔"/>
            </a:pPr>
            <a:r>
              <a:rPr lang="es"/>
              <a:t>Observatorio Ciudadano Municipal: </a:t>
            </a:r>
            <a:r>
              <a:rPr lang="es">
                <a:solidFill>
                  <a:srgbClr val="FFE599"/>
                </a:solidFill>
                <a:hlinkClick r:id="rId4"/>
              </a:rPr>
              <a:t>http://ocmunicipal.net/</a:t>
            </a:r>
            <a:r>
              <a:rPr lang="es">
                <a:solidFill>
                  <a:srgbClr val="FFE599"/>
                </a:solidFill>
              </a:rPr>
              <a:t> </a:t>
            </a:r>
          </a:p>
          <a:p>
            <a:pPr indent="-342900" lvl="0" marL="457200" rtl="0">
              <a:spcBef>
                <a:spcPts val="0"/>
              </a:spcBef>
              <a:buClr>
                <a:schemeClr val="lt1"/>
              </a:buClr>
              <a:buSzPct val="100000"/>
              <a:buFont typeface="Ubuntu"/>
              <a:buChar char="➔"/>
            </a:pPr>
            <a:r>
              <a:rPr lang="es"/>
              <a:t>Federación Española de Municipios y Provincias: </a:t>
            </a:r>
            <a:r>
              <a:rPr lang="es">
                <a:solidFill>
                  <a:srgbClr val="FFE599"/>
                </a:solidFill>
                <a:hlinkClick r:id="rId5"/>
              </a:rPr>
              <a:t>http://www.femp.es/</a:t>
            </a:r>
          </a:p>
          <a:p>
            <a:pPr lvl="0">
              <a:spcBef>
                <a:spcPts val="0"/>
              </a:spcBef>
              <a:buNone/>
            </a:pPr>
            <a:r>
              <a:t/>
            </a:r>
            <a:endParaRPr>
              <a:solidFill>
                <a:srgbClr val="FFE599"/>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Fases presupuestarias</a:t>
            </a:r>
          </a:p>
        </p:txBody>
      </p:sp>
      <p:sp>
        <p:nvSpPr>
          <p:cNvPr id="155" name="Shape 155"/>
          <p:cNvSpPr txBox="1"/>
          <p:nvPr>
            <p:ph idx="1" type="body"/>
          </p:nvPr>
        </p:nvSpPr>
        <p:spPr>
          <a:xfrm>
            <a:off x="221225" y="984450"/>
            <a:ext cx="8727300" cy="3941399"/>
          </a:xfrm>
          <a:prstGeom prst="rect">
            <a:avLst/>
          </a:prstGeom>
        </p:spPr>
        <p:txBody>
          <a:bodyPr anchorCtr="0" anchor="t" bIns="91425" lIns="91425" rIns="91425" tIns="91425">
            <a:noAutofit/>
          </a:bodyPr>
          <a:lstStyle/>
          <a:p>
            <a:pPr indent="-342900" lvl="0" marL="457200" rtl="0">
              <a:spcBef>
                <a:spcPts val="0"/>
              </a:spcBef>
              <a:buClr>
                <a:schemeClr val="lt1"/>
              </a:buClr>
              <a:buSzPct val="100000"/>
              <a:buFont typeface="Ubuntu"/>
              <a:buAutoNum type="arabicPeriod"/>
            </a:pPr>
            <a:r>
              <a:rPr lang="es"/>
              <a:t>Elaboración del presupuesto. Secretaría de Hacienda.</a:t>
            </a:r>
          </a:p>
          <a:p>
            <a:pPr indent="-342900" lvl="0" marL="457200" rtl="0">
              <a:spcBef>
                <a:spcPts val="0"/>
              </a:spcBef>
              <a:buClr>
                <a:schemeClr val="lt1"/>
              </a:buClr>
              <a:buSzPct val="100000"/>
              <a:buFont typeface="Ubuntu"/>
              <a:buAutoNum type="arabicPeriod"/>
            </a:pPr>
            <a:r>
              <a:rPr lang="es"/>
              <a:t>Aprobación del presupuesto por el Pleno de la Entidad local.</a:t>
            </a:r>
          </a:p>
          <a:p>
            <a:pPr indent="-342900" lvl="0" marL="457200" rtl="0">
              <a:spcBef>
                <a:spcPts val="0"/>
              </a:spcBef>
              <a:buClr>
                <a:schemeClr val="lt1"/>
              </a:buClr>
              <a:buSzPct val="100000"/>
              <a:buFont typeface="Ubuntu"/>
              <a:buAutoNum type="arabicPeriod"/>
            </a:pPr>
            <a:r>
              <a:rPr lang="es"/>
              <a:t>Ejecución del presupuesto por los órganos de gobierno de la Entidad local.</a:t>
            </a:r>
          </a:p>
          <a:p>
            <a:pPr indent="-342900" lvl="0" marL="457200" rtl="0">
              <a:spcBef>
                <a:spcPts val="0"/>
              </a:spcBef>
              <a:buClr>
                <a:schemeClr val="lt1"/>
              </a:buClr>
              <a:buSzPct val="100000"/>
              <a:buFont typeface="Ubuntu"/>
              <a:buAutoNum type="arabicPeriod"/>
            </a:pPr>
            <a:r>
              <a:rPr lang="es"/>
              <a:t>Verificación por el Pleno de la Entidad local de cómo se ha ajustado la ejecución del presupuesto al mandato inicialmente aprobado. Control financiero.</a:t>
            </a:r>
          </a:p>
          <a:p>
            <a:pPr lvl="0" rtl="0">
              <a:spcBef>
                <a:spcPts val="0"/>
              </a:spcBef>
              <a:buClr>
                <a:schemeClr val="dk1"/>
              </a:buClr>
              <a:buSzPct val="61111"/>
              <a:buFont typeface="Arial"/>
              <a:buNone/>
            </a:pPr>
            <a:r>
              <a:rPr lang="es"/>
              <a:t>El </a:t>
            </a:r>
            <a:r>
              <a:rPr b="1" lang="es"/>
              <a:t>Estado de liquidación del presupuesto</a:t>
            </a:r>
            <a:r>
              <a:rPr lang="es"/>
              <a:t> recoge información sobre el presupuesto que aprobó el Pleno de la Entidad local y cómo se ha ejecutado. Por tanto, </a:t>
            </a:r>
            <a:r>
              <a:rPr i="1" lang="es"/>
              <a:t>es el documento más adecuado para conocer la gestión de los ingresos y gastos que se ha realizado durante el año</a:t>
            </a:r>
            <a:r>
              <a:rPr lang="es"/>
              <a:t>.</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Estructura de los presupuestos</a:t>
            </a:r>
          </a:p>
        </p:txBody>
      </p:sp>
      <p:sp>
        <p:nvSpPr>
          <p:cNvPr id="161" name="Shape 161"/>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spcBef>
                <a:spcPts val="0"/>
              </a:spcBef>
              <a:buNone/>
            </a:pPr>
            <a:r>
              <a:rPr lang="es"/>
              <a:t>Se define en la </a:t>
            </a:r>
            <a:r>
              <a:rPr lang="es">
                <a:solidFill>
                  <a:srgbClr val="FFE599"/>
                </a:solidFill>
                <a:hlinkClick r:id="rId3"/>
              </a:rPr>
              <a:t>Orden EHA/3565/2008</a:t>
            </a:r>
            <a:r>
              <a:rPr lang="es"/>
              <a:t>, de 3 de diciembre.</a:t>
            </a:r>
          </a:p>
          <a:p>
            <a:pPr lvl="0" rtl="0">
              <a:spcBef>
                <a:spcPts val="0"/>
              </a:spcBef>
              <a:buNone/>
            </a:pPr>
            <a:r>
              <a:rPr lang="es"/>
              <a:t>Separación entre:</a:t>
            </a:r>
          </a:p>
          <a:p>
            <a:pPr indent="-342900" lvl="0" marL="457200" rtl="0">
              <a:spcBef>
                <a:spcPts val="0"/>
              </a:spcBef>
              <a:buClr>
                <a:schemeClr val="lt1"/>
              </a:buClr>
              <a:buSzPct val="100000"/>
              <a:buFont typeface="Ubuntu"/>
              <a:buChar char="➔"/>
            </a:pPr>
            <a:r>
              <a:rPr b="1" lang="es"/>
              <a:t>Ingresos: </a:t>
            </a:r>
            <a:r>
              <a:rPr lang="es"/>
              <a:t>Recoge la previsión de los recursos que la entidad espera obtener en el año para financiar los gastos que figuran en el presupuesto de gastos.</a:t>
            </a:r>
          </a:p>
          <a:p>
            <a:pPr indent="-342900" lvl="0" marL="457200" rtl="0">
              <a:spcBef>
                <a:spcPts val="0"/>
              </a:spcBef>
              <a:buClr>
                <a:schemeClr val="lt1"/>
              </a:buClr>
              <a:buSzPct val="100000"/>
              <a:buFont typeface="Ubuntu"/>
              <a:buChar char="➔"/>
            </a:pPr>
            <a:r>
              <a:rPr b="1" lang="es"/>
              <a:t>Gastos: </a:t>
            </a:r>
            <a:r>
              <a:rPr lang="es"/>
              <a:t>Recoge los gastos que se pretenden acometer durante el ejercicio. </a:t>
            </a:r>
          </a:p>
          <a:p>
            <a:pPr>
              <a:spcBef>
                <a:spcPts val="0"/>
              </a:spcBef>
              <a:buNone/>
            </a:pPr>
            <a:r>
              <a:rPr i="1" lang="es"/>
              <a:t>Los gastos no pueden ser nunca superiores a los ingresos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Clasificación de los Ingresos</a:t>
            </a:r>
          </a:p>
        </p:txBody>
      </p:sp>
      <p:sp>
        <p:nvSpPr>
          <p:cNvPr id="167" name="Shape 167"/>
          <p:cNvSpPr txBox="1"/>
          <p:nvPr>
            <p:ph idx="1" type="body"/>
          </p:nvPr>
        </p:nvSpPr>
        <p:spPr>
          <a:xfrm>
            <a:off x="221225" y="984450"/>
            <a:ext cx="8727300" cy="39413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a:t>El estado de ingresos se realiza de acuerdo a dos clasificaciones diferentes:</a:t>
            </a:r>
          </a:p>
          <a:p>
            <a:pPr indent="-342900" lvl="0" marL="457200" rtl="0">
              <a:spcBef>
                <a:spcPts val="0"/>
              </a:spcBef>
              <a:buClr>
                <a:schemeClr val="lt1"/>
              </a:buClr>
              <a:buSzPct val="100000"/>
              <a:buFont typeface="Ubuntu"/>
              <a:buChar char="➔"/>
            </a:pPr>
            <a:r>
              <a:rPr b="1" lang="es"/>
              <a:t>Económica</a:t>
            </a:r>
            <a:r>
              <a:rPr lang="es"/>
              <a:t>: Presenta la información atendiendo a la naturaleza económica de los derechos presupuestarios. Está definida por el Ministerio de Economía y Hacienda.</a:t>
            </a:r>
          </a:p>
          <a:p>
            <a:pPr indent="-342900" lvl="0" marL="457200" rtl="0">
              <a:spcBef>
                <a:spcPts val="0"/>
              </a:spcBef>
              <a:buClr>
                <a:schemeClr val="lt1"/>
              </a:buClr>
              <a:buSzPct val="100000"/>
              <a:buFont typeface="Ubuntu"/>
              <a:buChar char="➔"/>
            </a:pPr>
            <a:r>
              <a:rPr b="1" lang="es"/>
              <a:t>Orgánica</a:t>
            </a:r>
            <a:r>
              <a:rPr lang="es"/>
              <a:t>: Informa sobre quién ingresa. Las Entidades locales podrán clasificar los ingresos atendiendo a su propia estructura.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Clasificación Económica de los Ingresos</a:t>
            </a:r>
          </a:p>
        </p:txBody>
      </p:sp>
      <p:sp>
        <p:nvSpPr>
          <p:cNvPr id="173" name="Shape 173"/>
          <p:cNvSpPr txBox="1"/>
          <p:nvPr>
            <p:ph idx="1" type="body"/>
          </p:nvPr>
        </p:nvSpPr>
        <p:spPr>
          <a:xfrm>
            <a:off x="221225" y="984450"/>
            <a:ext cx="8727300" cy="3941399"/>
          </a:xfrm>
          <a:prstGeom prst="rect">
            <a:avLst/>
          </a:prstGeom>
        </p:spPr>
        <p:txBody>
          <a:bodyPr anchorCtr="0" anchor="t" bIns="91425" lIns="91425" rIns="91425" tIns="91425">
            <a:noAutofit/>
          </a:bodyPr>
          <a:lstStyle/>
          <a:p>
            <a:pPr indent="-342900" lvl="0" marL="457200" rtl="0">
              <a:spcBef>
                <a:spcPts val="0"/>
              </a:spcBef>
              <a:buClr>
                <a:schemeClr val="lt1"/>
              </a:buClr>
              <a:buSzPct val="100000"/>
              <a:buFont typeface="Ubuntu"/>
              <a:buChar char="➔"/>
            </a:pPr>
            <a:r>
              <a:rPr b="1" lang="es"/>
              <a:t>Operaciones no financieras:</a:t>
            </a:r>
          </a:p>
          <a:p>
            <a:pPr indent="-342900" lvl="1" marL="914400" rtl="0">
              <a:spcBef>
                <a:spcPts val="0"/>
              </a:spcBef>
              <a:buClr>
                <a:schemeClr val="lt1"/>
              </a:buClr>
              <a:buSzPct val="100000"/>
              <a:buFont typeface="Ubuntu"/>
              <a:buChar char="◆"/>
            </a:pPr>
            <a:r>
              <a:rPr b="1" lang="es"/>
              <a:t>Operaciones corrientes</a:t>
            </a:r>
            <a:r>
              <a:rPr lang="es"/>
              <a:t>: Ingresos habituales (impuestos y tasas).</a:t>
            </a:r>
          </a:p>
          <a:p>
            <a:pPr indent="-342900" lvl="1" marL="914400" rtl="0">
              <a:spcBef>
                <a:spcPts val="0"/>
              </a:spcBef>
              <a:buClr>
                <a:schemeClr val="lt1"/>
              </a:buClr>
              <a:buSzPct val="100000"/>
              <a:buFont typeface="Ubuntu"/>
              <a:buChar char="◆"/>
            </a:pPr>
            <a:r>
              <a:rPr b="1" lang="es"/>
              <a:t>Operaciones de capital</a:t>
            </a:r>
            <a:r>
              <a:rPr lang="es"/>
              <a:t>: Ingresos de la venta de capital o provenientes de fondos para la construcción de infraestructuras o compra de bienes inventariables.</a:t>
            </a:r>
          </a:p>
          <a:p>
            <a:pPr indent="-342900" lvl="0" marL="457200" rtl="0">
              <a:spcBef>
                <a:spcPts val="0"/>
              </a:spcBef>
              <a:buClr>
                <a:schemeClr val="lt1"/>
              </a:buClr>
              <a:buSzPct val="100000"/>
              <a:buFont typeface="Ubuntu"/>
              <a:buChar char="➔"/>
            </a:pPr>
            <a:r>
              <a:rPr b="1" lang="es"/>
              <a:t>Operaciones financieras:</a:t>
            </a:r>
            <a:r>
              <a:rPr lang="es"/>
              <a:t> Ingresos en la recuperación de depósitos inmovilizados o de créditos. </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p:nvPr/>
        </p:nvSpPr>
        <p:spPr>
          <a:xfrm>
            <a:off x="1314700" y="4472125"/>
            <a:ext cx="7587600" cy="514799"/>
          </a:xfrm>
          <a:prstGeom prst="roundRect">
            <a:avLst>
              <a:gd fmla="val 16667" name="adj"/>
            </a:avLst>
          </a:prstGeom>
          <a:noFill/>
          <a:ln cap="flat" cmpd="sng" w="19050">
            <a:solidFill>
              <a:srgbClr val="FFE599"/>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E599"/>
              </a:solidFill>
            </a:endParaRPr>
          </a:p>
        </p:txBody>
      </p:sp>
      <p:sp>
        <p:nvSpPr>
          <p:cNvPr id="179" name="Shape 179"/>
          <p:cNvSpPr txBox="1"/>
          <p:nvPr>
            <p:ph idx="1" type="body"/>
          </p:nvPr>
        </p:nvSpPr>
        <p:spPr>
          <a:xfrm>
            <a:off x="1314700" y="832050"/>
            <a:ext cx="7633800" cy="3941399"/>
          </a:xfrm>
          <a:prstGeom prst="rect">
            <a:avLst/>
          </a:prstGeom>
        </p:spPr>
        <p:txBody>
          <a:bodyPr anchorCtr="0" anchor="t" bIns="91425" lIns="91425" rIns="91425" tIns="91425">
            <a:noAutofit/>
          </a:bodyPr>
          <a:lstStyle/>
          <a:p>
            <a:pPr lvl="0" rtl="0">
              <a:spcBef>
                <a:spcPts val="0"/>
              </a:spcBef>
              <a:buNone/>
            </a:pPr>
            <a:r>
              <a:rPr b="1" lang="es" sz="1400"/>
              <a:t>Capítulo 1. Impuestos directos:</a:t>
            </a:r>
            <a:r>
              <a:rPr lang="es" sz="1400"/>
              <a:t> 1.1 IRPF (cesión porcentual del Estado), 1.2 IBI, 1.3 Impuesto sobre vehículos de tracción mecánica, 1.4 Impuesto sobre el incremento de valor de los terrenos (plusvalía), 1.5 Impuesto de actividades económicas.  </a:t>
            </a:r>
          </a:p>
          <a:p>
            <a:pPr lvl="0" rtl="0">
              <a:spcBef>
                <a:spcPts val="0"/>
              </a:spcBef>
              <a:buNone/>
            </a:pPr>
            <a:r>
              <a:rPr b="1" lang="es" sz="1400"/>
              <a:t>Capítulo 2. Impuestos indirectos:</a:t>
            </a:r>
            <a:r>
              <a:rPr lang="es" sz="1400"/>
              <a:t> 2.1 IVA (cesión porcentual del Estado), 2.2 Impuestos especiales sobre alcohol, tabaco e hidrocarburos (cesión porcentual del Estado), 2.3 Impuesto sobre construcciones, instalaciones y obras.</a:t>
            </a:r>
          </a:p>
          <a:p>
            <a:pPr lvl="0" rtl="0">
              <a:spcBef>
                <a:spcPts val="0"/>
              </a:spcBef>
              <a:buNone/>
            </a:pPr>
            <a:r>
              <a:rPr b="1" lang="es" sz="1400"/>
              <a:t>Capítulo 3. Tasas y otros ingresos:</a:t>
            </a:r>
            <a:r>
              <a:rPr lang="es" sz="1400"/>
              <a:t> Tasas, precios públicos y contribuciones especiales que pagan los usuarios por la realización de una contraprestación municipal. </a:t>
            </a:r>
          </a:p>
          <a:p>
            <a:pPr lvl="0" rtl="0">
              <a:spcBef>
                <a:spcPts val="0"/>
              </a:spcBef>
              <a:buNone/>
            </a:pPr>
            <a:r>
              <a:rPr b="1" lang="es" sz="1400"/>
              <a:t>Capítulo 4. Transferencias corrientes</a:t>
            </a:r>
            <a:r>
              <a:rPr lang="es" sz="1400"/>
              <a:t>: Ingresos de naturaleza no tributaria destinados a gastos corrientes (transferencias del Estado y de la Comunidad Autónoma)</a:t>
            </a:r>
          </a:p>
          <a:p>
            <a:pPr lvl="0" rtl="0">
              <a:spcBef>
                <a:spcPts val="0"/>
              </a:spcBef>
              <a:buNone/>
            </a:pPr>
            <a:r>
              <a:rPr b="1" lang="es" sz="1400"/>
              <a:t>Capítulo 5. Ingresos patrimoniales: </a:t>
            </a:r>
            <a:r>
              <a:rPr lang="es" sz="1400"/>
              <a:t>Rentas de patrimonio del Municipio.</a:t>
            </a:r>
          </a:p>
          <a:p>
            <a:pPr lvl="0" rtl="0">
              <a:spcBef>
                <a:spcPts val="0"/>
              </a:spcBef>
              <a:buNone/>
            </a:pPr>
            <a:r>
              <a:rPr b="1" lang="es" sz="1400"/>
              <a:t>Capítulo 6. Enajenación de inversiones reales</a:t>
            </a:r>
            <a:r>
              <a:rPr lang="es" sz="1400"/>
              <a:t>: Venta de solares y fincas rústicas.</a:t>
            </a:r>
          </a:p>
          <a:p>
            <a:pPr lvl="0" rtl="0">
              <a:spcBef>
                <a:spcPts val="0"/>
              </a:spcBef>
              <a:buNone/>
            </a:pPr>
            <a:r>
              <a:rPr b="1" lang="es" sz="1400"/>
              <a:t>Capítulo 7. Transferencias de capital</a:t>
            </a:r>
            <a:r>
              <a:rPr lang="es" sz="1400"/>
              <a:t>: Ingresos de naturaleza no tributaria destinados a financiar gastos de capital (fondos de la UE). </a:t>
            </a:r>
          </a:p>
          <a:p>
            <a:pPr lvl="0" rtl="0">
              <a:spcBef>
                <a:spcPts val="0"/>
              </a:spcBef>
              <a:buNone/>
            </a:pPr>
            <a:r>
              <a:rPr b="1" lang="es" sz="1400"/>
              <a:t>Capítulo 8. Activos financieros</a:t>
            </a:r>
            <a:r>
              <a:rPr lang="es" sz="1400"/>
              <a:t>: Devolución de fianzas o depósitos inmovilizados.</a:t>
            </a:r>
          </a:p>
          <a:p>
            <a:pPr lvl="0" rtl="0">
              <a:spcBef>
                <a:spcPts val="0"/>
              </a:spcBef>
              <a:buNone/>
            </a:pPr>
            <a:r>
              <a:rPr b="1" lang="es" sz="1400"/>
              <a:t>Capítulo 9. Pasivos financieros</a:t>
            </a:r>
            <a:r>
              <a:rPr lang="es" sz="1400"/>
              <a:t>: Créditos solicitados a entidades privadas..</a:t>
            </a:r>
          </a:p>
        </p:txBody>
      </p:sp>
      <p:sp>
        <p:nvSpPr>
          <p:cNvPr id="180" name="Shape 180"/>
          <p:cNvSpPr/>
          <p:nvPr/>
        </p:nvSpPr>
        <p:spPr>
          <a:xfrm>
            <a:off x="1314700" y="1000850"/>
            <a:ext cx="7587600" cy="2630099"/>
          </a:xfrm>
          <a:prstGeom prst="roundRect">
            <a:avLst>
              <a:gd fmla="val 5194" name="adj"/>
            </a:avLst>
          </a:prstGeom>
          <a:noFill/>
          <a:ln cap="flat" cmpd="sng" w="19050">
            <a:solidFill>
              <a:srgbClr val="FFE599"/>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E599"/>
              </a:solidFill>
            </a:endParaRPr>
          </a:p>
        </p:txBody>
      </p:sp>
      <p:sp>
        <p:nvSpPr>
          <p:cNvPr id="181" name="Shape 181"/>
          <p:cNvSpPr txBox="1"/>
          <p:nvPr>
            <p:ph type="title"/>
          </p:nvPr>
        </p:nvSpPr>
        <p:spPr>
          <a:xfrm>
            <a:off x="221225" y="188050"/>
            <a:ext cx="8727300" cy="663900"/>
          </a:xfrm>
          <a:prstGeom prst="rect">
            <a:avLst/>
          </a:prstGeom>
        </p:spPr>
        <p:txBody>
          <a:bodyPr anchorCtr="0" anchor="b" bIns="91425" lIns="91425" rIns="91425" tIns="91425">
            <a:noAutofit/>
          </a:bodyPr>
          <a:lstStyle/>
          <a:p>
            <a:pPr lvl="0" rtl="0">
              <a:spcBef>
                <a:spcPts val="0"/>
              </a:spcBef>
              <a:buNone/>
            </a:pPr>
            <a:r>
              <a:rPr lang="es"/>
              <a:t>Clasificación Económica de los Ingresos</a:t>
            </a:r>
          </a:p>
        </p:txBody>
      </p:sp>
      <p:sp>
        <p:nvSpPr>
          <p:cNvPr id="182" name="Shape 182"/>
          <p:cNvSpPr txBox="1"/>
          <p:nvPr/>
        </p:nvSpPr>
        <p:spPr>
          <a:xfrm>
            <a:off x="-128725" y="2051450"/>
            <a:ext cx="1649100" cy="562800"/>
          </a:xfrm>
          <a:prstGeom prst="rect">
            <a:avLst/>
          </a:prstGeom>
          <a:noFill/>
          <a:ln>
            <a:noFill/>
          </a:ln>
        </p:spPr>
        <p:txBody>
          <a:bodyPr anchorCtr="0" anchor="t" bIns="91425" lIns="91425" rIns="91425" tIns="91425">
            <a:noAutofit/>
          </a:bodyPr>
          <a:lstStyle/>
          <a:p>
            <a:pPr lvl="0" rtl="0" algn="ctr">
              <a:spcBef>
                <a:spcPts val="0"/>
              </a:spcBef>
              <a:buNone/>
            </a:pPr>
            <a:r>
              <a:rPr b="1" lang="es">
                <a:solidFill>
                  <a:srgbClr val="FFE599"/>
                </a:solidFill>
                <a:latin typeface="Ubuntu"/>
                <a:ea typeface="Ubuntu"/>
                <a:cs typeface="Ubuntu"/>
                <a:sym typeface="Ubuntu"/>
              </a:rPr>
              <a:t>Ingresos corrientes</a:t>
            </a:r>
          </a:p>
        </p:txBody>
      </p:sp>
      <p:sp>
        <p:nvSpPr>
          <p:cNvPr id="183" name="Shape 183"/>
          <p:cNvSpPr/>
          <p:nvPr/>
        </p:nvSpPr>
        <p:spPr>
          <a:xfrm>
            <a:off x="1314700" y="3664850"/>
            <a:ext cx="7587600" cy="773400"/>
          </a:xfrm>
          <a:prstGeom prst="roundRect">
            <a:avLst>
              <a:gd fmla="val 16667" name="adj"/>
            </a:avLst>
          </a:prstGeom>
          <a:noFill/>
          <a:ln cap="flat" cmpd="sng" w="19050">
            <a:solidFill>
              <a:srgbClr val="FFE599"/>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FFE599"/>
              </a:solidFill>
            </a:endParaRPr>
          </a:p>
        </p:txBody>
      </p:sp>
      <p:sp>
        <p:nvSpPr>
          <p:cNvPr id="184" name="Shape 184"/>
          <p:cNvSpPr txBox="1"/>
          <p:nvPr/>
        </p:nvSpPr>
        <p:spPr>
          <a:xfrm>
            <a:off x="-128725" y="3775087"/>
            <a:ext cx="1649100" cy="562800"/>
          </a:xfrm>
          <a:prstGeom prst="rect">
            <a:avLst/>
          </a:prstGeom>
          <a:noFill/>
          <a:ln>
            <a:noFill/>
          </a:ln>
        </p:spPr>
        <p:txBody>
          <a:bodyPr anchorCtr="0" anchor="t" bIns="91425" lIns="91425" rIns="91425" tIns="91425">
            <a:noAutofit/>
          </a:bodyPr>
          <a:lstStyle/>
          <a:p>
            <a:pPr lvl="0" rtl="0" algn="ctr">
              <a:spcBef>
                <a:spcPts val="0"/>
              </a:spcBef>
              <a:buNone/>
            </a:pPr>
            <a:r>
              <a:rPr b="1" lang="es">
                <a:solidFill>
                  <a:srgbClr val="FFE599"/>
                </a:solidFill>
                <a:latin typeface="Ubuntu"/>
                <a:ea typeface="Ubuntu"/>
                <a:cs typeface="Ubuntu"/>
                <a:sym typeface="Ubuntu"/>
              </a:rPr>
              <a:t>Ingresos de</a:t>
            </a:r>
          </a:p>
          <a:p>
            <a:pPr lvl="0" rtl="0" algn="ctr">
              <a:spcBef>
                <a:spcPts val="0"/>
              </a:spcBef>
              <a:buNone/>
            </a:pPr>
            <a:r>
              <a:rPr b="1" lang="es">
                <a:solidFill>
                  <a:srgbClr val="FFE599"/>
                </a:solidFill>
                <a:latin typeface="Ubuntu"/>
                <a:ea typeface="Ubuntu"/>
                <a:cs typeface="Ubuntu"/>
                <a:sym typeface="Ubuntu"/>
              </a:rPr>
              <a:t>capital</a:t>
            </a:r>
          </a:p>
        </p:txBody>
      </p:sp>
      <p:sp>
        <p:nvSpPr>
          <p:cNvPr id="185" name="Shape 185"/>
          <p:cNvSpPr txBox="1"/>
          <p:nvPr/>
        </p:nvSpPr>
        <p:spPr>
          <a:xfrm>
            <a:off x="-128725" y="4448125"/>
            <a:ext cx="1649100" cy="562800"/>
          </a:xfrm>
          <a:prstGeom prst="rect">
            <a:avLst/>
          </a:prstGeom>
          <a:noFill/>
          <a:ln>
            <a:noFill/>
          </a:ln>
        </p:spPr>
        <p:txBody>
          <a:bodyPr anchorCtr="0" anchor="t" bIns="91425" lIns="91425" rIns="91425" tIns="91425">
            <a:noAutofit/>
          </a:bodyPr>
          <a:lstStyle/>
          <a:p>
            <a:pPr lvl="0" rtl="0" algn="ctr">
              <a:spcBef>
                <a:spcPts val="0"/>
              </a:spcBef>
              <a:buNone/>
            </a:pPr>
            <a:r>
              <a:rPr b="1" lang="es">
                <a:solidFill>
                  <a:srgbClr val="FFE599"/>
                </a:solidFill>
                <a:latin typeface="Ubuntu"/>
                <a:ea typeface="Ubuntu"/>
                <a:cs typeface="Ubuntu"/>
                <a:sym typeface="Ubuntu"/>
              </a:rPr>
              <a:t>Ingresos financieros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221225" y="188050"/>
            <a:ext cx="8727300" cy="663900"/>
          </a:xfrm>
          <a:prstGeom prst="rect">
            <a:avLst/>
          </a:prstGeom>
        </p:spPr>
        <p:txBody>
          <a:bodyPr anchorCtr="0" anchor="b" bIns="91425" lIns="91425" rIns="91425" tIns="91425">
            <a:noAutofit/>
          </a:bodyPr>
          <a:lstStyle/>
          <a:p>
            <a:pPr>
              <a:spcBef>
                <a:spcPts val="0"/>
              </a:spcBef>
              <a:buNone/>
            </a:pPr>
            <a:r>
              <a:rPr lang="es"/>
              <a:t>Ejemplo de Presupuestos de Ingresos</a:t>
            </a:r>
          </a:p>
        </p:txBody>
      </p:sp>
      <p:sp>
        <p:nvSpPr>
          <p:cNvPr id="191" name="Shape 191"/>
          <p:cNvSpPr txBox="1"/>
          <p:nvPr>
            <p:ph idx="1" type="body"/>
          </p:nvPr>
        </p:nvSpPr>
        <p:spPr>
          <a:xfrm>
            <a:off x="221225" y="984450"/>
            <a:ext cx="8727300" cy="3941399"/>
          </a:xfrm>
          <a:prstGeom prst="rect">
            <a:avLst/>
          </a:prstGeom>
        </p:spPr>
        <p:txBody>
          <a:bodyPr anchorCtr="0" anchor="t" bIns="91425" lIns="91425" rIns="91425" tIns="91425">
            <a:noAutofit/>
          </a:bodyPr>
          <a:lstStyle/>
          <a:p>
            <a:pPr>
              <a:spcBef>
                <a:spcPts val="0"/>
              </a:spcBef>
              <a:buNone/>
            </a:pPr>
            <a:r>
              <a:t/>
            </a:r>
            <a:endParaRPr/>
          </a:p>
        </p:txBody>
      </p:sp>
      <p:pic>
        <p:nvPicPr>
          <p:cNvPr id="192" name="Shape 192"/>
          <p:cNvPicPr preferRelativeResize="0"/>
          <p:nvPr/>
        </p:nvPicPr>
        <p:blipFill>
          <a:blip r:embed="rId3">
            <a:alphaModFix/>
          </a:blip>
          <a:stretch>
            <a:fillRect/>
          </a:stretch>
        </p:blipFill>
        <p:spPr>
          <a:xfrm>
            <a:off x="274812" y="902512"/>
            <a:ext cx="8620125" cy="41052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221225" y="188050"/>
            <a:ext cx="8727300" cy="663900"/>
          </a:xfrm>
          <a:prstGeom prst="rect">
            <a:avLst/>
          </a:prstGeom>
        </p:spPr>
        <p:txBody>
          <a:bodyPr anchorCtr="0" anchor="b" bIns="91425" lIns="91425" rIns="91425" tIns="91425">
            <a:noAutofit/>
          </a:bodyPr>
          <a:lstStyle/>
          <a:p>
            <a:pPr lvl="0" rtl="0">
              <a:spcBef>
                <a:spcPts val="0"/>
              </a:spcBef>
              <a:buNone/>
            </a:pPr>
            <a:r>
              <a:rPr lang="es"/>
              <a:t>Clasificación de los Gastos</a:t>
            </a:r>
          </a:p>
        </p:txBody>
      </p:sp>
      <p:sp>
        <p:nvSpPr>
          <p:cNvPr id="198" name="Shape 198"/>
          <p:cNvSpPr txBox="1"/>
          <p:nvPr>
            <p:ph idx="1" type="body"/>
          </p:nvPr>
        </p:nvSpPr>
        <p:spPr>
          <a:xfrm>
            <a:off x="221225" y="984450"/>
            <a:ext cx="8727300" cy="3941399"/>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es"/>
              <a:t>El estado de gastos ordena los créditos de acuerdo con tres clasificaciones diferentes:</a:t>
            </a:r>
          </a:p>
          <a:p>
            <a:pPr indent="-342900" lvl="0" marL="457200" rtl="0">
              <a:spcBef>
                <a:spcPts val="0"/>
              </a:spcBef>
              <a:buClr>
                <a:schemeClr val="lt1"/>
              </a:buClr>
              <a:buSzPct val="100000"/>
              <a:buFont typeface="Ubuntu"/>
              <a:buChar char="➔"/>
            </a:pPr>
            <a:r>
              <a:rPr b="1" lang="es"/>
              <a:t>Por programas</a:t>
            </a:r>
            <a:r>
              <a:rPr lang="es"/>
              <a:t>: Informa sobre en qué se gasta, es decir, la finalidad del gasto.</a:t>
            </a:r>
          </a:p>
          <a:p>
            <a:pPr indent="-342900" lvl="0" marL="457200" rtl="0">
              <a:spcBef>
                <a:spcPts val="0"/>
              </a:spcBef>
              <a:buClr>
                <a:schemeClr val="lt1"/>
              </a:buClr>
              <a:buSzPct val="100000"/>
              <a:buFont typeface="Ubuntu"/>
              <a:buChar char="➔"/>
            </a:pPr>
            <a:r>
              <a:rPr b="1" lang="es"/>
              <a:t>Económica</a:t>
            </a:r>
            <a:r>
              <a:rPr lang="es"/>
              <a:t>: Informa sobre cómo se gasta, sobre la naturaleza económica del gasto.</a:t>
            </a:r>
          </a:p>
          <a:p>
            <a:pPr indent="-342900" lvl="0" marL="457200" rtl="0">
              <a:spcBef>
                <a:spcPts val="0"/>
              </a:spcBef>
              <a:buClr>
                <a:schemeClr val="lt1"/>
              </a:buClr>
              <a:buSzPct val="100000"/>
              <a:buFont typeface="Ubuntu"/>
              <a:buChar char="➔"/>
            </a:pPr>
            <a:r>
              <a:rPr b="1" lang="es"/>
              <a:t>Orgánica</a:t>
            </a:r>
            <a:r>
              <a:rPr lang="es"/>
              <a:t>: Informa sobre quién realiza el gasto.</a:t>
            </a:r>
          </a:p>
          <a:p>
            <a:pPr lvl="0" rtl="0">
              <a:lnSpc>
                <a:spcPct val="115000"/>
              </a:lnSpc>
              <a:spcBef>
                <a:spcPts val="0"/>
              </a:spcBef>
              <a:buClr>
                <a:schemeClr val="dk1"/>
              </a:buClr>
              <a:buFont typeface="Arial"/>
              <a:buNone/>
            </a:pPr>
            <a:r>
              <a:t/>
            </a:r>
            <a:endParaRPr sz="1300">
              <a:solidFill>
                <a:srgbClr val="666666"/>
              </a:solidFill>
              <a:latin typeface="Arial"/>
              <a:ea typeface="Arial"/>
              <a:cs typeface="Arial"/>
              <a:sym typeface="Arial"/>
            </a:endParaRPr>
          </a:p>
          <a:p>
            <a:pPr lvl="0" rtl="0">
              <a:spcBef>
                <a:spcPts val="0"/>
              </a:spcBef>
              <a:buNone/>
            </a:pPr>
            <a:r>
              <a:t/>
            </a:r>
            <a:endParaRPr/>
          </a:p>
          <a:p>
            <a:pPr lvl="0" rtl="0">
              <a:spcBef>
                <a:spcPts val="0"/>
              </a:spcBef>
              <a:buNone/>
            </a:pPr>
            <a:r>
              <a:t/>
            </a:r>
            <a:endParaRPr>
              <a:latin typeface="Droid Sans"/>
              <a:ea typeface="Droid Sans"/>
              <a:cs typeface="Droid Sans"/>
              <a:sym typeface="Droid Sans"/>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