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63" r:id="rId5"/>
    <p:sldId id="259" r:id="rId6"/>
    <p:sldId id="262" r:id="rId7"/>
    <p:sldId id="264" r:id="rId8"/>
    <p:sldId id="260" r:id="rId9"/>
    <p:sldId id="268" r:id="rId10"/>
    <p:sldId id="267" r:id="rId11"/>
    <p:sldId id="261" r:id="rId12"/>
    <p:sldId id="25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62BCC-A340-47F3-87C5-7C77EE114541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76941D-7E00-4131-81E3-DEB4BBD59913}">
      <dgm:prSet/>
      <dgm:spPr/>
      <dgm:t>
        <a:bodyPr/>
        <a:lstStyle/>
        <a:p>
          <a:pPr rtl="1"/>
          <a:r>
            <a:rPr lang="fa-IR" smtClean="0"/>
            <a:t>فهم زبان</a:t>
          </a:r>
          <a:endParaRPr lang="en-US"/>
        </a:p>
      </dgm:t>
    </dgm:pt>
    <dgm:pt modelId="{F7F91504-80CB-42B3-829F-4C334CB697F2}" type="parTrans" cxnId="{58821D5B-700C-419F-B06A-9445DBB25405}">
      <dgm:prSet/>
      <dgm:spPr/>
      <dgm:t>
        <a:bodyPr/>
        <a:lstStyle/>
        <a:p>
          <a:endParaRPr lang="en-US"/>
        </a:p>
      </dgm:t>
    </dgm:pt>
    <dgm:pt modelId="{10C5D8B2-B7F1-4570-8E56-CD9A02576308}" type="sibTrans" cxnId="{58821D5B-700C-419F-B06A-9445DBB25405}">
      <dgm:prSet/>
      <dgm:spPr/>
      <dgm:t>
        <a:bodyPr/>
        <a:lstStyle/>
        <a:p>
          <a:endParaRPr lang="en-US"/>
        </a:p>
      </dgm:t>
    </dgm:pt>
    <dgm:pt modelId="{5DC5B1E4-3871-4B72-B68B-31C6FD1F771E}">
      <dgm:prSet/>
      <dgm:spPr/>
      <dgm:t>
        <a:bodyPr/>
        <a:lstStyle/>
        <a:p>
          <a:pPr rtl="1"/>
          <a:r>
            <a:rPr lang="fa-IR" smtClean="0"/>
            <a:t>تشخیص گفتار و دست‌خط</a:t>
          </a:r>
          <a:endParaRPr lang="en-US"/>
        </a:p>
      </dgm:t>
    </dgm:pt>
    <dgm:pt modelId="{FAEE8CB7-9F4A-4A6F-8524-D2B506BF4203}" type="parTrans" cxnId="{D517C9BA-2205-4F51-804A-65B670A5BF7E}">
      <dgm:prSet/>
      <dgm:spPr/>
      <dgm:t>
        <a:bodyPr/>
        <a:lstStyle/>
        <a:p>
          <a:endParaRPr lang="en-US"/>
        </a:p>
      </dgm:t>
    </dgm:pt>
    <dgm:pt modelId="{BC508BC7-7FA8-43EE-9FE4-467346138DC3}" type="sibTrans" cxnId="{D517C9BA-2205-4F51-804A-65B670A5BF7E}">
      <dgm:prSet/>
      <dgm:spPr/>
      <dgm:t>
        <a:bodyPr/>
        <a:lstStyle/>
        <a:p>
          <a:endParaRPr lang="en-US"/>
        </a:p>
      </dgm:t>
    </dgm:pt>
    <dgm:pt modelId="{2538C442-216B-45F8-98CE-D75755551466}">
      <dgm:prSet/>
      <dgm:spPr/>
      <dgm:t>
        <a:bodyPr/>
        <a:lstStyle/>
        <a:p>
          <a:pPr rtl="1"/>
          <a:r>
            <a:rPr lang="fa-IR" smtClean="0"/>
            <a:t>بهینه‌سازی</a:t>
          </a:r>
          <a:endParaRPr lang="en-US"/>
        </a:p>
      </dgm:t>
    </dgm:pt>
    <dgm:pt modelId="{BBA7C0EC-106A-49DB-8EB1-B6F2378854B5}" type="parTrans" cxnId="{CCBD3D9B-ADEB-4017-BC4C-8B40036901BF}">
      <dgm:prSet/>
      <dgm:spPr/>
      <dgm:t>
        <a:bodyPr/>
        <a:lstStyle/>
        <a:p>
          <a:endParaRPr lang="en-US"/>
        </a:p>
      </dgm:t>
    </dgm:pt>
    <dgm:pt modelId="{80B847BA-62E4-4B5D-99B1-DC23A619E9FD}" type="sibTrans" cxnId="{CCBD3D9B-ADEB-4017-BC4C-8B40036901BF}">
      <dgm:prSet/>
      <dgm:spPr/>
      <dgm:t>
        <a:bodyPr/>
        <a:lstStyle/>
        <a:p>
          <a:endParaRPr lang="en-US"/>
        </a:p>
      </dgm:t>
    </dgm:pt>
    <dgm:pt modelId="{4B6F4A8C-5AD3-424F-92C5-64B1A6DEDCA1}">
      <dgm:prSet/>
      <dgm:spPr/>
      <dgm:t>
        <a:bodyPr/>
        <a:lstStyle/>
        <a:p>
          <a:pPr rtl="1"/>
          <a:r>
            <a:rPr lang="fa-IR" smtClean="0"/>
            <a:t>پیش‌بینی</a:t>
          </a:r>
          <a:endParaRPr lang="en-US"/>
        </a:p>
      </dgm:t>
    </dgm:pt>
    <dgm:pt modelId="{51C6013C-D4A8-4CFF-9CF7-1E0FCC8D7014}" type="parTrans" cxnId="{9AB04311-BD10-4222-ADC0-A8DB90B5A8A2}">
      <dgm:prSet/>
      <dgm:spPr/>
      <dgm:t>
        <a:bodyPr/>
        <a:lstStyle/>
        <a:p>
          <a:endParaRPr lang="en-US"/>
        </a:p>
      </dgm:t>
    </dgm:pt>
    <dgm:pt modelId="{9DA77618-292A-4C21-B870-B230E17954CF}" type="sibTrans" cxnId="{9AB04311-BD10-4222-ADC0-A8DB90B5A8A2}">
      <dgm:prSet/>
      <dgm:spPr/>
      <dgm:t>
        <a:bodyPr/>
        <a:lstStyle/>
        <a:p>
          <a:endParaRPr lang="en-US"/>
        </a:p>
      </dgm:t>
    </dgm:pt>
    <dgm:pt modelId="{00272897-328A-4D1F-853A-12056BB63C8C}">
      <dgm:prSet/>
      <dgm:spPr/>
      <dgm:t>
        <a:bodyPr/>
        <a:lstStyle/>
        <a:p>
          <a:pPr rtl="1"/>
          <a:r>
            <a:rPr lang="fa-IR" dirty="0" smtClean="0"/>
            <a:t>پیش‌بینی دیابت</a:t>
          </a:r>
          <a:endParaRPr lang="en-US" dirty="0"/>
        </a:p>
      </dgm:t>
    </dgm:pt>
    <dgm:pt modelId="{0E6FA970-9235-4751-9507-2C67F64AAF9A}" type="parTrans" cxnId="{1009E5A8-E6A0-4907-8E1D-37B6901DA8C9}">
      <dgm:prSet/>
      <dgm:spPr/>
      <dgm:t>
        <a:bodyPr/>
        <a:lstStyle/>
        <a:p>
          <a:endParaRPr lang="en-US"/>
        </a:p>
      </dgm:t>
    </dgm:pt>
    <dgm:pt modelId="{2B7FE19A-06F6-4CE3-8AE3-3644130EFE11}" type="sibTrans" cxnId="{1009E5A8-E6A0-4907-8E1D-37B6901DA8C9}">
      <dgm:prSet/>
      <dgm:spPr/>
      <dgm:t>
        <a:bodyPr/>
        <a:lstStyle/>
        <a:p>
          <a:endParaRPr lang="en-US"/>
        </a:p>
      </dgm:t>
    </dgm:pt>
    <dgm:pt modelId="{D17FEB88-4C02-4342-AD64-5902C3C342AE}">
      <dgm:prSet/>
      <dgm:spPr/>
      <dgm:t>
        <a:bodyPr/>
        <a:lstStyle/>
        <a:p>
          <a:pPr rtl="1"/>
          <a:r>
            <a:rPr lang="fa-IR" smtClean="0"/>
            <a:t>سیستم‌های پیشنهاددهنده</a:t>
          </a:r>
          <a:endParaRPr lang="en-US" dirty="0"/>
        </a:p>
      </dgm:t>
    </dgm:pt>
    <dgm:pt modelId="{2E49F282-89E3-4DAF-9F32-B8B7F5BD5173}" type="parTrans" cxnId="{EE1F5838-22BF-4CBD-814F-8CDF9A25DBF4}">
      <dgm:prSet/>
      <dgm:spPr/>
      <dgm:t>
        <a:bodyPr/>
        <a:lstStyle/>
        <a:p>
          <a:endParaRPr lang="en-US"/>
        </a:p>
      </dgm:t>
    </dgm:pt>
    <dgm:pt modelId="{3317B1C2-95E0-485C-AF99-AA6981C08956}" type="sibTrans" cxnId="{EE1F5838-22BF-4CBD-814F-8CDF9A25DBF4}">
      <dgm:prSet/>
      <dgm:spPr/>
      <dgm:t>
        <a:bodyPr/>
        <a:lstStyle/>
        <a:p>
          <a:endParaRPr lang="en-US"/>
        </a:p>
      </dgm:t>
    </dgm:pt>
    <dgm:pt modelId="{92C27B21-62CE-4F9E-8C58-2CED9D798C8B}" type="pres">
      <dgm:prSet presAssocID="{85C62BCC-A340-47F3-87C5-7C77EE11454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9EAAB7-66F6-4E90-85B8-B363A1A1460E}" type="pres">
      <dgm:prSet presAssocID="{6F76941D-7E00-4131-81E3-DEB4BBD59913}" presName="composite" presStyleCnt="0"/>
      <dgm:spPr/>
    </dgm:pt>
    <dgm:pt modelId="{6289A46C-AC03-429E-BFB1-4591C507361A}" type="pres">
      <dgm:prSet presAssocID="{6F76941D-7E00-4131-81E3-DEB4BBD59913}" presName="rect1" presStyleLbl="b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002E552-7C27-404E-80E0-A5C4CBB40C16}" type="pres">
      <dgm:prSet presAssocID="{6F76941D-7E00-4131-81E3-DEB4BBD59913}" presName="wedgeRectCallout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2B5E2-4F8C-48FC-B9E9-B5F533FD9BC1}" type="pres">
      <dgm:prSet presAssocID="{10C5D8B2-B7F1-4570-8E56-CD9A02576308}" presName="sibTrans" presStyleCnt="0"/>
      <dgm:spPr/>
    </dgm:pt>
    <dgm:pt modelId="{6F80741D-FDC7-4246-9013-1C2B1985C410}" type="pres">
      <dgm:prSet presAssocID="{5DC5B1E4-3871-4B72-B68B-31C6FD1F771E}" presName="composite" presStyleCnt="0"/>
      <dgm:spPr/>
    </dgm:pt>
    <dgm:pt modelId="{392A1BE7-B9FD-472C-9B79-C5B1B3CC3C23}" type="pres">
      <dgm:prSet presAssocID="{5DC5B1E4-3871-4B72-B68B-31C6FD1F771E}" presName="rect1" presStyleLbl="b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A96102D-CCA7-431B-918B-FB736CA4053C}" type="pres">
      <dgm:prSet presAssocID="{5DC5B1E4-3871-4B72-B68B-31C6FD1F771E}" presName="wedgeRectCallout1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1BBF0B-DBD3-443F-BE12-1E3AD14CD82E}" type="pres">
      <dgm:prSet presAssocID="{BC508BC7-7FA8-43EE-9FE4-467346138DC3}" presName="sibTrans" presStyleCnt="0"/>
      <dgm:spPr/>
    </dgm:pt>
    <dgm:pt modelId="{44D1BBE0-FC04-4112-8ACA-416542BDF1AC}" type="pres">
      <dgm:prSet presAssocID="{2538C442-216B-45F8-98CE-D75755551466}" presName="composite" presStyleCnt="0"/>
      <dgm:spPr/>
    </dgm:pt>
    <dgm:pt modelId="{17485AA7-59A3-4B67-A455-95141C7F4CE6}" type="pres">
      <dgm:prSet presAssocID="{2538C442-216B-45F8-98CE-D75755551466}" presName="rect1" presStyleLbl="bgImgPlac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E5569BC7-8FA1-415E-84FD-9E36FDC6E669}" type="pres">
      <dgm:prSet presAssocID="{2538C442-216B-45F8-98CE-D75755551466}" presName="wedgeRectCallout1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77A7-9D7F-40E2-B4DB-767911D3BF6E}" type="pres">
      <dgm:prSet presAssocID="{80B847BA-62E4-4B5D-99B1-DC23A619E9FD}" presName="sibTrans" presStyleCnt="0"/>
      <dgm:spPr/>
    </dgm:pt>
    <dgm:pt modelId="{62A8F946-E80E-49CF-80DD-61B496676F73}" type="pres">
      <dgm:prSet presAssocID="{4B6F4A8C-5AD3-424F-92C5-64B1A6DEDCA1}" presName="composite" presStyleCnt="0"/>
      <dgm:spPr/>
    </dgm:pt>
    <dgm:pt modelId="{8C5CDD81-6FF6-48F1-A410-127782FF93B2}" type="pres">
      <dgm:prSet presAssocID="{4B6F4A8C-5AD3-424F-92C5-64B1A6DEDCA1}" presName="rect1" presStyleLbl="bgImgPlace1" presStyleIdx="3" presStyleCnt="5" custScaleY="139849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88A37DDE-4A1E-4A92-AFA1-CE3C9EA88E28}" type="pres">
      <dgm:prSet presAssocID="{4B6F4A8C-5AD3-424F-92C5-64B1A6DEDCA1}" presName="wedgeRectCallout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CA19D-3AA7-41D4-AAAC-0CD31F271381}" type="pres">
      <dgm:prSet presAssocID="{9DA77618-292A-4C21-B870-B230E17954CF}" presName="sibTrans" presStyleCnt="0"/>
      <dgm:spPr/>
    </dgm:pt>
    <dgm:pt modelId="{33B460EF-F998-4B52-BBF9-BDC91B82E146}" type="pres">
      <dgm:prSet presAssocID="{D17FEB88-4C02-4342-AD64-5902C3C342AE}" presName="composite" presStyleCnt="0"/>
      <dgm:spPr/>
    </dgm:pt>
    <dgm:pt modelId="{5DA86BD1-7F26-4E1D-964A-6D4BC4E69F51}" type="pres">
      <dgm:prSet presAssocID="{D17FEB88-4C02-4342-AD64-5902C3C342AE}" presName="rect1" presStyleLbl="bgImgPlace1" presStyleIdx="4" presStyleCnt="5" custScaleX="181732" custScaleY="139849"/>
      <dgm:spPr/>
    </dgm:pt>
    <dgm:pt modelId="{CDBC7DB1-4D60-4F95-BD44-7420B5C51998}" type="pres">
      <dgm:prSet presAssocID="{D17FEB88-4C02-4342-AD64-5902C3C342AE}" presName="wedgeRectCallout1" presStyleLbl="node1" presStyleIdx="4" presStyleCnt="5" custScaleX="181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821D5B-700C-419F-B06A-9445DBB25405}" srcId="{85C62BCC-A340-47F3-87C5-7C77EE114541}" destId="{6F76941D-7E00-4131-81E3-DEB4BBD59913}" srcOrd="0" destOrd="0" parTransId="{F7F91504-80CB-42B3-829F-4C334CB697F2}" sibTransId="{10C5D8B2-B7F1-4570-8E56-CD9A02576308}"/>
    <dgm:cxn modelId="{B730BAB7-5793-462E-ADAB-3B839C4D4B03}" type="presOf" srcId="{D17FEB88-4C02-4342-AD64-5902C3C342AE}" destId="{CDBC7DB1-4D60-4F95-BD44-7420B5C51998}" srcOrd="0" destOrd="0" presId="urn:microsoft.com/office/officeart/2008/layout/BendingPictureCaptionList"/>
    <dgm:cxn modelId="{5310C249-8C17-4ACB-8AD6-AB42F733C2C7}" type="presOf" srcId="{00272897-328A-4D1F-853A-12056BB63C8C}" destId="{88A37DDE-4A1E-4A92-AFA1-CE3C9EA88E28}" srcOrd="0" destOrd="1" presId="urn:microsoft.com/office/officeart/2008/layout/BendingPictureCaptionList"/>
    <dgm:cxn modelId="{FEE53BD7-664C-4877-9D4F-CB5866887CE7}" type="presOf" srcId="{6F76941D-7E00-4131-81E3-DEB4BBD59913}" destId="{E002E552-7C27-404E-80E0-A5C4CBB40C16}" srcOrd="0" destOrd="0" presId="urn:microsoft.com/office/officeart/2008/layout/BendingPictureCaptionList"/>
    <dgm:cxn modelId="{C90F81DA-DB4B-4BCA-B6C3-DC4721BCFFC6}" type="presOf" srcId="{85C62BCC-A340-47F3-87C5-7C77EE114541}" destId="{92C27B21-62CE-4F9E-8C58-2CED9D798C8B}" srcOrd="0" destOrd="0" presId="urn:microsoft.com/office/officeart/2008/layout/BendingPictureCaptionList"/>
    <dgm:cxn modelId="{CCBD3D9B-ADEB-4017-BC4C-8B40036901BF}" srcId="{85C62BCC-A340-47F3-87C5-7C77EE114541}" destId="{2538C442-216B-45F8-98CE-D75755551466}" srcOrd="2" destOrd="0" parTransId="{BBA7C0EC-106A-49DB-8EB1-B6F2378854B5}" sibTransId="{80B847BA-62E4-4B5D-99B1-DC23A619E9FD}"/>
    <dgm:cxn modelId="{250BDAF5-ED28-4F32-BA1E-552EAAD0E503}" type="presOf" srcId="{2538C442-216B-45F8-98CE-D75755551466}" destId="{E5569BC7-8FA1-415E-84FD-9E36FDC6E669}" srcOrd="0" destOrd="0" presId="urn:microsoft.com/office/officeart/2008/layout/BendingPictureCaptionList"/>
    <dgm:cxn modelId="{7022816E-1E9C-4875-8EF5-973D1DA02DA0}" type="presOf" srcId="{5DC5B1E4-3871-4B72-B68B-31C6FD1F771E}" destId="{CA96102D-CCA7-431B-918B-FB736CA4053C}" srcOrd="0" destOrd="0" presId="urn:microsoft.com/office/officeart/2008/layout/BendingPictureCaptionList"/>
    <dgm:cxn modelId="{9AB04311-BD10-4222-ADC0-A8DB90B5A8A2}" srcId="{85C62BCC-A340-47F3-87C5-7C77EE114541}" destId="{4B6F4A8C-5AD3-424F-92C5-64B1A6DEDCA1}" srcOrd="3" destOrd="0" parTransId="{51C6013C-D4A8-4CFF-9CF7-1E0FCC8D7014}" sibTransId="{9DA77618-292A-4C21-B870-B230E17954CF}"/>
    <dgm:cxn modelId="{D517C9BA-2205-4F51-804A-65B670A5BF7E}" srcId="{85C62BCC-A340-47F3-87C5-7C77EE114541}" destId="{5DC5B1E4-3871-4B72-B68B-31C6FD1F771E}" srcOrd="1" destOrd="0" parTransId="{FAEE8CB7-9F4A-4A6F-8524-D2B506BF4203}" sibTransId="{BC508BC7-7FA8-43EE-9FE4-467346138DC3}"/>
    <dgm:cxn modelId="{EE1F5838-22BF-4CBD-814F-8CDF9A25DBF4}" srcId="{85C62BCC-A340-47F3-87C5-7C77EE114541}" destId="{D17FEB88-4C02-4342-AD64-5902C3C342AE}" srcOrd="4" destOrd="0" parTransId="{2E49F282-89E3-4DAF-9F32-B8B7F5BD5173}" sibTransId="{3317B1C2-95E0-485C-AF99-AA6981C08956}"/>
    <dgm:cxn modelId="{29C6ACB7-0036-4DE6-B00B-5422BDA1368B}" type="presOf" srcId="{4B6F4A8C-5AD3-424F-92C5-64B1A6DEDCA1}" destId="{88A37DDE-4A1E-4A92-AFA1-CE3C9EA88E28}" srcOrd="0" destOrd="0" presId="urn:microsoft.com/office/officeart/2008/layout/BendingPictureCaptionList"/>
    <dgm:cxn modelId="{1009E5A8-E6A0-4907-8E1D-37B6901DA8C9}" srcId="{4B6F4A8C-5AD3-424F-92C5-64B1A6DEDCA1}" destId="{00272897-328A-4D1F-853A-12056BB63C8C}" srcOrd="0" destOrd="0" parTransId="{0E6FA970-9235-4751-9507-2C67F64AAF9A}" sibTransId="{2B7FE19A-06F6-4CE3-8AE3-3644130EFE11}"/>
    <dgm:cxn modelId="{F9CD7869-7A29-42A6-9811-1946E36FF9E8}" type="presParOf" srcId="{92C27B21-62CE-4F9E-8C58-2CED9D798C8B}" destId="{329EAAB7-66F6-4E90-85B8-B363A1A1460E}" srcOrd="0" destOrd="0" presId="urn:microsoft.com/office/officeart/2008/layout/BendingPictureCaptionList"/>
    <dgm:cxn modelId="{B024A2E5-82B1-413C-9723-5B4BC9DE12A4}" type="presParOf" srcId="{329EAAB7-66F6-4E90-85B8-B363A1A1460E}" destId="{6289A46C-AC03-429E-BFB1-4591C507361A}" srcOrd="0" destOrd="0" presId="urn:microsoft.com/office/officeart/2008/layout/BendingPictureCaptionList"/>
    <dgm:cxn modelId="{E16A8028-CE76-485E-9655-C11D0BC37E50}" type="presParOf" srcId="{329EAAB7-66F6-4E90-85B8-B363A1A1460E}" destId="{E002E552-7C27-404E-80E0-A5C4CBB40C16}" srcOrd="1" destOrd="0" presId="urn:microsoft.com/office/officeart/2008/layout/BendingPictureCaptionList"/>
    <dgm:cxn modelId="{EC959B93-490F-44D6-9772-2529FEEFA830}" type="presParOf" srcId="{92C27B21-62CE-4F9E-8C58-2CED9D798C8B}" destId="{B072B5E2-4F8C-48FC-B9E9-B5F533FD9BC1}" srcOrd="1" destOrd="0" presId="urn:microsoft.com/office/officeart/2008/layout/BendingPictureCaptionList"/>
    <dgm:cxn modelId="{FAA2480B-06E0-4AC1-B354-9E1E9B9A5CE8}" type="presParOf" srcId="{92C27B21-62CE-4F9E-8C58-2CED9D798C8B}" destId="{6F80741D-FDC7-4246-9013-1C2B1985C410}" srcOrd="2" destOrd="0" presId="urn:microsoft.com/office/officeart/2008/layout/BendingPictureCaptionList"/>
    <dgm:cxn modelId="{DFF484D0-F104-4836-8AC9-D3137A339280}" type="presParOf" srcId="{6F80741D-FDC7-4246-9013-1C2B1985C410}" destId="{392A1BE7-B9FD-472C-9B79-C5B1B3CC3C23}" srcOrd="0" destOrd="0" presId="urn:microsoft.com/office/officeart/2008/layout/BendingPictureCaptionList"/>
    <dgm:cxn modelId="{577D8DA4-56D3-4E82-BD1F-EC5572458714}" type="presParOf" srcId="{6F80741D-FDC7-4246-9013-1C2B1985C410}" destId="{CA96102D-CCA7-431B-918B-FB736CA4053C}" srcOrd="1" destOrd="0" presId="urn:microsoft.com/office/officeart/2008/layout/BendingPictureCaptionList"/>
    <dgm:cxn modelId="{C87943DA-8184-4B76-A6A1-ECF263B32A6B}" type="presParOf" srcId="{92C27B21-62CE-4F9E-8C58-2CED9D798C8B}" destId="{481BBF0B-DBD3-443F-BE12-1E3AD14CD82E}" srcOrd="3" destOrd="0" presId="urn:microsoft.com/office/officeart/2008/layout/BendingPictureCaptionList"/>
    <dgm:cxn modelId="{F1A2C8C1-4DEC-4A70-905A-2EF43CAEE7E0}" type="presParOf" srcId="{92C27B21-62CE-4F9E-8C58-2CED9D798C8B}" destId="{44D1BBE0-FC04-4112-8ACA-416542BDF1AC}" srcOrd="4" destOrd="0" presId="urn:microsoft.com/office/officeart/2008/layout/BendingPictureCaptionList"/>
    <dgm:cxn modelId="{C8C0C21C-8002-437E-B66D-3AB4201289D4}" type="presParOf" srcId="{44D1BBE0-FC04-4112-8ACA-416542BDF1AC}" destId="{17485AA7-59A3-4B67-A455-95141C7F4CE6}" srcOrd="0" destOrd="0" presId="urn:microsoft.com/office/officeart/2008/layout/BendingPictureCaptionList"/>
    <dgm:cxn modelId="{F07C7247-4A7F-4C6D-B59D-7D5C578F9701}" type="presParOf" srcId="{44D1BBE0-FC04-4112-8ACA-416542BDF1AC}" destId="{E5569BC7-8FA1-415E-84FD-9E36FDC6E669}" srcOrd="1" destOrd="0" presId="urn:microsoft.com/office/officeart/2008/layout/BendingPictureCaptionList"/>
    <dgm:cxn modelId="{FA2C47AA-BFB6-4B42-B197-860D425BCEB8}" type="presParOf" srcId="{92C27B21-62CE-4F9E-8C58-2CED9D798C8B}" destId="{1F3A77A7-9D7F-40E2-B4DB-767911D3BF6E}" srcOrd="5" destOrd="0" presId="urn:microsoft.com/office/officeart/2008/layout/BendingPictureCaptionList"/>
    <dgm:cxn modelId="{CA82D0BC-0863-4392-A5F8-79EC7B52B52F}" type="presParOf" srcId="{92C27B21-62CE-4F9E-8C58-2CED9D798C8B}" destId="{62A8F946-E80E-49CF-80DD-61B496676F73}" srcOrd="6" destOrd="0" presId="urn:microsoft.com/office/officeart/2008/layout/BendingPictureCaptionList"/>
    <dgm:cxn modelId="{50FA96F5-9EA7-4A11-9F8F-F341B8D42312}" type="presParOf" srcId="{62A8F946-E80E-49CF-80DD-61B496676F73}" destId="{8C5CDD81-6FF6-48F1-A410-127782FF93B2}" srcOrd="0" destOrd="0" presId="urn:microsoft.com/office/officeart/2008/layout/BendingPictureCaptionList"/>
    <dgm:cxn modelId="{50D87E43-61BA-4489-8E54-DFB8CB5C5C7A}" type="presParOf" srcId="{62A8F946-E80E-49CF-80DD-61B496676F73}" destId="{88A37DDE-4A1E-4A92-AFA1-CE3C9EA88E28}" srcOrd="1" destOrd="0" presId="urn:microsoft.com/office/officeart/2008/layout/BendingPictureCaptionList"/>
    <dgm:cxn modelId="{4D4C58A6-57D6-4702-B732-3E657C8B8ADC}" type="presParOf" srcId="{92C27B21-62CE-4F9E-8C58-2CED9D798C8B}" destId="{25ECA19D-3AA7-41D4-AAAC-0CD31F271381}" srcOrd="7" destOrd="0" presId="urn:microsoft.com/office/officeart/2008/layout/BendingPictureCaptionList"/>
    <dgm:cxn modelId="{E7F1AAEB-DD2B-4BE3-AF0D-B9DA5C64C544}" type="presParOf" srcId="{92C27B21-62CE-4F9E-8C58-2CED9D798C8B}" destId="{33B460EF-F998-4B52-BBF9-BDC91B82E146}" srcOrd="8" destOrd="0" presId="urn:microsoft.com/office/officeart/2008/layout/BendingPictureCaptionList"/>
    <dgm:cxn modelId="{D0218667-6507-4295-9F08-9990EBA9FCE7}" type="presParOf" srcId="{33B460EF-F998-4B52-BBF9-BDC91B82E146}" destId="{5DA86BD1-7F26-4E1D-964A-6D4BC4E69F51}" srcOrd="0" destOrd="0" presId="urn:microsoft.com/office/officeart/2008/layout/BendingPictureCaptionList"/>
    <dgm:cxn modelId="{87DCFFEF-0530-42C9-BA9D-AA1B64C65068}" type="presParOf" srcId="{33B460EF-F998-4B52-BBF9-BDC91B82E146}" destId="{CDBC7DB1-4D60-4F95-BD44-7420B5C51998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DC0E75-2CB2-42C0-8ECE-C331A3BCE73D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E28517-EA31-4019-835B-2AA729CE8DF5}">
      <dgm:prSet phldrT="[Text]"/>
      <dgm:spPr/>
      <dgm:t>
        <a:bodyPr/>
        <a:lstStyle/>
        <a:p>
          <a:r>
            <a:rPr lang="fa-IR" dirty="0" smtClean="0"/>
            <a:t>نورون و اتصالات</a:t>
          </a:r>
          <a:endParaRPr lang="en-US" dirty="0"/>
        </a:p>
      </dgm:t>
    </dgm:pt>
    <dgm:pt modelId="{A3E6FE83-A99D-445D-84EF-F4FF434ABDF6}" type="parTrans" cxnId="{2C6BB019-68AB-48A3-BE51-05294294F594}">
      <dgm:prSet/>
      <dgm:spPr/>
      <dgm:t>
        <a:bodyPr/>
        <a:lstStyle/>
        <a:p>
          <a:endParaRPr lang="en-US"/>
        </a:p>
      </dgm:t>
    </dgm:pt>
    <dgm:pt modelId="{261D8E9B-CC44-43FB-AED0-6B0C8AD5B8D4}" type="sibTrans" cxnId="{2C6BB019-68AB-48A3-BE51-05294294F594}">
      <dgm:prSet/>
      <dgm:spPr/>
      <dgm:t>
        <a:bodyPr/>
        <a:lstStyle/>
        <a:p>
          <a:endParaRPr lang="en-US"/>
        </a:p>
      </dgm:t>
    </dgm:pt>
    <dgm:pt modelId="{4FEB22D7-9197-4A80-A789-6E20B1039800}">
      <dgm:prSet phldrT="[Text]"/>
      <dgm:spPr/>
      <dgm:t>
        <a:bodyPr/>
        <a:lstStyle/>
        <a:p>
          <a:r>
            <a:rPr lang="fa-IR" dirty="0" smtClean="0"/>
            <a:t>شبکه عصبی</a:t>
          </a:r>
          <a:endParaRPr lang="en-US" dirty="0"/>
        </a:p>
      </dgm:t>
    </dgm:pt>
    <dgm:pt modelId="{2A4D30A2-C5A1-465C-BAB0-6F4C07C22A5A}" type="parTrans" cxnId="{7B058480-A15E-415D-93DF-F4C194F31905}">
      <dgm:prSet/>
      <dgm:spPr/>
      <dgm:t>
        <a:bodyPr/>
        <a:lstStyle/>
        <a:p>
          <a:endParaRPr lang="en-US"/>
        </a:p>
      </dgm:t>
    </dgm:pt>
    <dgm:pt modelId="{B5642636-F95D-471A-8942-F6E158473EED}" type="sibTrans" cxnId="{7B058480-A15E-415D-93DF-F4C194F31905}">
      <dgm:prSet/>
      <dgm:spPr/>
      <dgm:t>
        <a:bodyPr/>
        <a:lstStyle/>
        <a:p>
          <a:endParaRPr lang="en-US"/>
        </a:p>
      </dgm:t>
    </dgm:pt>
    <dgm:pt modelId="{EBA4D54B-C8D3-4FFC-AEDE-DE2CE515CF42}">
      <dgm:prSet phldrT="[Text]"/>
      <dgm:spPr/>
      <dgm:t>
        <a:bodyPr/>
        <a:lstStyle/>
        <a:p>
          <a:r>
            <a:rPr lang="fa-IR" dirty="0" smtClean="0"/>
            <a:t>موجودات زنده و تکامل</a:t>
          </a:r>
          <a:endParaRPr lang="en-US" dirty="0"/>
        </a:p>
      </dgm:t>
    </dgm:pt>
    <dgm:pt modelId="{82E40A90-88AE-4469-A27E-0F7AF81D4806}" type="parTrans" cxnId="{4CA300EA-D8D6-4934-9F6B-1D700733456E}">
      <dgm:prSet/>
      <dgm:spPr/>
      <dgm:t>
        <a:bodyPr/>
        <a:lstStyle/>
        <a:p>
          <a:endParaRPr lang="en-US"/>
        </a:p>
      </dgm:t>
    </dgm:pt>
    <dgm:pt modelId="{8B99C400-D085-406B-A4D5-016FD2893BD6}" type="sibTrans" cxnId="{4CA300EA-D8D6-4934-9F6B-1D700733456E}">
      <dgm:prSet/>
      <dgm:spPr/>
      <dgm:t>
        <a:bodyPr/>
        <a:lstStyle/>
        <a:p>
          <a:endParaRPr lang="en-US"/>
        </a:p>
      </dgm:t>
    </dgm:pt>
    <dgm:pt modelId="{4A67ECB6-5943-42EF-A893-6016376517D7}">
      <dgm:prSet phldrT="[Text]"/>
      <dgm:spPr/>
      <dgm:t>
        <a:bodyPr/>
        <a:lstStyle/>
        <a:p>
          <a:r>
            <a:rPr lang="fa-IR" dirty="0" smtClean="0"/>
            <a:t>الگوریتم ژنتیک</a:t>
          </a:r>
          <a:endParaRPr lang="en-US" dirty="0"/>
        </a:p>
      </dgm:t>
    </dgm:pt>
    <dgm:pt modelId="{EE99051F-9757-47FB-B8BB-B284D7CCED51}" type="parTrans" cxnId="{BA32BCA6-B969-409C-87E4-300ABCD65011}">
      <dgm:prSet/>
      <dgm:spPr/>
      <dgm:t>
        <a:bodyPr/>
        <a:lstStyle/>
        <a:p>
          <a:endParaRPr lang="en-US"/>
        </a:p>
      </dgm:t>
    </dgm:pt>
    <dgm:pt modelId="{D7289DD6-BDE9-466A-834B-B226576B3EDF}" type="sibTrans" cxnId="{BA32BCA6-B969-409C-87E4-300ABCD65011}">
      <dgm:prSet/>
      <dgm:spPr/>
      <dgm:t>
        <a:bodyPr/>
        <a:lstStyle/>
        <a:p>
          <a:endParaRPr lang="en-US"/>
        </a:p>
      </dgm:t>
    </dgm:pt>
    <dgm:pt modelId="{38B423FF-3F6D-4A75-85FA-B010C5D1A35F}" type="pres">
      <dgm:prSet presAssocID="{F6DC0E75-2CB2-42C0-8ECE-C331A3BCE73D}" presName="rootNode" presStyleCnt="0">
        <dgm:presLayoutVars>
          <dgm:chMax/>
          <dgm:chPref/>
          <dgm:dir val="rev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558F9CD-606F-4B39-A5EE-0BE994892893}" type="pres">
      <dgm:prSet presAssocID="{97E28517-EA31-4019-835B-2AA729CE8DF5}" presName="composite" presStyleCnt="0"/>
      <dgm:spPr/>
    </dgm:pt>
    <dgm:pt modelId="{C1A66358-5F79-4F62-BBA6-75C419D629C8}" type="pres">
      <dgm:prSet presAssocID="{97E28517-EA31-4019-835B-2AA729CE8DF5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2E2E6-BD13-467A-BF78-21AFDCEB0563}" type="pres">
      <dgm:prSet presAssocID="{97E28517-EA31-4019-835B-2AA729CE8DF5}" presName="Image" presStyleLbl="bgImgPlac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77DA4FC5-FE6A-4009-A05A-3046391ADCFF}" type="pres">
      <dgm:prSet presAssocID="{97E28517-EA31-4019-835B-2AA729CE8DF5}" presName="ChildText" presStyleLbl="fgAcc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DD16B-B09C-4BF3-BF5C-BDB72CAE8744}" type="pres">
      <dgm:prSet presAssocID="{261D8E9B-CC44-43FB-AED0-6B0C8AD5B8D4}" presName="sibTrans" presStyleCnt="0"/>
      <dgm:spPr/>
    </dgm:pt>
    <dgm:pt modelId="{DD123F40-7735-408E-80B0-91AC0AA3F69A}" type="pres">
      <dgm:prSet presAssocID="{EBA4D54B-C8D3-4FFC-AEDE-DE2CE515CF42}" presName="composite" presStyleCnt="0"/>
      <dgm:spPr/>
    </dgm:pt>
    <dgm:pt modelId="{50DBEFDF-3C92-4B15-A160-AA03151D1534}" type="pres">
      <dgm:prSet presAssocID="{EBA4D54B-C8D3-4FFC-AEDE-DE2CE515CF42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0E6A2-13F9-4591-B6BF-BFD1015F7505}" type="pres">
      <dgm:prSet presAssocID="{EBA4D54B-C8D3-4FFC-AEDE-DE2CE515CF42}" presName="Image" presStyleLbl="bgImgPlac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4120D6E-8D79-4476-A710-4CA88C4FAC24}" type="pres">
      <dgm:prSet presAssocID="{EBA4D54B-C8D3-4FFC-AEDE-DE2CE515CF42}" presName="ChildText" presStyleLbl="fgAcc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9AD4E9-BE1F-4F27-A64F-C0B58C2B9AC9}" type="presOf" srcId="{EBA4D54B-C8D3-4FFC-AEDE-DE2CE515CF42}" destId="{50DBEFDF-3C92-4B15-A160-AA03151D1534}" srcOrd="0" destOrd="0" presId="urn:microsoft.com/office/officeart/2008/layout/TitledPictureBlocks"/>
    <dgm:cxn modelId="{17C740FC-19C9-4FC3-8DEA-D694F1D02D92}" type="presOf" srcId="{4A67ECB6-5943-42EF-A893-6016376517D7}" destId="{04120D6E-8D79-4476-A710-4CA88C4FAC24}" srcOrd="0" destOrd="0" presId="urn:microsoft.com/office/officeart/2008/layout/TitledPictureBlocks"/>
    <dgm:cxn modelId="{2C6BB019-68AB-48A3-BE51-05294294F594}" srcId="{F6DC0E75-2CB2-42C0-8ECE-C331A3BCE73D}" destId="{97E28517-EA31-4019-835B-2AA729CE8DF5}" srcOrd="0" destOrd="0" parTransId="{A3E6FE83-A99D-445D-84EF-F4FF434ABDF6}" sibTransId="{261D8E9B-CC44-43FB-AED0-6B0C8AD5B8D4}"/>
    <dgm:cxn modelId="{BA32BCA6-B969-409C-87E4-300ABCD65011}" srcId="{EBA4D54B-C8D3-4FFC-AEDE-DE2CE515CF42}" destId="{4A67ECB6-5943-42EF-A893-6016376517D7}" srcOrd="0" destOrd="0" parTransId="{EE99051F-9757-47FB-B8BB-B284D7CCED51}" sibTransId="{D7289DD6-BDE9-466A-834B-B226576B3EDF}"/>
    <dgm:cxn modelId="{7B058480-A15E-415D-93DF-F4C194F31905}" srcId="{97E28517-EA31-4019-835B-2AA729CE8DF5}" destId="{4FEB22D7-9197-4A80-A789-6E20B1039800}" srcOrd="0" destOrd="0" parTransId="{2A4D30A2-C5A1-465C-BAB0-6F4C07C22A5A}" sibTransId="{B5642636-F95D-471A-8942-F6E158473EED}"/>
    <dgm:cxn modelId="{4CA300EA-D8D6-4934-9F6B-1D700733456E}" srcId="{F6DC0E75-2CB2-42C0-8ECE-C331A3BCE73D}" destId="{EBA4D54B-C8D3-4FFC-AEDE-DE2CE515CF42}" srcOrd="1" destOrd="0" parTransId="{82E40A90-88AE-4469-A27E-0F7AF81D4806}" sibTransId="{8B99C400-D085-406B-A4D5-016FD2893BD6}"/>
    <dgm:cxn modelId="{9978E697-8E97-4D79-B36E-E4CE3FCD3AAD}" type="presOf" srcId="{4FEB22D7-9197-4A80-A789-6E20B1039800}" destId="{77DA4FC5-FE6A-4009-A05A-3046391ADCFF}" srcOrd="0" destOrd="0" presId="urn:microsoft.com/office/officeart/2008/layout/TitledPictureBlocks"/>
    <dgm:cxn modelId="{D40F85DA-3BAC-4CCE-81DF-3F50BC0C6430}" type="presOf" srcId="{97E28517-EA31-4019-835B-2AA729CE8DF5}" destId="{C1A66358-5F79-4F62-BBA6-75C419D629C8}" srcOrd="0" destOrd="0" presId="urn:microsoft.com/office/officeart/2008/layout/TitledPictureBlocks"/>
    <dgm:cxn modelId="{94D75743-4E92-4337-BA4F-7EA95EA0A2ED}" type="presOf" srcId="{F6DC0E75-2CB2-42C0-8ECE-C331A3BCE73D}" destId="{38B423FF-3F6D-4A75-85FA-B010C5D1A35F}" srcOrd="0" destOrd="0" presId="urn:microsoft.com/office/officeart/2008/layout/TitledPictureBlocks"/>
    <dgm:cxn modelId="{F8B343EF-27F9-4F4D-AB85-CDBE3992A6BD}" type="presParOf" srcId="{38B423FF-3F6D-4A75-85FA-B010C5D1A35F}" destId="{5558F9CD-606F-4B39-A5EE-0BE994892893}" srcOrd="0" destOrd="0" presId="urn:microsoft.com/office/officeart/2008/layout/TitledPictureBlocks"/>
    <dgm:cxn modelId="{C5731118-B634-4229-9F0D-E59EAF6447C5}" type="presParOf" srcId="{5558F9CD-606F-4B39-A5EE-0BE994892893}" destId="{C1A66358-5F79-4F62-BBA6-75C419D629C8}" srcOrd="0" destOrd="0" presId="urn:microsoft.com/office/officeart/2008/layout/TitledPictureBlocks"/>
    <dgm:cxn modelId="{C615BF92-C99B-401E-990D-5A406B7D4B2D}" type="presParOf" srcId="{5558F9CD-606F-4B39-A5EE-0BE994892893}" destId="{29D2E2E6-BD13-467A-BF78-21AFDCEB0563}" srcOrd="1" destOrd="0" presId="urn:microsoft.com/office/officeart/2008/layout/TitledPictureBlocks"/>
    <dgm:cxn modelId="{C7F8C1E7-FB7C-44C4-9B98-BAD499BAB750}" type="presParOf" srcId="{5558F9CD-606F-4B39-A5EE-0BE994892893}" destId="{77DA4FC5-FE6A-4009-A05A-3046391ADCFF}" srcOrd="2" destOrd="0" presId="urn:microsoft.com/office/officeart/2008/layout/TitledPictureBlocks"/>
    <dgm:cxn modelId="{F3BDD43D-B44A-4F75-8B7D-37ECB843BE75}" type="presParOf" srcId="{38B423FF-3F6D-4A75-85FA-B010C5D1A35F}" destId="{DF1DD16B-B09C-4BF3-BF5C-BDB72CAE8744}" srcOrd="1" destOrd="0" presId="urn:microsoft.com/office/officeart/2008/layout/TitledPictureBlocks"/>
    <dgm:cxn modelId="{FCC6BF51-4C6F-4157-931D-EC63BA7F9D00}" type="presParOf" srcId="{38B423FF-3F6D-4A75-85FA-B010C5D1A35F}" destId="{DD123F40-7735-408E-80B0-91AC0AA3F69A}" srcOrd="2" destOrd="0" presId="urn:microsoft.com/office/officeart/2008/layout/TitledPictureBlocks"/>
    <dgm:cxn modelId="{0A79F690-AAF4-40D9-9522-E79DE806FCA1}" type="presParOf" srcId="{DD123F40-7735-408E-80B0-91AC0AA3F69A}" destId="{50DBEFDF-3C92-4B15-A160-AA03151D1534}" srcOrd="0" destOrd="0" presId="urn:microsoft.com/office/officeart/2008/layout/TitledPictureBlocks"/>
    <dgm:cxn modelId="{61CE9FF4-16EF-4016-AE7B-D905B40CCEEC}" type="presParOf" srcId="{DD123F40-7735-408E-80B0-91AC0AA3F69A}" destId="{D240E6A2-13F9-4591-B6BF-BFD1015F7505}" srcOrd="1" destOrd="0" presId="urn:microsoft.com/office/officeart/2008/layout/TitledPictureBlocks"/>
    <dgm:cxn modelId="{049272B4-EFED-4406-8CB7-9E8BEB644010}" type="presParOf" srcId="{DD123F40-7735-408E-80B0-91AC0AA3F69A}" destId="{04120D6E-8D79-4476-A710-4CA88C4FAC24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9A46C-AC03-429E-BFB1-4591C507361A}">
      <dsp:nvSpPr>
        <dsp:cNvPr id="0" name=""/>
        <dsp:cNvSpPr/>
      </dsp:nvSpPr>
      <dsp:spPr>
        <a:xfrm>
          <a:off x="0" y="115601"/>
          <a:ext cx="2166937" cy="1733550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2E552-7C27-404E-80E0-A5C4CBB40C16}">
      <dsp:nvSpPr>
        <dsp:cNvPr id="0" name=""/>
        <dsp:cNvSpPr/>
      </dsp:nvSpPr>
      <dsp:spPr>
        <a:xfrm>
          <a:off x="195024" y="1675796"/>
          <a:ext cx="1928574" cy="60674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kern="1200" smtClean="0"/>
            <a:t>فهم زبان</a:t>
          </a:r>
          <a:endParaRPr lang="en-US" sz="1200" kern="1200"/>
        </a:p>
      </dsp:txBody>
      <dsp:txXfrm>
        <a:off x="195024" y="1675796"/>
        <a:ext cx="1928574" cy="606742"/>
      </dsp:txXfrm>
    </dsp:sp>
    <dsp:sp modelId="{392A1BE7-B9FD-472C-9B79-C5B1B3CC3C23}">
      <dsp:nvSpPr>
        <dsp:cNvPr id="0" name=""/>
        <dsp:cNvSpPr/>
      </dsp:nvSpPr>
      <dsp:spPr>
        <a:xfrm>
          <a:off x="2383631" y="115601"/>
          <a:ext cx="2166937" cy="1733550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6102D-CCA7-431B-918B-FB736CA4053C}">
      <dsp:nvSpPr>
        <dsp:cNvPr id="0" name=""/>
        <dsp:cNvSpPr/>
      </dsp:nvSpPr>
      <dsp:spPr>
        <a:xfrm>
          <a:off x="2578655" y="1675796"/>
          <a:ext cx="1928574" cy="60674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kern="1200" smtClean="0"/>
            <a:t>تشخیص گفتار و دست‌خط</a:t>
          </a:r>
          <a:endParaRPr lang="en-US" sz="1200" kern="1200"/>
        </a:p>
      </dsp:txBody>
      <dsp:txXfrm>
        <a:off x="2578655" y="1675796"/>
        <a:ext cx="1928574" cy="606742"/>
      </dsp:txXfrm>
    </dsp:sp>
    <dsp:sp modelId="{17485AA7-59A3-4B67-A455-95141C7F4CE6}">
      <dsp:nvSpPr>
        <dsp:cNvPr id="0" name=""/>
        <dsp:cNvSpPr/>
      </dsp:nvSpPr>
      <dsp:spPr>
        <a:xfrm>
          <a:off x="4767262" y="115601"/>
          <a:ext cx="2166937" cy="1733550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69BC7-8FA1-415E-84FD-9E36FDC6E669}">
      <dsp:nvSpPr>
        <dsp:cNvPr id="0" name=""/>
        <dsp:cNvSpPr/>
      </dsp:nvSpPr>
      <dsp:spPr>
        <a:xfrm>
          <a:off x="4962286" y="1675796"/>
          <a:ext cx="1928574" cy="60674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kern="1200" smtClean="0"/>
            <a:t>بهینه‌سازی</a:t>
          </a:r>
          <a:endParaRPr lang="en-US" sz="1200" kern="1200"/>
        </a:p>
      </dsp:txBody>
      <dsp:txXfrm>
        <a:off x="4962286" y="1675796"/>
        <a:ext cx="1928574" cy="606742"/>
      </dsp:txXfrm>
    </dsp:sp>
    <dsp:sp modelId="{8C5CDD81-6FF6-48F1-A410-127782FF93B2}">
      <dsp:nvSpPr>
        <dsp:cNvPr id="0" name=""/>
        <dsp:cNvSpPr/>
      </dsp:nvSpPr>
      <dsp:spPr>
        <a:xfrm>
          <a:off x="306274" y="2499232"/>
          <a:ext cx="2166937" cy="2424352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37DDE-4A1E-4A92-AFA1-CE3C9EA88E28}">
      <dsp:nvSpPr>
        <dsp:cNvPr id="0" name=""/>
        <dsp:cNvSpPr/>
      </dsp:nvSpPr>
      <dsp:spPr>
        <a:xfrm>
          <a:off x="501299" y="4404828"/>
          <a:ext cx="1928574" cy="60674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kern="1200" smtClean="0"/>
            <a:t>پیش‌بینی</a:t>
          </a:r>
          <a:endParaRPr lang="en-US" sz="1200" kern="1200"/>
        </a:p>
        <a:p>
          <a:pPr marL="57150" lvl="1" indent="-57150" algn="r" defTabSz="4000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900" kern="1200" dirty="0" smtClean="0"/>
            <a:t>پیش‌بینی دیابت</a:t>
          </a:r>
          <a:endParaRPr lang="en-US" sz="900" kern="1200" dirty="0"/>
        </a:p>
      </dsp:txBody>
      <dsp:txXfrm>
        <a:off x="501299" y="4404828"/>
        <a:ext cx="1928574" cy="606742"/>
      </dsp:txXfrm>
    </dsp:sp>
    <dsp:sp modelId="{5DA86BD1-7F26-4E1D-964A-6D4BC4E69F51}">
      <dsp:nvSpPr>
        <dsp:cNvPr id="0" name=""/>
        <dsp:cNvSpPr/>
      </dsp:nvSpPr>
      <dsp:spPr>
        <a:xfrm>
          <a:off x="2689906" y="2499232"/>
          <a:ext cx="3938018" cy="242435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C7DB1-4D60-4F95-BD44-7420B5C51998}">
      <dsp:nvSpPr>
        <dsp:cNvPr id="0" name=""/>
        <dsp:cNvSpPr/>
      </dsp:nvSpPr>
      <dsp:spPr>
        <a:xfrm>
          <a:off x="2982349" y="4404828"/>
          <a:ext cx="3504817" cy="60674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200" kern="1200" smtClean="0"/>
            <a:t>سیستم‌های پیشنهاددهنده</a:t>
          </a:r>
          <a:endParaRPr lang="en-US" sz="1200" kern="1200" dirty="0"/>
        </a:p>
      </dsp:txBody>
      <dsp:txXfrm>
        <a:off x="2982349" y="4404828"/>
        <a:ext cx="3504817" cy="606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2E2E6-BD13-467A-BF78-21AFDCEB0563}">
      <dsp:nvSpPr>
        <dsp:cNvPr id="0" name=""/>
        <dsp:cNvSpPr/>
      </dsp:nvSpPr>
      <dsp:spPr>
        <a:xfrm>
          <a:off x="1241184" y="487692"/>
          <a:ext cx="2419148" cy="2052757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A4FC5-FE6A-4009-A05A-3046391ADCFF}">
      <dsp:nvSpPr>
        <dsp:cNvPr id="0" name=""/>
        <dsp:cNvSpPr/>
      </dsp:nvSpPr>
      <dsp:spPr>
        <a:xfrm>
          <a:off x="396464" y="774950"/>
          <a:ext cx="1148819" cy="1195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/>
            <a:t>شبکه عصبی</a:t>
          </a:r>
          <a:endParaRPr lang="en-US" sz="2400" kern="1200" dirty="0"/>
        </a:p>
      </dsp:txBody>
      <dsp:txXfrm>
        <a:off x="430112" y="808598"/>
        <a:ext cx="1081523" cy="1128398"/>
      </dsp:txXfrm>
    </dsp:sp>
    <dsp:sp modelId="{C1A66358-5F79-4F62-BBA6-75C419D629C8}">
      <dsp:nvSpPr>
        <dsp:cNvPr id="0" name=""/>
        <dsp:cNvSpPr/>
      </dsp:nvSpPr>
      <dsp:spPr>
        <a:xfrm>
          <a:off x="1241184" y="96275"/>
          <a:ext cx="2422722" cy="353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kern="1200" dirty="0" smtClean="0"/>
            <a:t>نورون و اتصالات</a:t>
          </a:r>
          <a:endParaRPr lang="en-US" sz="1300" kern="1200" dirty="0"/>
        </a:p>
      </dsp:txBody>
      <dsp:txXfrm>
        <a:off x="1241184" y="96275"/>
        <a:ext cx="2422722" cy="353476"/>
      </dsp:txXfrm>
    </dsp:sp>
    <dsp:sp modelId="{D240E6A2-13F9-4591-B6BF-BFD1015F7505}">
      <dsp:nvSpPr>
        <dsp:cNvPr id="0" name=""/>
        <dsp:cNvSpPr/>
      </dsp:nvSpPr>
      <dsp:spPr>
        <a:xfrm>
          <a:off x="1242170" y="3270988"/>
          <a:ext cx="2416125" cy="2050192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20D6E-8D79-4476-A710-4CA88C4FAC24}">
      <dsp:nvSpPr>
        <dsp:cNvPr id="0" name=""/>
        <dsp:cNvSpPr/>
      </dsp:nvSpPr>
      <dsp:spPr>
        <a:xfrm>
          <a:off x="398506" y="3557888"/>
          <a:ext cx="1147383" cy="1194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/>
            <a:t>الگوریتم ژنتیک</a:t>
          </a:r>
          <a:endParaRPr lang="en-US" sz="2400" kern="1200" dirty="0"/>
        </a:p>
      </dsp:txBody>
      <dsp:txXfrm>
        <a:off x="432112" y="3591494"/>
        <a:ext cx="1080171" cy="1126988"/>
      </dsp:txXfrm>
    </dsp:sp>
    <dsp:sp modelId="{50DBEFDF-3C92-4B15-A160-AA03151D1534}">
      <dsp:nvSpPr>
        <dsp:cNvPr id="0" name=""/>
        <dsp:cNvSpPr/>
      </dsp:nvSpPr>
      <dsp:spPr>
        <a:xfrm>
          <a:off x="1242170" y="2880061"/>
          <a:ext cx="2419695" cy="353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kern="1200" dirty="0" smtClean="0"/>
            <a:t>موجودات زنده و تکامل</a:t>
          </a:r>
          <a:endParaRPr lang="en-US" sz="1300" kern="1200" dirty="0"/>
        </a:p>
      </dsp:txBody>
      <dsp:txXfrm>
        <a:off x="1242170" y="2880061"/>
        <a:ext cx="2419695" cy="353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6F36-BE38-4704-9945-CA69C9834F13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7B0-D645-4A2B-BDAC-20F729AB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2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6F36-BE38-4704-9945-CA69C9834F13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7B0-D645-4A2B-BDAC-20F729AB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4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6F36-BE38-4704-9945-CA69C9834F13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7B0-D645-4A2B-BDAC-20F729AB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3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6F36-BE38-4704-9945-CA69C9834F13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7B0-D645-4A2B-BDAC-20F729AB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6F36-BE38-4704-9945-CA69C9834F13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7B0-D645-4A2B-BDAC-20F729AB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7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6F36-BE38-4704-9945-CA69C9834F13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7B0-D645-4A2B-BDAC-20F729AB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6F36-BE38-4704-9945-CA69C9834F13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7B0-D645-4A2B-BDAC-20F729AB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6F36-BE38-4704-9945-CA69C9834F13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7B0-D645-4A2B-BDAC-20F729AB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1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6F36-BE38-4704-9945-CA69C9834F13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7B0-D645-4A2B-BDAC-20F729AB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6F36-BE38-4704-9945-CA69C9834F13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7B0-D645-4A2B-BDAC-20F729AB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9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6F36-BE38-4704-9945-CA69C9834F13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07B0-D645-4A2B-BDAC-20F729AB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4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66F36-BE38-4704-9945-CA69C9834F13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07B0-D645-4A2B-BDAC-20F729ABED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5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یادگیری  محاسباتی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درس کارشناسی ارشد و دکتری</a:t>
            </a:r>
          </a:p>
          <a:p>
            <a:r>
              <a:rPr lang="fa-IR" dirty="0" smtClean="0"/>
              <a:t>دانشکده علوم ریاضی دانشگاه صنعتی شریف</a:t>
            </a:r>
          </a:p>
          <a:p>
            <a:r>
              <a:rPr lang="fa-IR" dirty="0" smtClean="0"/>
              <a:t>بهار ۱۳۹۳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8930" y="52232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بسم الله الرحمن الرحیم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62832" y="1497499"/>
            <a:ext cx="18085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000" dirty="0">
                <a:cs typeface="+mj-cs"/>
              </a:rPr>
              <a:t>ماشین </a:t>
            </a:r>
            <a:endParaRPr lang="en-US" sz="6000" dirty="0">
              <a:cs typeface="+mj-cs"/>
            </a:endParaRPr>
          </a:p>
        </p:txBody>
      </p:sp>
      <p:sp>
        <p:nvSpPr>
          <p:cNvPr id="6" name="Left Brace 5"/>
          <p:cNvSpPr/>
          <p:nvPr/>
        </p:nvSpPr>
        <p:spPr>
          <a:xfrm rot="16200000">
            <a:off x="4388959" y="1788008"/>
            <a:ext cx="789421" cy="1845730"/>
          </a:xfrm>
          <a:prstGeom prst="leftBrace">
            <a:avLst>
              <a:gd name="adj1" fmla="val 3979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3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درس‌های مرتبط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یادگیری ماشین</a:t>
            </a:r>
            <a:endParaRPr lang="en-US" dirty="0"/>
          </a:p>
          <a:p>
            <a:endParaRPr lang="fa-IR" dirty="0" smtClean="0"/>
          </a:p>
          <a:p>
            <a:r>
              <a:rPr lang="fa-IR" dirty="0" smtClean="0"/>
              <a:t>یادگیری آماری</a:t>
            </a:r>
          </a:p>
          <a:p>
            <a:pPr lvl="1"/>
            <a:r>
              <a:rPr lang="fa-IR" dirty="0" smtClean="0"/>
              <a:t>تضمین یادگیری</a:t>
            </a:r>
          </a:p>
          <a:p>
            <a:pPr lvl="1"/>
            <a:r>
              <a:rPr lang="fa-IR" dirty="0" smtClean="0"/>
              <a:t>مثال: تشخیص سرطان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4995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سیاست کلاس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یادگیری واقعی</a:t>
            </a:r>
          </a:p>
          <a:p>
            <a:r>
              <a:rPr lang="fa-IR" dirty="0" smtClean="0"/>
              <a:t>کمی کُند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3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نمره‌دهی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886897"/>
              </p:ext>
            </p:extLst>
          </p:nvPr>
        </p:nvGraphicFramePr>
        <p:xfrm>
          <a:off x="3004458" y="1970314"/>
          <a:ext cx="3135086" cy="3200400"/>
        </p:xfrm>
        <a:graphic>
          <a:graphicData uri="http://schemas.openxmlformats.org/drawingml/2006/table">
            <a:tbl>
              <a:tblPr rtl="1" firstRow="1" firstCol="1" lastRow="1" bandRow="1">
                <a:tableStyleId>{5C22544A-7EE6-4342-B048-85BDC9FD1C3A}</a:tableStyleId>
              </a:tblPr>
              <a:tblGrid>
                <a:gridCol w="1676401"/>
                <a:gridCol w="1458685"/>
              </a:tblGrid>
              <a:tr h="370386">
                <a:tc>
                  <a:txBody>
                    <a:bodyPr/>
                    <a:lstStyle/>
                    <a:p>
                      <a:pPr algn="r" rtl="1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400" dirty="0"/>
                    </a:p>
                  </a:txBody>
                  <a:tcPr/>
                </a:tc>
              </a:tr>
              <a:tr h="365312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/>
                        <a:t>تمرین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/>
                        <a:t>۲</a:t>
                      </a:r>
                      <a:endParaRPr lang="en-US" sz="2400" dirty="0"/>
                    </a:p>
                  </a:txBody>
                  <a:tcPr/>
                </a:tc>
              </a:tr>
              <a:tr h="370386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/>
                        <a:t>کوئیز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/>
                        <a:t>۳</a:t>
                      </a:r>
                      <a:endParaRPr lang="en-US" sz="2400" dirty="0"/>
                    </a:p>
                  </a:txBody>
                  <a:tcPr/>
                </a:tc>
              </a:tr>
              <a:tr h="370386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/>
                        <a:t>میان‌ترم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/>
                        <a:t>۴</a:t>
                      </a:r>
                      <a:endParaRPr lang="en-US" sz="2400" dirty="0"/>
                    </a:p>
                  </a:txBody>
                  <a:tcPr/>
                </a:tc>
              </a:tr>
              <a:tr h="370386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/>
                        <a:t>پایان‌ترم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/>
                        <a:t>۸</a:t>
                      </a:r>
                      <a:endParaRPr lang="en-US" sz="2400" dirty="0"/>
                    </a:p>
                  </a:txBody>
                  <a:tcPr/>
                </a:tc>
              </a:tr>
              <a:tr h="370386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/>
                        <a:t>فعالیت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/>
                        <a:t>۳</a:t>
                      </a:r>
                      <a:endParaRPr lang="en-US" sz="2400" dirty="0"/>
                    </a:p>
                  </a:txBody>
                  <a:tcPr/>
                </a:tc>
              </a:tr>
              <a:tr h="370386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/>
                        <a:t>جمع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/>
                        <a:t>۲۰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04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 تشکر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یادگیری چیست؟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چرا جالب، مهم، و پرکاربرد است؟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5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یادگیری ماشین چیست؟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ایده اصلی:</a:t>
            </a:r>
          </a:p>
          <a:p>
            <a:pPr lvl="1"/>
            <a:r>
              <a:rPr lang="fa-IR" dirty="0" smtClean="0"/>
              <a:t>انسان یاد می‌گیرد و این همه موفق است</a:t>
            </a:r>
          </a:p>
          <a:p>
            <a:pPr lvl="1"/>
            <a:r>
              <a:rPr lang="fa-IR" dirty="0" smtClean="0"/>
              <a:t>تولید موجودات یادگیرنده</a:t>
            </a:r>
          </a:p>
          <a:p>
            <a:pPr lvl="2"/>
            <a:r>
              <a:rPr lang="fa-IR" dirty="0" smtClean="0"/>
              <a:t>که یاد بگیرند</a:t>
            </a:r>
          </a:p>
          <a:p>
            <a:endParaRPr lang="fa-IR" dirty="0" smtClean="0"/>
          </a:p>
          <a:p>
            <a:pPr lvl="2"/>
            <a:endParaRPr lang="en-US" dirty="0"/>
          </a:p>
        </p:txBody>
      </p:sp>
      <p:pic>
        <p:nvPicPr>
          <p:cNvPr id="2052" name="Picture 4" descr="http://www.sowetanlive.co.za/incoming/2014/03/24/hotstove.jpg/RESIZED/mediumRectangle/hotst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" y="1825625"/>
            <a:ext cx="23812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96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یادگیری ماشین چیست؟ </a:t>
            </a:r>
            <a:r>
              <a:rPr lang="fa-IR" sz="2000" dirty="0" smtClean="0"/>
              <a:t>(رسمی‌تر)</a:t>
            </a:r>
            <a:endParaRPr lang="en-US" sz="2000" dirty="0"/>
          </a:p>
        </p:txBody>
      </p:sp>
      <p:pic>
        <p:nvPicPr>
          <p:cNvPr id="4" name="Picture 6" descr="ex8a_dataon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35" y="2385961"/>
            <a:ext cx="2946186" cy="220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Arrow 4"/>
          <p:cNvSpPr/>
          <p:nvPr/>
        </p:nvSpPr>
        <p:spPr>
          <a:xfrm>
            <a:off x="4997460" y="2231517"/>
            <a:ext cx="1079836" cy="18305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dirty="0"/>
              <a:t>استخراج </a:t>
            </a:r>
            <a:r>
              <a:rPr lang="fa-IR" dirty="0" smtClean="0"/>
              <a:t>اصل</a:t>
            </a:r>
            <a:endParaRPr lang="en-US" dirty="0"/>
          </a:p>
        </p:txBody>
      </p:sp>
      <p:pic>
        <p:nvPicPr>
          <p:cNvPr id="6" name="Picture 8" descr="ex8a_nofi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55" y="1791067"/>
            <a:ext cx="3229882" cy="24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Arrow 6"/>
          <p:cNvSpPr/>
          <p:nvPr/>
        </p:nvSpPr>
        <p:spPr>
          <a:xfrm>
            <a:off x="291306" y="2122660"/>
            <a:ext cx="1439523" cy="17592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dirty="0"/>
              <a:t>نمونه‌های آینده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71203" y="5158087"/>
            <a:ext cx="2534330" cy="724750"/>
          </a:xfrm>
          <a:prstGeom prst="rect">
            <a:avLst/>
          </a:prstGeom>
          <a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Left Arrow 8"/>
          <p:cNvSpPr/>
          <p:nvPr/>
        </p:nvSpPr>
        <p:spPr>
          <a:xfrm>
            <a:off x="4997460" y="4595601"/>
            <a:ext cx="1145742" cy="18497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dirty="0"/>
              <a:t>یادگیری دست‌خط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338607" y="4595601"/>
            <a:ext cx="1392222" cy="18497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dirty="0"/>
              <a:t>فهم دست‌خط‌های آینده</a:t>
            </a:r>
            <a:endParaRPr lang="en-US" dirty="0"/>
          </a:p>
        </p:txBody>
      </p:sp>
      <p:pic>
        <p:nvPicPr>
          <p:cNvPr id="4098" name="Picture 2" descr="http://upload.wikimedia.org/wikipedia/commons/7/7c/Address_Recognition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32107" y="4192194"/>
            <a:ext cx="2621302" cy="239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84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43" y="223612"/>
            <a:ext cx="8512629" cy="1325563"/>
          </a:xfrm>
        </p:spPr>
        <p:txBody>
          <a:bodyPr/>
          <a:lstStyle/>
          <a:p>
            <a:r>
              <a:rPr lang="fa-IR" dirty="0" smtClean="0"/>
              <a:t>کاربردهای یادگیری ماشین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0400" y="2003956"/>
            <a:ext cx="1817915" cy="4351338"/>
          </a:xfrm>
        </p:spPr>
        <p:txBody>
          <a:bodyPr>
            <a:normAutofit/>
          </a:bodyPr>
          <a:lstStyle/>
          <a:p>
            <a:r>
              <a:rPr lang="fa-IR" sz="2000" dirty="0" smtClean="0"/>
              <a:t>مسائل سخت</a:t>
            </a:r>
          </a:p>
          <a:p>
            <a:r>
              <a:rPr lang="fa-IR" sz="2000" dirty="0" smtClean="0"/>
              <a:t>مسائل پیچیده</a:t>
            </a:r>
          </a:p>
          <a:p>
            <a:r>
              <a:rPr lang="fa-IR" sz="2000" dirty="0" smtClean="0"/>
              <a:t>مسائل یادگیری‌پذیر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7855132"/>
              </p:ext>
            </p:extLst>
          </p:nvPr>
        </p:nvGraphicFramePr>
        <p:xfrm>
          <a:off x="0" y="1549175"/>
          <a:ext cx="6934200" cy="5127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08335"/>
              </p:ext>
            </p:extLst>
          </p:nvPr>
        </p:nvGraphicFramePr>
        <p:xfrm>
          <a:off x="3646715" y="3837949"/>
          <a:ext cx="2978447" cy="193916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62062"/>
                <a:gridCol w="831683"/>
                <a:gridCol w="780641"/>
                <a:gridCol w="804061"/>
              </a:tblGrid>
              <a:tr h="1184783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</a:tr>
              <a:tr h="215341">
                <a:tc>
                  <a:txBody>
                    <a:bodyPr/>
                    <a:lstStyle/>
                    <a:p>
                      <a:r>
                        <a:rPr lang="fa-IR" sz="1050" dirty="0" smtClean="0"/>
                        <a:t>کاربر ۱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+++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+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?</a:t>
                      </a:r>
                      <a:endParaRPr lang="en-US" sz="1050" dirty="0"/>
                    </a:p>
                  </a:txBody>
                  <a:tcPr/>
                </a:tc>
              </a:tr>
              <a:tr h="215341">
                <a:tc>
                  <a:txBody>
                    <a:bodyPr/>
                    <a:lstStyle/>
                    <a:p>
                      <a:r>
                        <a:rPr lang="fa-IR" sz="1050" dirty="0" smtClean="0"/>
                        <a:t>کاربر</a:t>
                      </a:r>
                      <a:r>
                        <a:rPr lang="fa-IR" sz="1050" baseline="0" dirty="0" smtClean="0"/>
                        <a:t> ۲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+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++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?</a:t>
                      </a:r>
                      <a:endParaRPr lang="en-US" sz="1050" dirty="0"/>
                    </a:p>
                  </a:txBody>
                  <a:tcPr/>
                </a:tc>
              </a:tr>
              <a:tr h="215341">
                <a:tc>
                  <a:txBody>
                    <a:bodyPr/>
                    <a:lstStyle/>
                    <a:p>
                      <a:r>
                        <a:rPr lang="fa-IR" sz="1050" dirty="0" smtClean="0"/>
                        <a:t>کاربر ۳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+++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?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++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2" descr="پوستر فيلم شهر موشها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650" y="3876388"/>
            <a:ext cx="793987" cy="106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پوستر فيلم ساکن طبقه وسط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11" y="3876388"/>
            <a:ext cx="729609" cy="106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پوستر فيلم سیزده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84" y="3876388"/>
            <a:ext cx="755121" cy="106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12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برخی روش‌های معمول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شبکه عصبی</a:t>
            </a:r>
          </a:p>
          <a:p>
            <a:r>
              <a:rPr lang="fa-IR" dirty="0" smtClean="0"/>
              <a:t>الگوریتم‌های ژنتیک</a:t>
            </a:r>
            <a:endParaRPr lang="en-US" dirty="0" smtClean="0"/>
          </a:p>
          <a:p>
            <a:r>
              <a:rPr lang="fa-IR" dirty="0" smtClean="0"/>
              <a:t>شبکه‌های بیزی</a:t>
            </a:r>
          </a:p>
          <a:p>
            <a:r>
              <a:rPr lang="fa-IR" dirty="0" smtClean="0"/>
              <a:t>درخت تصمیم</a:t>
            </a:r>
          </a:p>
          <a:p>
            <a:r>
              <a:rPr lang="fa-IR" dirty="0" smtClean="0"/>
              <a:t>قانون</a:t>
            </a:r>
          </a:p>
          <a:p>
            <a:r>
              <a:rPr lang="fa-IR" dirty="0" smtClean="0"/>
              <a:t>خوشه‌بندی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39018733"/>
              </p:ext>
            </p:extLst>
          </p:nvPr>
        </p:nvGraphicFramePr>
        <p:xfrm>
          <a:off x="457200" y="838200"/>
          <a:ext cx="4060372" cy="5417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655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مثال‌های واقعی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بال‌گرد</a:t>
            </a:r>
          </a:p>
          <a:p>
            <a:endParaRPr lang="fa-IR" dirty="0"/>
          </a:p>
          <a:p>
            <a:r>
              <a:rPr lang="fa-IR" dirty="0" smtClean="0"/>
              <a:t>واتسون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«یادگیری محاسباتی» چیست؟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جنبه‌های محاسباتی</a:t>
            </a:r>
          </a:p>
          <a:p>
            <a:endParaRPr lang="fa-IR" dirty="0" smtClean="0"/>
          </a:p>
          <a:p>
            <a:r>
              <a:rPr lang="fa-IR" dirty="0" smtClean="0"/>
              <a:t>آیا کلا می‌توان یاد گرفت؟ </a:t>
            </a:r>
            <a:r>
              <a:rPr lang="fa-IR" dirty="0" smtClean="0">
                <a:sym typeface="Wingdings" panose="05000000000000000000" pitchFamily="2" charset="2"/>
              </a:rPr>
              <a:t> آیا می‌توانیم در </a:t>
            </a:r>
            <a:r>
              <a:rPr lang="fa-IR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زمان معقول </a:t>
            </a:r>
            <a:r>
              <a:rPr lang="fa-IR" dirty="0" smtClean="0">
                <a:sym typeface="Wingdings" panose="05000000000000000000" pitchFamily="2" charset="2"/>
              </a:rPr>
              <a:t>یادگرفت؟</a:t>
            </a:r>
          </a:p>
          <a:p>
            <a:endParaRPr lang="fa-IR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8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مسئله اول: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مجموعه نقاط نمونه با توزیع ناشناخته</a:t>
            </a:r>
          </a:p>
          <a:p>
            <a:pPr lvl="1"/>
            <a:r>
              <a:rPr lang="fa-IR" dirty="0" smtClean="0"/>
              <a:t>و اینکه درون یا بیرون مستطیل است</a:t>
            </a:r>
          </a:p>
          <a:p>
            <a:pPr lvl="1"/>
            <a:endParaRPr lang="fa-IR" dirty="0"/>
          </a:p>
          <a:p>
            <a:r>
              <a:rPr lang="fa-IR" dirty="0" smtClean="0"/>
              <a:t>هدف: یافتن مستطیل اصلی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7429" y="3461657"/>
            <a:ext cx="3243943" cy="2035629"/>
          </a:xfrm>
          <a:prstGeom prst="rect">
            <a:avLst/>
          </a:prstGeom>
          <a:solidFill>
            <a:srgbClr val="A5300F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5" name="TextBox 4"/>
          <p:cNvSpPr txBox="1"/>
          <p:nvPr/>
        </p:nvSpPr>
        <p:spPr>
          <a:xfrm>
            <a:off x="1524000" y="391885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+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72886" y="2764972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-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8634" y="5660572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-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50948" y="5497286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-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28810" y="4001294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-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27854" y="2933321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-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17498" y="5060486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+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98899" y="344940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+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435895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+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701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لوتوس">
      <a:majorFont>
        <a:latin typeface="Century Gothic"/>
        <a:ea typeface=""/>
        <a:cs typeface="B Lotus"/>
      </a:majorFont>
      <a:minorFont>
        <a:latin typeface="Century Gothic"/>
        <a:ea typeface=""/>
        <a:cs typeface="B Lotus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218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 Lotus</vt:lpstr>
      <vt:lpstr>Century Gothic</vt:lpstr>
      <vt:lpstr>Wingdings</vt:lpstr>
      <vt:lpstr>Office Theme</vt:lpstr>
      <vt:lpstr>یادگیری  محاسباتی</vt:lpstr>
      <vt:lpstr>یادگیری چیست؟</vt:lpstr>
      <vt:lpstr>یادگیری ماشین چیست؟</vt:lpstr>
      <vt:lpstr>یادگیری ماشین چیست؟ (رسمی‌تر)</vt:lpstr>
      <vt:lpstr>کاربردهای یادگیری ماشین</vt:lpstr>
      <vt:lpstr>برخی روش‌های معمول</vt:lpstr>
      <vt:lpstr>مثال‌های واقعی</vt:lpstr>
      <vt:lpstr>«یادگیری محاسباتی» چیست؟</vt:lpstr>
      <vt:lpstr>مسئله اول:</vt:lpstr>
      <vt:lpstr>درس‌های مرتبط</vt:lpstr>
      <vt:lpstr>سیاست کلاس</vt:lpstr>
      <vt:lpstr>نمره‌دهی</vt:lpstr>
      <vt:lpstr>با تشکر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یادگیری ماشین محاسباتی</dc:title>
  <dc:creator>admin</dc:creator>
  <cp:lastModifiedBy>admin</cp:lastModifiedBy>
  <cp:revision>15</cp:revision>
  <dcterms:created xsi:type="dcterms:W3CDTF">2015-01-25T11:32:57Z</dcterms:created>
  <dcterms:modified xsi:type="dcterms:W3CDTF">2015-01-26T08:35:54Z</dcterms:modified>
</cp:coreProperties>
</file>