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54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A728-13CC-496A-8631-7022A36EEECA}" type="datetimeFigureOut">
              <a:rPr lang="zh-CN" altLang="en-US" smtClean="0"/>
              <a:t>2017-06-29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11DB5-C4BA-49A1-8DEA-E1837E985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A728-13CC-496A-8631-7022A36EEECA}" type="datetimeFigureOut">
              <a:rPr lang="zh-CN" altLang="en-US" smtClean="0"/>
              <a:t>2017-06-29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11DB5-C4BA-49A1-8DEA-E1837E985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A728-13CC-496A-8631-7022A36EEECA}" type="datetimeFigureOut">
              <a:rPr lang="zh-CN" altLang="en-US" smtClean="0"/>
              <a:t>2017-06-29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11DB5-C4BA-49A1-8DEA-E1837E985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09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A728-13CC-496A-8631-7022A36EEECA}" type="datetimeFigureOut">
              <a:rPr lang="zh-CN" altLang="en-US" smtClean="0"/>
              <a:t>2017-06-29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11DB5-C4BA-49A1-8DEA-E1837E985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64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A728-13CC-496A-8631-7022A36EEECA}" type="datetimeFigureOut">
              <a:rPr lang="zh-CN" altLang="en-US" smtClean="0"/>
              <a:t>2017-06-29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11DB5-C4BA-49A1-8DEA-E1837E985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37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A728-13CC-496A-8631-7022A36EEECA}" type="datetimeFigureOut">
              <a:rPr lang="zh-CN" altLang="en-US" smtClean="0"/>
              <a:t>2017-06-29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11DB5-C4BA-49A1-8DEA-E1837E985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0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A728-13CC-496A-8631-7022A36EEECA}" type="datetimeFigureOut">
              <a:rPr lang="zh-CN" altLang="en-US" smtClean="0"/>
              <a:t>2017-06-29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11DB5-C4BA-49A1-8DEA-E1837E985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69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A728-13CC-496A-8631-7022A36EEECA}" type="datetimeFigureOut">
              <a:rPr lang="zh-CN" altLang="en-US" smtClean="0"/>
              <a:t>2017-06-29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11DB5-C4BA-49A1-8DEA-E1837E985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92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A728-13CC-496A-8631-7022A36EEECA}" type="datetimeFigureOut">
              <a:rPr lang="zh-CN" altLang="en-US" smtClean="0"/>
              <a:t>2017-06-29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11DB5-C4BA-49A1-8DEA-E1837E985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24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A728-13CC-496A-8631-7022A36EEECA}" type="datetimeFigureOut">
              <a:rPr lang="zh-CN" altLang="en-US" smtClean="0"/>
              <a:t>2017-06-29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11DB5-C4BA-49A1-8DEA-E1837E985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30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A728-13CC-496A-8631-7022A36EEECA}" type="datetimeFigureOut">
              <a:rPr lang="zh-CN" altLang="en-US" smtClean="0"/>
              <a:t>2017-06-29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11DB5-C4BA-49A1-8DEA-E1837E985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0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FA728-13CC-496A-8631-7022A36EEECA}" type="datetimeFigureOut">
              <a:rPr lang="zh-CN" altLang="en-US" smtClean="0"/>
              <a:t>2017-06-29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11DB5-C4BA-49A1-8DEA-E1837E985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2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右箭头 18"/>
          <p:cNvSpPr/>
          <p:nvPr/>
        </p:nvSpPr>
        <p:spPr>
          <a:xfrm>
            <a:off x="3079038" y="1697761"/>
            <a:ext cx="1021475" cy="180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180700" y="1649296"/>
            <a:ext cx="742831" cy="261610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实时数据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916357" y="636745"/>
            <a:ext cx="2147266" cy="2212105"/>
            <a:chOff x="977647" y="643185"/>
            <a:chExt cx="2147266" cy="221210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67733">
              <a:off x="1074074" y="1262113"/>
              <a:ext cx="294741" cy="46574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26751">
              <a:off x="1349652" y="643185"/>
              <a:ext cx="294741" cy="46574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458433">
              <a:off x="1063149" y="1813919"/>
              <a:ext cx="294741" cy="465746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1722">
              <a:off x="1349651" y="2389544"/>
              <a:ext cx="294741" cy="46574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2823" y="1314702"/>
              <a:ext cx="732090" cy="732090"/>
            </a:xfrm>
            <a:prstGeom prst="rect">
              <a:avLst/>
            </a:prstGeom>
          </p:spPr>
        </p:pic>
        <p:cxnSp>
          <p:nvCxnSpPr>
            <p:cNvPr id="10" name="直接箭头连接符 9"/>
            <p:cNvCxnSpPr>
              <a:stCxn id="5" idx="2"/>
              <a:endCxn id="8" idx="1"/>
            </p:cNvCxnSpPr>
            <p:nvPr/>
          </p:nvCxnSpPr>
          <p:spPr>
            <a:xfrm>
              <a:off x="1645318" y="1055608"/>
              <a:ext cx="747505" cy="625139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4" idx="2"/>
              <a:endCxn id="8" idx="1"/>
            </p:cNvCxnSpPr>
            <p:nvPr/>
          </p:nvCxnSpPr>
          <p:spPr>
            <a:xfrm>
              <a:off x="1417200" y="1621120"/>
              <a:ext cx="975623" cy="59627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2"/>
              <a:endCxn id="8" idx="1"/>
            </p:cNvCxnSpPr>
            <p:nvPr/>
          </p:nvCxnSpPr>
          <p:spPr>
            <a:xfrm flipV="1">
              <a:off x="1442735" y="1680747"/>
              <a:ext cx="950088" cy="383534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0"/>
              <a:endCxn id="8" idx="1"/>
            </p:cNvCxnSpPr>
            <p:nvPr/>
          </p:nvCxnSpPr>
          <p:spPr>
            <a:xfrm flipV="1">
              <a:off x="1598602" y="1680747"/>
              <a:ext cx="794221" cy="73212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 rot="20463383">
              <a:off x="1350000" y="1600560"/>
              <a:ext cx="11280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采集手机</a:t>
              </a:r>
              <a:r>
                <a:rPr lang="en-US" altLang="zh-CN" sz="1100" dirty="0" smtClean="0"/>
                <a:t>MAC</a:t>
              </a:r>
              <a:endParaRPr lang="zh-CN" altLang="en-US" sz="1100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700245" y="3502490"/>
            <a:ext cx="3100667" cy="2096822"/>
            <a:chOff x="2864297" y="3956497"/>
            <a:chExt cx="3100667" cy="2096822"/>
          </a:xfrm>
        </p:grpSpPr>
        <p:grpSp>
          <p:nvGrpSpPr>
            <p:cNvPr id="41" name="组合 40"/>
            <p:cNvGrpSpPr/>
            <p:nvPr/>
          </p:nvGrpSpPr>
          <p:grpSpPr>
            <a:xfrm>
              <a:off x="2864297" y="3999433"/>
              <a:ext cx="3100667" cy="2053886"/>
              <a:chOff x="2864297" y="3999433"/>
              <a:chExt cx="3100667" cy="205388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864297" y="3999433"/>
                <a:ext cx="3100667" cy="17116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0230" y="4082726"/>
                <a:ext cx="488016" cy="488016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8035" y="4654259"/>
                <a:ext cx="556589" cy="560758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39969" y="4670603"/>
                <a:ext cx="556589" cy="560758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5943" y="5000713"/>
                <a:ext cx="556589" cy="560758"/>
              </a:xfrm>
              <a:prstGeom prst="rect">
                <a:avLst/>
              </a:prstGeom>
            </p:spPr>
          </p:pic>
          <p:sp>
            <p:nvSpPr>
              <p:cNvPr id="32" name="左右箭头 31"/>
              <p:cNvSpPr/>
              <p:nvPr/>
            </p:nvSpPr>
            <p:spPr>
              <a:xfrm rot="19533917">
                <a:off x="3614944" y="4594633"/>
                <a:ext cx="569161" cy="180000"/>
              </a:xfrm>
              <a:prstGeom prst="left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左右箭头 32"/>
              <p:cNvSpPr/>
              <p:nvPr/>
            </p:nvSpPr>
            <p:spPr>
              <a:xfrm rot="16200000">
                <a:off x="4188303" y="4657989"/>
                <a:ext cx="405985" cy="180000"/>
              </a:xfrm>
              <a:prstGeom prst="left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左右箭头 33"/>
              <p:cNvSpPr/>
              <p:nvPr/>
            </p:nvSpPr>
            <p:spPr>
              <a:xfrm rot="2232565">
                <a:off x="4574314" y="4582844"/>
                <a:ext cx="569161" cy="180000"/>
              </a:xfrm>
              <a:prstGeom prst="left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80640" y="5722231"/>
                <a:ext cx="859191" cy="232872"/>
              </a:xfrm>
              <a:prstGeom prst="rect">
                <a:avLst/>
              </a:prstGeom>
            </p:spPr>
          </p:pic>
          <p:pic>
            <p:nvPicPr>
              <p:cNvPr id="37" name="图片 3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8118" y="5711123"/>
                <a:ext cx="451851" cy="258903"/>
              </a:xfrm>
              <a:prstGeom prst="rect">
                <a:avLst/>
              </a:prstGeom>
            </p:spPr>
          </p:pic>
          <p:sp>
            <p:nvSpPr>
              <p:cNvPr id="40" name="文本框 39"/>
              <p:cNvSpPr txBox="1"/>
              <p:nvPr/>
            </p:nvSpPr>
            <p:spPr>
              <a:xfrm>
                <a:off x="4459474" y="5683987"/>
                <a:ext cx="300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+</a:t>
                </a:r>
                <a:endParaRPr lang="zh-CN" altLang="en-US" dirty="0"/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4103461" y="3956497"/>
              <a:ext cx="62233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 err="1" smtClean="0"/>
                <a:t>NameNode</a:t>
              </a:r>
              <a:endParaRPr lang="zh-CN" altLang="en-US" sz="6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129815" y="4540458"/>
              <a:ext cx="4538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 smtClean="0"/>
                <a:t>Node1</a:t>
              </a:r>
              <a:endParaRPr lang="zh-CN" altLang="en-US" sz="600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196927" y="4888832"/>
              <a:ext cx="4538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 smtClean="0"/>
                <a:t>Node2</a:t>
              </a:r>
              <a:endParaRPr lang="zh-CN" altLang="en-US" sz="6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235004" y="4540458"/>
              <a:ext cx="4538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 smtClean="0"/>
                <a:t>Node3</a:t>
              </a:r>
              <a:endParaRPr lang="zh-CN" altLang="en-US" sz="600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998020" y="1363916"/>
            <a:ext cx="916433" cy="1106074"/>
            <a:chOff x="4059310" y="1370356"/>
            <a:chExt cx="916433" cy="1106074"/>
          </a:xfrm>
        </p:grpSpPr>
        <p:sp>
          <p:nvSpPr>
            <p:cNvPr id="21" name="文本框 20"/>
            <p:cNvSpPr txBox="1"/>
            <p:nvPr/>
          </p:nvSpPr>
          <p:spPr>
            <a:xfrm>
              <a:off x="4172401" y="1370356"/>
              <a:ext cx="7520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/>
                <a:t>缓冲服务器</a:t>
              </a:r>
              <a:endParaRPr lang="zh-CN" altLang="en-US" sz="800" dirty="0"/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19" y="1600227"/>
              <a:ext cx="488016" cy="48801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9310" y="2096289"/>
              <a:ext cx="916433" cy="380141"/>
            </a:xfrm>
            <a:prstGeom prst="rect">
              <a:avLst/>
            </a:prstGeom>
          </p:spPr>
        </p:pic>
      </p:grpSp>
      <p:grpSp>
        <p:nvGrpSpPr>
          <p:cNvPr id="77" name="组合 76"/>
          <p:cNvGrpSpPr/>
          <p:nvPr/>
        </p:nvGrpSpPr>
        <p:grpSpPr>
          <a:xfrm>
            <a:off x="5776041" y="1643175"/>
            <a:ext cx="829479" cy="1758154"/>
            <a:chOff x="5776041" y="1643175"/>
            <a:chExt cx="829479" cy="1758154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76041" y="1643175"/>
              <a:ext cx="829479" cy="249197"/>
            </a:xfrm>
            <a:prstGeom prst="rect">
              <a:avLst/>
            </a:prstGeom>
          </p:spPr>
        </p:pic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74005" y="2497218"/>
              <a:ext cx="696600" cy="212300"/>
            </a:xfrm>
            <a:prstGeom prst="rect">
              <a:avLst/>
            </a:prstGeom>
          </p:spPr>
        </p:pic>
        <p:sp>
          <p:nvSpPr>
            <p:cNvPr id="57" name="左右箭头 56"/>
            <p:cNvSpPr/>
            <p:nvPr/>
          </p:nvSpPr>
          <p:spPr>
            <a:xfrm rot="16200000">
              <a:off x="5885767" y="2998860"/>
              <a:ext cx="624939" cy="180000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左右箭头 57"/>
            <p:cNvSpPr/>
            <p:nvPr/>
          </p:nvSpPr>
          <p:spPr>
            <a:xfrm rot="16200000">
              <a:off x="5948933" y="2157914"/>
              <a:ext cx="498607" cy="180000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221846" y="2468683"/>
            <a:ext cx="1060911" cy="1287638"/>
            <a:chOff x="4221846" y="2468683"/>
            <a:chExt cx="1060911" cy="1287638"/>
          </a:xfrm>
        </p:grpSpPr>
        <p:sp>
          <p:nvSpPr>
            <p:cNvPr id="59" name="右箭头 58"/>
            <p:cNvSpPr/>
            <p:nvPr/>
          </p:nvSpPr>
          <p:spPr>
            <a:xfrm rot="3915854">
              <a:off x="4430514" y="2671695"/>
              <a:ext cx="586023" cy="180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4598575" y="2967859"/>
              <a:ext cx="684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HDFS</a:t>
              </a:r>
              <a:endParaRPr lang="zh-CN" altLang="en-US" sz="1200" dirty="0"/>
            </a:p>
          </p:txBody>
        </p:sp>
        <p:sp>
          <p:nvSpPr>
            <p:cNvPr id="61" name="右箭头 60"/>
            <p:cNvSpPr/>
            <p:nvPr/>
          </p:nvSpPr>
          <p:spPr>
            <a:xfrm rot="3915854">
              <a:off x="4790469" y="3377040"/>
              <a:ext cx="578563" cy="180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 rot="20960594">
              <a:off x="4221846" y="2610878"/>
              <a:ext cx="1031051" cy="261610"/>
            </a:xfrm>
            <a:prstGeom prst="rect">
              <a:avLst/>
            </a:prstGeom>
            <a:solidFill>
              <a:srgbClr val="5B9BD5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模型训练</a:t>
              </a:r>
              <a:r>
                <a:rPr lang="zh-CN" altLang="en-US" sz="1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776585" y="1544057"/>
            <a:ext cx="987216" cy="430887"/>
            <a:chOff x="4776585" y="1544057"/>
            <a:chExt cx="987216" cy="430887"/>
          </a:xfrm>
        </p:grpSpPr>
        <p:sp>
          <p:nvSpPr>
            <p:cNvPr id="54" name="右箭头 53"/>
            <p:cNvSpPr/>
            <p:nvPr/>
          </p:nvSpPr>
          <p:spPr>
            <a:xfrm>
              <a:off x="4776585" y="1681637"/>
              <a:ext cx="987216" cy="180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863140" y="1544057"/>
              <a:ext cx="742831" cy="430887"/>
            </a:xfrm>
            <a:prstGeom prst="rect">
              <a:avLst/>
            </a:prstGeom>
            <a:solidFill>
              <a:srgbClr val="5B9BD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实时数据</a:t>
              </a:r>
              <a:endPara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离线数据</a:t>
              </a:r>
              <a:endPara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053" y="3591062"/>
            <a:ext cx="660341" cy="638548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92323" y="1649719"/>
            <a:ext cx="457950" cy="25090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238" y="1629809"/>
            <a:ext cx="916433" cy="380141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47053" y="2772599"/>
            <a:ext cx="593400" cy="147967"/>
          </a:xfrm>
          <a:prstGeom prst="rect">
            <a:avLst/>
          </a:prstGeom>
        </p:spPr>
      </p:pic>
      <p:sp>
        <p:nvSpPr>
          <p:cNvPr id="68" name="左右箭头 67"/>
          <p:cNvSpPr/>
          <p:nvPr/>
        </p:nvSpPr>
        <p:spPr>
          <a:xfrm>
            <a:off x="6641768" y="1704662"/>
            <a:ext cx="636914" cy="18000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左右箭头 68"/>
          <p:cNvSpPr/>
          <p:nvPr/>
        </p:nvSpPr>
        <p:spPr>
          <a:xfrm>
            <a:off x="7750273" y="1738560"/>
            <a:ext cx="586359" cy="18000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箭头 72"/>
          <p:cNvSpPr/>
          <p:nvPr/>
        </p:nvSpPr>
        <p:spPr>
          <a:xfrm rot="5400000">
            <a:off x="8660549" y="3204125"/>
            <a:ext cx="482498" cy="180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箭头 73"/>
          <p:cNvSpPr/>
          <p:nvPr/>
        </p:nvSpPr>
        <p:spPr>
          <a:xfrm rot="5400000">
            <a:off x="8591657" y="2309378"/>
            <a:ext cx="620282" cy="180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 rot="2198460">
            <a:off x="7849578" y="2036585"/>
            <a:ext cx="1003321" cy="261610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07" y="4046628"/>
            <a:ext cx="224567" cy="41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7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>wzj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魏臻江</dc:creator>
  <cp:lastModifiedBy>魏臻江</cp:lastModifiedBy>
  <cp:revision>9</cp:revision>
  <dcterms:created xsi:type="dcterms:W3CDTF">2017-06-29T03:01:57Z</dcterms:created>
  <dcterms:modified xsi:type="dcterms:W3CDTF">2017-06-29T03:47:23Z</dcterms:modified>
</cp:coreProperties>
</file>