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FC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63E308-1B30-4E71-BEA1-40BFB175D54D}" v="110" dt="2020-04-10T07:05:36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rrest" userId="a71ba4a8-bb2d-48a4-80ad-1869e47ea61e" providerId="ADAL" clId="{C563E308-1B30-4E71-BEA1-40BFB175D54D}"/>
    <pc:docChg chg="undo custSel addSld modSld">
      <pc:chgData name="Forrest" userId="a71ba4a8-bb2d-48a4-80ad-1869e47ea61e" providerId="ADAL" clId="{C563E308-1B30-4E71-BEA1-40BFB175D54D}" dt="2020-04-10T07:05:51.094" v="870" actId="1076"/>
      <pc:docMkLst>
        <pc:docMk/>
      </pc:docMkLst>
      <pc:sldChg chg="modSp mod">
        <pc:chgData name="Forrest" userId="a71ba4a8-bb2d-48a4-80ad-1869e47ea61e" providerId="ADAL" clId="{C563E308-1B30-4E71-BEA1-40BFB175D54D}" dt="2020-04-10T06:42:18.090" v="150" actId="14100"/>
        <pc:sldMkLst>
          <pc:docMk/>
          <pc:sldMk cId="3983387685" sldId="256"/>
        </pc:sldMkLst>
        <pc:spChg chg="mod">
          <ac:chgData name="Forrest" userId="a71ba4a8-bb2d-48a4-80ad-1869e47ea61e" providerId="ADAL" clId="{C563E308-1B30-4E71-BEA1-40BFB175D54D}" dt="2020-04-10T06:42:18.090" v="150" actId="14100"/>
          <ac:spMkLst>
            <pc:docMk/>
            <pc:sldMk cId="3983387685" sldId="256"/>
            <ac:spMk id="2" creationId="{8A28EDAC-8122-484B-BB89-8A4FA80729A4}"/>
          </ac:spMkLst>
        </pc:spChg>
        <pc:spChg chg="mod">
          <ac:chgData name="Forrest" userId="a71ba4a8-bb2d-48a4-80ad-1869e47ea61e" providerId="ADAL" clId="{C563E308-1B30-4E71-BEA1-40BFB175D54D}" dt="2020-04-10T06:41:13.409" v="141" actId="1076"/>
          <ac:spMkLst>
            <pc:docMk/>
            <pc:sldMk cId="3983387685" sldId="256"/>
            <ac:spMk id="3" creationId="{B6199931-0CAA-4BBA-8531-E15971D85BD6}"/>
          </ac:spMkLst>
        </pc:spChg>
      </pc:sldChg>
      <pc:sldChg chg="addSp delSp modSp add mod setBg">
        <pc:chgData name="Forrest" userId="a71ba4a8-bb2d-48a4-80ad-1869e47ea61e" providerId="ADAL" clId="{C563E308-1B30-4E71-BEA1-40BFB175D54D}" dt="2020-04-10T07:05:51.094" v="870" actId="1076"/>
        <pc:sldMkLst>
          <pc:docMk/>
          <pc:sldMk cId="1796522037" sldId="257"/>
        </pc:sldMkLst>
        <pc:spChg chg="del">
          <ac:chgData name="Forrest" userId="a71ba4a8-bb2d-48a4-80ad-1869e47ea61e" providerId="ADAL" clId="{C563E308-1B30-4E71-BEA1-40BFB175D54D}" dt="2020-04-10T06:44:19.131" v="216"/>
          <ac:spMkLst>
            <pc:docMk/>
            <pc:sldMk cId="1796522037" sldId="257"/>
            <ac:spMk id="2" creationId="{8CDECA5F-9469-4121-B3FB-7683AEAF4C44}"/>
          </ac:spMkLst>
        </pc:spChg>
        <pc:spChg chg="del">
          <ac:chgData name="Forrest" userId="a71ba4a8-bb2d-48a4-80ad-1869e47ea61e" providerId="ADAL" clId="{C563E308-1B30-4E71-BEA1-40BFB175D54D}" dt="2020-04-10T06:44:19.131" v="216"/>
          <ac:spMkLst>
            <pc:docMk/>
            <pc:sldMk cId="1796522037" sldId="257"/>
            <ac:spMk id="3" creationId="{C42F8EF9-D14C-4DE2-AD60-E7440F3AEA1A}"/>
          </ac:spMkLst>
        </pc:spChg>
        <pc:spChg chg="add mod">
          <ac:chgData name="Forrest" userId="a71ba4a8-bb2d-48a4-80ad-1869e47ea61e" providerId="ADAL" clId="{C563E308-1B30-4E71-BEA1-40BFB175D54D}" dt="2020-04-10T06:53:11.638" v="664" actId="27636"/>
          <ac:spMkLst>
            <pc:docMk/>
            <pc:sldMk cId="1796522037" sldId="257"/>
            <ac:spMk id="4" creationId="{42055FA8-451E-4EC5-9C95-586F98E74436}"/>
          </ac:spMkLst>
        </pc:spChg>
        <pc:spChg chg="add del mod">
          <ac:chgData name="Forrest" userId="a71ba4a8-bb2d-48a4-80ad-1869e47ea61e" providerId="ADAL" clId="{C563E308-1B30-4E71-BEA1-40BFB175D54D}" dt="2020-04-10T07:04:00.330" v="852" actId="478"/>
          <ac:spMkLst>
            <pc:docMk/>
            <pc:sldMk cId="1796522037" sldId="257"/>
            <ac:spMk id="5" creationId="{B5AE7559-0BA7-4CA7-B855-C9EB5506CB33}"/>
          </ac:spMkLst>
        </pc:spChg>
        <pc:spChg chg="add del mod">
          <ac:chgData name="Forrest" userId="a71ba4a8-bb2d-48a4-80ad-1869e47ea61e" providerId="ADAL" clId="{C563E308-1B30-4E71-BEA1-40BFB175D54D}" dt="2020-04-10T06:47:21.658" v="256" actId="478"/>
          <ac:spMkLst>
            <pc:docMk/>
            <pc:sldMk cId="1796522037" sldId="257"/>
            <ac:spMk id="6" creationId="{87C85A6B-87E8-40F4-AF87-ED5765785C99}"/>
          </ac:spMkLst>
        </pc:spChg>
        <pc:spChg chg="add mod">
          <ac:chgData name="Forrest" userId="a71ba4a8-bb2d-48a4-80ad-1869e47ea61e" providerId="ADAL" clId="{C563E308-1B30-4E71-BEA1-40BFB175D54D}" dt="2020-04-10T06:59:16.569" v="745" actId="14100"/>
          <ac:spMkLst>
            <pc:docMk/>
            <pc:sldMk cId="1796522037" sldId="257"/>
            <ac:spMk id="7" creationId="{FF38DA2B-9055-4FA4-AB73-8A2B2671F16C}"/>
          </ac:spMkLst>
        </pc:spChg>
        <pc:spChg chg="add mod">
          <ac:chgData name="Forrest" userId="a71ba4a8-bb2d-48a4-80ad-1869e47ea61e" providerId="ADAL" clId="{C563E308-1B30-4E71-BEA1-40BFB175D54D}" dt="2020-04-10T06:57:43.496" v="732" actId="14100"/>
          <ac:spMkLst>
            <pc:docMk/>
            <pc:sldMk cId="1796522037" sldId="257"/>
            <ac:spMk id="8" creationId="{C5DF9FE2-D642-426E-B6AA-418B7650BB7E}"/>
          </ac:spMkLst>
        </pc:spChg>
        <pc:spChg chg="add mod">
          <ac:chgData name="Forrest" userId="a71ba4a8-bb2d-48a4-80ad-1869e47ea61e" providerId="ADAL" clId="{C563E308-1B30-4E71-BEA1-40BFB175D54D}" dt="2020-04-10T07:04:58.771" v="855" actId="207"/>
          <ac:spMkLst>
            <pc:docMk/>
            <pc:sldMk cId="1796522037" sldId="257"/>
            <ac:spMk id="9" creationId="{FFBE4D30-0804-4E83-B008-55636A964047}"/>
          </ac:spMkLst>
        </pc:spChg>
        <pc:spChg chg="add mod">
          <ac:chgData name="Forrest" userId="a71ba4a8-bb2d-48a4-80ad-1869e47ea61e" providerId="ADAL" clId="{C563E308-1B30-4E71-BEA1-40BFB175D54D}" dt="2020-04-10T06:57:33.598" v="731" actId="1076"/>
          <ac:spMkLst>
            <pc:docMk/>
            <pc:sldMk cId="1796522037" sldId="257"/>
            <ac:spMk id="10" creationId="{63934AA5-12F5-45B9-ADD6-CDBD3FFDC5CB}"/>
          </ac:spMkLst>
        </pc:spChg>
        <pc:spChg chg="add mod">
          <ac:chgData name="Forrest" userId="a71ba4a8-bb2d-48a4-80ad-1869e47ea61e" providerId="ADAL" clId="{C563E308-1B30-4E71-BEA1-40BFB175D54D}" dt="2020-04-10T07:04:58.771" v="855" actId="207"/>
          <ac:spMkLst>
            <pc:docMk/>
            <pc:sldMk cId="1796522037" sldId="257"/>
            <ac:spMk id="11" creationId="{3A92B044-340D-43DF-AA54-6A979A29AE66}"/>
          </ac:spMkLst>
        </pc:spChg>
        <pc:spChg chg="add del mod">
          <ac:chgData name="Forrest" userId="a71ba4a8-bb2d-48a4-80ad-1869e47ea61e" providerId="ADAL" clId="{C563E308-1B30-4E71-BEA1-40BFB175D54D}" dt="2020-04-10T06:59:01.887" v="739" actId="478"/>
          <ac:spMkLst>
            <pc:docMk/>
            <pc:sldMk cId="1796522037" sldId="257"/>
            <ac:spMk id="12" creationId="{4104F4D0-5D54-4732-B41F-395DAC6F6E49}"/>
          </ac:spMkLst>
        </pc:spChg>
        <pc:spChg chg="add mod">
          <ac:chgData name="Forrest" userId="a71ba4a8-bb2d-48a4-80ad-1869e47ea61e" providerId="ADAL" clId="{C563E308-1B30-4E71-BEA1-40BFB175D54D}" dt="2020-04-10T06:59:46.950" v="764" actId="242"/>
          <ac:spMkLst>
            <pc:docMk/>
            <pc:sldMk cId="1796522037" sldId="257"/>
            <ac:spMk id="13" creationId="{46280D37-9B24-427F-B2F8-97E6A6187801}"/>
          </ac:spMkLst>
        </pc:spChg>
        <pc:spChg chg="add mod">
          <ac:chgData name="Forrest" userId="a71ba4a8-bb2d-48a4-80ad-1869e47ea61e" providerId="ADAL" clId="{C563E308-1B30-4E71-BEA1-40BFB175D54D}" dt="2020-04-10T07:05:09.446" v="859" actId="207"/>
          <ac:spMkLst>
            <pc:docMk/>
            <pc:sldMk cId="1796522037" sldId="257"/>
            <ac:spMk id="14" creationId="{2F245849-6C22-450F-9EDF-1386275C591D}"/>
          </ac:spMkLst>
        </pc:spChg>
        <pc:spChg chg="add mod">
          <ac:chgData name="Forrest" userId="a71ba4a8-bb2d-48a4-80ad-1869e47ea61e" providerId="ADAL" clId="{C563E308-1B30-4E71-BEA1-40BFB175D54D}" dt="2020-04-10T07:05:09.446" v="859" actId="207"/>
          <ac:spMkLst>
            <pc:docMk/>
            <pc:sldMk cId="1796522037" sldId="257"/>
            <ac:spMk id="15" creationId="{773D649B-63FC-44BB-A0C9-2094FF5D12F5}"/>
          </ac:spMkLst>
        </pc:spChg>
        <pc:spChg chg="add mod">
          <ac:chgData name="Forrest" userId="a71ba4a8-bb2d-48a4-80ad-1869e47ea61e" providerId="ADAL" clId="{C563E308-1B30-4E71-BEA1-40BFB175D54D}" dt="2020-04-10T07:05:09.446" v="859" actId="207"/>
          <ac:spMkLst>
            <pc:docMk/>
            <pc:sldMk cId="1796522037" sldId="257"/>
            <ac:spMk id="16" creationId="{2B59F3AA-57CA-4E06-86FB-7C79F0276B6E}"/>
          </ac:spMkLst>
        </pc:spChg>
        <pc:spChg chg="add del mod">
          <ac:chgData name="Forrest" userId="a71ba4a8-bb2d-48a4-80ad-1869e47ea61e" providerId="ADAL" clId="{C563E308-1B30-4E71-BEA1-40BFB175D54D}" dt="2020-04-10T07:04:02.707" v="853" actId="478"/>
          <ac:spMkLst>
            <pc:docMk/>
            <pc:sldMk cId="1796522037" sldId="257"/>
            <ac:spMk id="18" creationId="{F4CEE4B5-519A-47BC-BE2D-B3B2F73C9194}"/>
          </ac:spMkLst>
        </pc:spChg>
        <pc:spChg chg="add mod">
          <ac:chgData name="Forrest" userId="a71ba4a8-bb2d-48a4-80ad-1869e47ea61e" providerId="ADAL" clId="{C563E308-1B30-4E71-BEA1-40BFB175D54D}" dt="2020-04-10T07:05:51.094" v="870" actId="1076"/>
          <ac:spMkLst>
            <pc:docMk/>
            <pc:sldMk cId="1796522037" sldId="257"/>
            <ac:spMk id="19" creationId="{2909DD37-5494-410C-B659-5F0926EFB19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1D94-F271-4106-9723-D1BFAEB53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C6D97-6971-42EA-9992-CB79F8705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13696-7420-4A0F-85B6-8E8BCD4F1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030-1277-4A3B-9828-807595279C42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1162F-58D7-48CD-BAD3-F5D80B10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9867A-CD27-4EDB-B4D7-EB75B3E0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83D-849D-4FE4-8B95-BE2FE210C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7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880E-B482-4A51-BB54-15D45E71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5C414-8D3F-4F43-99E2-FE415CB22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6F258-B44C-47F6-AAE1-156A7BC2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030-1277-4A3B-9828-807595279C42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203A-F458-4DD6-AB84-D6967ADE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F33A7-0647-4046-933C-C55B08E8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83D-849D-4FE4-8B95-BE2FE210C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4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C23EC1-48C4-4E26-82FA-9D95CCC0C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10DF8-A778-4955-B310-6403FFDBE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553DB-9725-45C8-8025-ABC24838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030-1277-4A3B-9828-807595279C42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B32C3-16EF-4839-8A6D-2A831CC6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AEDC7-70DF-421E-8DA1-8A2E7F4F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83D-849D-4FE4-8B95-BE2FE210C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7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4B06-89AC-4A39-A82C-4FA74DE74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C1E24-3E66-4C60-B7FC-281F602BD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9BF61-62C2-4426-9EA5-39EF8833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030-1277-4A3B-9828-807595279C42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24ADB-FF0D-453A-B4B3-3F0B387E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88773-7D2F-4F4B-B37A-FE71C400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83D-849D-4FE4-8B95-BE2FE210C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6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2BE4-B663-415F-8D0E-5610159EF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4004E-7563-426E-B556-BF773A08B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E0C0F-68E3-4B42-B201-CA350D55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030-1277-4A3B-9828-807595279C42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C1568-8FB9-44ED-8B2B-0BD8238E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48C6A-F693-4068-82ED-0E94DFAA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83D-849D-4FE4-8B95-BE2FE210C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1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C9B0-B463-4161-BB66-CD1F2F13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055DA-1E1E-47D8-806A-C869B3DBC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04D6D-9C26-4E34-9C91-861769827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A7C50-5B83-4577-8D71-5125EA69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030-1277-4A3B-9828-807595279C42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25711-E1A8-4506-B9C8-2DEE977B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D99E9-33AC-4EB7-8B11-EE7B01AA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83D-849D-4FE4-8B95-BE2FE210C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7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902AD-DC5A-47E5-A161-FF31C5B8E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A3597-7274-4C20-9053-C95AEAD8D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857C4-9A7B-4353-8C1D-599A11AD1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A7B47-5B49-4FBE-A8C4-B1DAD96C8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DCBDF-CEB1-4AB4-8C31-741339A74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50039E-8A61-4E15-AF4B-1F13875C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030-1277-4A3B-9828-807595279C42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C32B80-3F31-4B37-B417-0C1A1B4D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119B7C-B5C8-4308-A577-E3B28340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83D-849D-4FE4-8B95-BE2FE210C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0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5428-1A81-454C-B320-A83D8403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C281D-5499-4F7D-821D-AA467A40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030-1277-4A3B-9828-807595279C42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84CF6-D85F-408D-91AC-4E649FE6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D72A8-F77D-413C-8520-6CB104C5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83D-849D-4FE4-8B95-BE2FE210C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6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B177B5-0B9B-42FA-BBE9-3408B881F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030-1277-4A3B-9828-807595279C42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615F3-78CF-43CD-97CB-406FC211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E77F4-D509-4C48-A41B-EF840BC0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83D-849D-4FE4-8B95-BE2FE210C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49EC-A2F1-4772-A688-F6D73EEFC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0E77D-41F9-4FD9-BF3A-852997378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C46BD-87D4-4FA0-B4F6-91B5B0D32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F7805-A237-434D-92DB-8523922B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030-1277-4A3B-9828-807595279C42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24303-32FC-4A17-A73D-91C596277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85CC9-FC0D-4081-BDB3-DDCD9BCE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83D-849D-4FE4-8B95-BE2FE210C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2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421A-0B46-4EB4-ACEC-96902513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FB0498-5EE6-4DDD-8D8C-0A5577B46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42A71-9F44-436E-91B1-8DB2D4819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33B82-A436-4081-BC7A-8718F3FD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030-1277-4A3B-9828-807595279C42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18D7D-0407-4F87-8367-E44CEDB19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55C6B-EBDF-4297-90E0-5A170CE3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83D-849D-4FE4-8B95-BE2FE210C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9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9C553-CA82-4F40-A369-D215081C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CCD55-80E5-48F0-AAF8-DB318D498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3DCF6-F0EC-4C36-BC6E-C333FD539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EC030-1277-4A3B-9828-807595279C42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989F4-B8E4-401A-A4F1-C91325F63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D212B-EBEF-43E7-9D17-284D429FF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4C83D-849D-4FE4-8B95-BE2FE210C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2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EDAC-8122-484B-BB89-8A4FA8072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4805264" cy="210871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Pokémon </a:t>
            </a:r>
            <a:r>
              <a:rPr lang="en-US" dirty="0">
                <a:solidFill>
                  <a:schemeClr val="accent2"/>
                </a:solidFill>
              </a:rPr>
              <a:t>Eagle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Version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99931-0CAA-4BBA-8531-E15971D85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7657" y="5472826"/>
            <a:ext cx="6444343" cy="88132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CS 125 @ Embry – Riddle Aeronautical University</a:t>
            </a:r>
          </a:p>
          <a:p>
            <a:r>
              <a:rPr lang="en-US" dirty="0">
                <a:solidFill>
                  <a:schemeClr val="bg1"/>
                </a:solidFill>
              </a:rPr>
              <a:t>Forrest Mobley, Colton Van </a:t>
            </a:r>
            <a:r>
              <a:rPr lang="en-US" dirty="0" err="1">
                <a:solidFill>
                  <a:schemeClr val="bg1"/>
                </a:solidFill>
              </a:rPr>
              <a:t>Orsdel</a:t>
            </a:r>
            <a:r>
              <a:rPr lang="en-US" dirty="0">
                <a:solidFill>
                  <a:schemeClr val="bg1"/>
                </a:solidFill>
              </a:rPr>
              <a:t>, &amp; Vince Tran</a:t>
            </a:r>
          </a:p>
        </p:txBody>
      </p:sp>
    </p:spTree>
    <p:extLst>
      <p:ext uri="{BB962C8B-B14F-4D97-AF65-F5344CB8AC3E}">
        <p14:creationId xmlns:p14="http://schemas.microsoft.com/office/powerpoint/2010/main" val="398338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055FA8-451E-4EC5-9C95-586F98E74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172200" cy="830424"/>
          </a:xfrm>
        </p:spPr>
        <p:txBody>
          <a:bodyPr anchor="t">
            <a:normAutofit fontScale="90000"/>
          </a:bodyPr>
          <a:lstStyle/>
          <a:p>
            <a:r>
              <a:rPr lang="en-US" sz="5400" dirty="0"/>
              <a:t>Code Outline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38DA2B-9055-4FA4-AB73-8A2B2671F16C}"/>
              </a:ext>
            </a:extLst>
          </p:cNvPr>
          <p:cNvSpPr/>
          <p:nvPr/>
        </p:nvSpPr>
        <p:spPr>
          <a:xfrm>
            <a:off x="2619569" y="1620482"/>
            <a:ext cx="6858000" cy="3977886"/>
          </a:xfrm>
          <a:prstGeom prst="rect">
            <a:avLst/>
          </a:prstGeom>
          <a:noFill/>
          <a:ln w="4762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991877"/>
                      <a:gd name="connsiteY0" fmla="*/ 0 h 3275045"/>
                      <a:gd name="connsiteX1" fmla="*/ 4991877 w 4991877"/>
                      <a:gd name="connsiteY1" fmla="*/ 0 h 3275045"/>
                      <a:gd name="connsiteX2" fmla="*/ 4991877 w 4991877"/>
                      <a:gd name="connsiteY2" fmla="*/ 3275045 h 3275045"/>
                      <a:gd name="connsiteX3" fmla="*/ 0 w 4991877"/>
                      <a:gd name="connsiteY3" fmla="*/ 3275045 h 3275045"/>
                      <a:gd name="connsiteX4" fmla="*/ 0 w 4991877"/>
                      <a:gd name="connsiteY4" fmla="*/ 0 h 32750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991877" h="3275045" extrusionOk="0">
                        <a:moveTo>
                          <a:pt x="0" y="0"/>
                        </a:moveTo>
                        <a:cubicBezTo>
                          <a:pt x="2123744" y="118645"/>
                          <a:pt x="3768793" y="116012"/>
                          <a:pt x="4991877" y="0"/>
                        </a:cubicBezTo>
                        <a:cubicBezTo>
                          <a:pt x="4858995" y="1312347"/>
                          <a:pt x="5076828" y="2124649"/>
                          <a:pt x="4991877" y="3275045"/>
                        </a:cubicBezTo>
                        <a:cubicBezTo>
                          <a:pt x="4416848" y="3409645"/>
                          <a:pt x="2013578" y="3117849"/>
                          <a:pt x="0" y="3275045"/>
                        </a:cubicBezTo>
                        <a:cubicBezTo>
                          <a:pt x="-20187" y="1735345"/>
                          <a:pt x="-152480" y="129471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F9FE2-D642-426E-B6AA-418B7650BB7E}"/>
              </a:ext>
            </a:extLst>
          </p:cNvPr>
          <p:cNvSpPr/>
          <p:nvPr/>
        </p:nvSpPr>
        <p:spPr>
          <a:xfrm>
            <a:off x="2855168" y="1838131"/>
            <a:ext cx="1306286" cy="569167"/>
          </a:xfrm>
          <a:prstGeom prst="rect">
            <a:avLst/>
          </a:prstGeom>
          <a:solidFill>
            <a:srgbClr val="0F6FC6">
              <a:alpha val="50196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FBE4D30-0804-4E83-B008-55636A964047}"/>
              </a:ext>
            </a:extLst>
          </p:cNvPr>
          <p:cNvSpPr/>
          <p:nvPr/>
        </p:nvSpPr>
        <p:spPr>
          <a:xfrm>
            <a:off x="4370645" y="1838129"/>
            <a:ext cx="674914" cy="569167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934AA5-12F5-45B9-ADD6-CDBD3FFDC5CB}"/>
              </a:ext>
            </a:extLst>
          </p:cNvPr>
          <p:cNvSpPr/>
          <p:nvPr/>
        </p:nvSpPr>
        <p:spPr>
          <a:xfrm>
            <a:off x="5254751" y="1838130"/>
            <a:ext cx="1682496" cy="569167"/>
          </a:xfrm>
          <a:prstGeom prst="rect">
            <a:avLst/>
          </a:prstGeom>
          <a:solidFill>
            <a:srgbClr val="0F6FC6">
              <a:alpha val="50196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Starter Pokémon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A92B044-340D-43DF-AA54-6A979A29AE66}"/>
              </a:ext>
            </a:extLst>
          </p:cNvPr>
          <p:cNvSpPr/>
          <p:nvPr/>
        </p:nvSpPr>
        <p:spPr>
          <a:xfrm rot="5400000">
            <a:off x="5758540" y="2579881"/>
            <a:ext cx="674914" cy="569167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280D37-9B24-427F-B2F8-97E6A6187801}"/>
              </a:ext>
            </a:extLst>
          </p:cNvPr>
          <p:cNvSpPr/>
          <p:nvPr/>
        </p:nvSpPr>
        <p:spPr>
          <a:xfrm>
            <a:off x="3124198" y="3321632"/>
            <a:ext cx="5943600" cy="1992086"/>
          </a:xfrm>
          <a:prstGeom prst="rect">
            <a:avLst/>
          </a:prstGeom>
          <a:solidFill>
            <a:srgbClr val="0F6FC6">
              <a:alpha val="50196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Battle Simulator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F245849-6C22-450F-9EDF-1386275C591D}"/>
              </a:ext>
            </a:extLst>
          </p:cNvPr>
          <p:cNvSpPr/>
          <p:nvPr/>
        </p:nvSpPr>
        <p:spPr>
          <a:xfrm>
            <a:off x="3402239" y="3759165"/>
            <a:ext cx="1600200" cy="1371600"/>
          </a:xfrm>
          <a:prstGeom prst="ellipse">
            <a:avLst/>
          </a:prstGeom>
          <a:solidFill>
            <a:schemeClr val="accent2">
              <a:alpha val="6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Stats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73D649B-63FC-44BB-A0C9-2094FF5D12F5}"/>
              </a:ext>
            </a:extLst>
          </p:cNvPr>
          <p:cNvSpPr/>
          <p:nvPr/>
        </p:nvSpPr>
        <p:spPr>
          <a:xfrm>
            <a:off x="5292042" y="3759165"/>
            <a:ext cx="1600200" cy="1371600"/>
          </a:xfrm>
          <a:prstGeom prst="ellipse">
            <a:avLst/>
          </a:prstGeom>
          <a:solidFill>
            <a:schemeClr val="accent2">
              <a:alpha val="6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NPC Stats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59F3AA-57CA-4E06-86FB-7C79F0276B6E}"/>
              </a:ext>
            </a:extLst>
          </p:cNvPr>
          <p:cNvSpPr/>
          <p:nvPr/>
        </p:nvSpPr>
        <p:spPr>
          <a:xfrm>
            <a:off x="7181845" y="3759165"/>
            <a:ext cx="1600200" cy="1371600"/>
          </a:xfrm>
          <a:prstGeom prst="ellipse">
            <a:avLst/>
          </a:prstGeom>
          <a:solidFill>
            <a:schemeClr val="accent2">
              <a:alpha val="6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Psuedo</a:t>
            </a:r>
            <a:r>
              <a:rPr lang="en-US" dirty="0"/>
              <a:t> – random Battles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09DD37-5494-410C-B659-5F0926EFB19A}"/>
              </a:ext>
            </a:extLst>
          </p:cNvPr>
          <p:cNvSpPr txBox="1"/>
          <p:nvPr/>
        </p:nvSpPr>
        <p:spPr>
          <a:xfrm>
            <a:off x="5232169" y="1074222"/>
            <a:ext cx="1719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1796522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37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Pokémon Eagle Version</vt:lpstr>
      <vt:lpstr>Code 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Mobley, Forrest</dc:creator>
  <cp:lastModifiedBy>Mobley, Forrest</cp:lastModifiedBy>
  <cp:revision>1</cp:revision>
  <dcterms:created xsi:type="dcterms:W3CDTF">2020-04-09T18:46:49Z</dcterms:created>
  <dcterms:modified xsi:type="dcterms:W3CDTF">2020-04-10T07:06:01Z</dcterms:modified>
</cp:coreProperties>
</file>