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0F6F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8831E-B104-2538-DBB4-A01181AB0F8B}" v="249" vWet="305" dt="2020-04-15T03:51:01.486"/>
    <p1510:client id="{27620E4B-50BA-70B4-F5A8-B76DA2A80AED}" v="146" dt="2020-04-15T01:59:11.461"/>
    <p1510:client id="{954F1BC5-F4C2-DCC4-42CA-C0B6E5D2233B}" v="1" dt="2020-04-15T03:38:45.712"/>
    <p1510:client id="{C563E308-1B30-4E71-BEA1-40BFB175D54D}" v="161" dt="2020-04-14T17:52:30.546"/>
    <p1510:client id="{E3AB0B30-E714-285A-D224-BC9E1FAC6493}" v="604" dt="2020-04-14T21:10:0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D897-1B3E-4CCF-8D3C-D7FD9E24FF5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85A44-C39E-4159-95A7-8C9F9771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5A44-C39E-4159-95A7-8C9F97714A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5A44-C39E-4159-95A7-8C9F97714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5A44-C39E-4159-95A7-8C9F97714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D94-F271-4106-9723-D1BFAEB5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C6D97-6971-42EA-9992-CB79F870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3696-7420-4A0F-85B6-8E8BCD4F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162F-58D7-48CD-BAD3-F5D80B10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67A-CD27-4EDB-B4D7-EB75B3E0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880E-B482-4A51-BB54-15D45E7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C414-8D3F-4F43-99E2-FE415CB22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F258-B44C-47F6-AAE1-156A7BC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203A-F458-4DD6-AB84-D6967ADE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33A7-0647-4046-933C-C55B08E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23EC1-48C4-4E26-82FA-9D95CCC0C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0DF8-A778-4955-B310-6403FFDB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53DB-9725-45C8-8025-ABC2483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32C3-16EF-4839-8A6D-2A831CC6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EDC7-70DF-421E-8DA1-8A2E7F4F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B06-89AC-4A39-A82C-4FA74DE7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1E24-3E66-4C60-B7FC-281F602B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F61-62C2-4426-9EA5-39EF8833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4ADB-FF0D-453A-B4B3-3F0B387E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8773-7D2F-4F4B-B37A-FE71C40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BE4-B663-415F-8D0E-5610159E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004E-7563-426E-B556-BF773A08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C0F-68E3-4B42-B201-CA350D5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1568-8FB9-44ED-8B2B-0BD8238E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8C6A-F693-4068-82ED-0E94DFAA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9B0-B463-4161-BB66-CD1F2F13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55DA-1E1E-47D8-806A-C869B3DB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4D6D-9C26-4E34-9C91-86176982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7C50-5B83-4577-8D71-5125EA69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5711-E1A8-4506-B9C8-2DEE977B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99E9-33AC-4EB7-8B11-EE7B01AA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02AD-DC5A-47E5-A161-FF31C5B8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3597-7274-4C20-9053-C95AEAD8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57C4-9A7B-4353-8C1D-599A11AD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A7B47-5B49-4FBE-A8C4-B1DAD96C8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DCBDF-CEB1-4AB4-8C31-741339A74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0039E-8A61-4E15-AF4B-1F13875C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2B80-3F31-4B37-B417-0C1A1B4D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9B7C-B5C8-4308-A577-E3B2834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5428-1A81-454C-B320-A83D840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281D-5499-4F7D-821D-AA467A40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84CF6-D85F-408D-91AC-4E649FE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D72A8-F77D-413C-8520-6CB104C5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177B5-0B9B-42FA-BBE9-3408B881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615F3-78CF-43CD-97CB-406FC211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77F4-D509-4C48-A41B-EF840BC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49EC-A2F1-4772-A688-F6D73EEF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E77D-41F9-4FD9-BF3A-85299737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C46BD-87D4-4FA0-B4F6-91B5B0D3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7805-A237-434D-92DB-8523922B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4303-32FC-4A17-A73D-91C59627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5CC9-FC0D-4081-BDB3-DDCD9BCE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421A-0B46-4EB4-ACEC-9690251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B0498-5EE6-4DDD-8D8C-0A5577B4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2A71-9F44-436E-91B1-8DB2D481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3B82-A436-4081-BC7A-8718F3FD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8D7D-0407-4F87-8367-E44CEDB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5C6B-EBDF-4297-90E0-5A170CE3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C553-CA82-4F40-A369-D215081C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CD55-80E5-48F0-AAF8-DB318D49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DCF6-F0EC-4C36-BC6E-C333FD53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C030-1277-4A3B-9828-807595279C4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89F4-B8E4-401A-A4F1-C91325F6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212B-EBEF-43E7-9D17-284D429F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C83D-849D-4FE4-8B95-BE2FE210C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theurbanpenguin.com/adding-color-to-your-output-from-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-program-to-convert-a-number-to-a-strin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tackoverflow.com/questions/16645583/how-to-copy-a-char-array-in-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mondb.net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://www.unit-conversion.info/texttools/replace-text/" TargetMode="External"/><Relationship Id="rId4" Type="http://schemas.openxmlformats.org/officeDocument/2006/relationships/hyperlink" Target="https://www.text-image.com/convert/ascii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DAC-8122-484B-BB89-8A4FA807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4805264" cy="210871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Pokémon </a:t>
            </a:r>
            <a:r>
              <a:rPr lang="en-US">
                <a:solidFill>
                  <a:schemeClr val="accent2"/>
                </a:solidFill>
              </a:rPr>
              <a:t>Eagle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9931-0CAA-4BBA-8531-E15971D8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57" y="5472826"/>
            <a:ext cx="6444343" cy="881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 125 @ Embry – Riddle Aeronautical University</a:t>
            </a:r>
          </a:p>
          <a:p>
            <a:r>
              <a:rPr lang="en-US" dirty="0">
                <a:solidFill>
                  <a:schemeClr val="bg1"/>
                </a:solidFill>
              </a:rPr>
              <a:t>Forrest Mobley, Colton Van Orsdel, &amp; Vince Tran</a:t>
            </a:r>
          </a:p>
        </p:txBody>
      </p:sp>
    </p:spTree>
    <p:extLst>
      <p:ext uri="{BB962C8B-B14F-4D97-AF65-F5344CB8AC3E}">
        <p14:creationId xmlns:p14="http://schemas.microsoft.com/office/powerpoint/2010/main" val="39833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55FA8-451E-4EC5-9C95-586F98E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72200" cy="830424"/>
          </a:xfrm>
        </p:spPr>
        <p:txBody>
          <a:bodyPr anchor="t">
            <a:normAutofit fontScale="90000"/>
          </a:bodyPr>
          <a:lstStyle/>
          <a:p>
            <a:r>
              <a:rPr lang="en-US" sz="5400"/>
              <a:t>Code Objectives &amp; Outline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FE6C-B94A-466A-92B0-FEB76BDA01CA}"/>
              </a:ext>
            </a:extLst>
          </p:cNvPr>
          <p:cNvGrpSpPr/>
          <p:nvPr/>
        </p:nvGrpSpPr>
        <p:grpSpPr>
          <a:xfrm>
            <a:off x="4818020" y="1796812"/>
            <a:ext cx="6858000" cy="4603988"/>
            <a:chOff x="2619569" y="994380"/>
            <a:chExt cx="6858000" cy="46039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38DA2B-9055-4FA4-AB73-8A2B2671F16C}"/>
                </a:ext>
              </a:extLst>
            </p:cNvPr>
            <p:cNvSpPr/>
            <p:nvPr/>
          </p:nvSpPr>
          <p:spPr>
            <a:xfrm>
              <a:off x="2619569" y="1620482"/>
              <a:ext cx="6858000" cy="3977886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991877"/>
                        <a:gd name="connsiteY0" fmla="*/ 0 h 3275045"/>
                        <a:gd name="connsiteX1" fmla="*/ 4991877 w 4991877"/>
                        <a:gd name="connsiteY1" fmla="*/ 0 h 3275045"/>
                        <a:gd name="connsiteX2" fmla="*/ 4991877 w 4991877"/>
                        <a:gd name="connsiteY2" fmla="*/ 3275045 h 3275045"/>
                        <a:gd name="connsiteX3" fmla="*/ 0 w 4991877"/>
                        <a:gd name="connsiteY3" fmla="*/ 3275045 h 3275045"/>
                        <a:gd name="connsiteX4" fmla="*/ 0 w 4991877"/>
                        <a:gd name="connsiteY4" fmla="*/ 0 h 3275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91877" h="3275045" extrusionOk="0">
                          <a:moveTo>
                            <a:pt x="0" y="0"/>
                          </a:moveTo>
                          <a:cubicBezTo>
                            <a:pt x="2123744" y="118645"/>
                            <a:pt x="3768793" y="116012"/>
                            <a:pt x="4991877" y="0"/>
                          </a:cubicBezTo>
                          <a:cubicBezTo>
                            <a:pt x="4858995" y="1312347"/>
                            <a:pt x="5076828" y="2124649"/>
                            <a:pt x="4991877" y="3275045"/>
                          </a:cubicBezTo>
                          <a:cubicBezTo>
                            <a:pt x="4416848" y="3409645"/>
                            <a:pt x="2013578" y="3117849"/>
                            <a:pt x="0" y="3275045"/>
                          </a:cubicBezTo>
                          <a:cubicBezTo>
                            <a:pt x="-20187" y="1735345"/>
                            <a:pt x="-152480" y="129471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DF9FE2-D642-426E-B6AA-418B7650BB7E}"/>
                </a:ext>
              </a:extLst>
            </p:cNvPr>
            <p:cNvSpPr/>
            <p:nvPr/>
          </p:nvSpPr>
          <p:spPr>
            <a:xfrm>
              <a:off x="2855168" y="1838131"/>
              <a:ext cx="1306286" cy="569167"/>
            </a:xfrm>
            <a:prstGeom prst="rect">
              <a:avLst/>
            </a:prstGeom>
            <a:solidFill>
              <a:srgbClr val="0F6FC6">
                <a:alpha val="8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FBE4D30-0804-4E83-B008-55636A964047}"/>
                </a:ext>
              </a:extLst>
            </p:cNvPr>
            <p:cNvSpPr/>
            <p:nvPr/>
          </p:nvSpPr>
          <p:spPr>
            <a:xfrm>
              <a:off x="4370645" y="1838129"/>
              <a:ext cx="674914" cy="569167"/>
            </a:xfrm>
            <a:prstGeom prst="rightArrow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934AA5-12F5-45B9-ADD6-CDBD3FFDC5CB}"/>
                </a:ext>
              </a:extLst>
            </p:cNvPr>
            <p:cNvSpPr/>
            <p:nvPr/>
          </p:nvSpPr>
          <p:spPr>
            <a:xfrm>
              <a:off x="5254751" y="1838130"/>
              <a:ext cx="1682496" cy="569167"/>
            </a:xfrm>
            <a:prstGeom prst="rect">
              <a:avLst/>
            </a:prstGeom>
            <a:solidFill>
              <a:srgbClr val="0F6FC6">
                <a:alpha val="8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Starter Pokémon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92B044-340D-43DF-AA54-6A979A29AE66}"/>
                </a:ext>
              </a:extLst>
            </p:cNvPr>
            <p:cNvSpPr/>
            <p:nvPr/>
          </p:nvSpPr>
          <p:spPr>
            <a:xfrm rot="5400000">
              <a:off x="5758540" y="2579881"/>
              <a:ext cx="674914" cy="569167"/>
            </a:xfrm>
            <a:prstGeom prst="rightArrow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280D37-9B24-427F-B2F8-97E6A6187801}"/>
                </a:ext>
              </a:extLst>
            </p:cNvPr>
            <p:cNvSpPr/>
            <p:nvPr/>
          </p:nvSpPr>
          <p:spPr>
            <a:xfrm>
              <a:off x="3124198" y="3321632"/>
              <a:ext cx="5943600" cy="1992086"/>
            </a:xfrm>
            <a:prstGeom prst="rect">
              <a:avLst/>
            </a:prstGeom>
            <a:solidFill>
              <a:srgbClr val="0F6FC6">
                <a:alpha val="8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Battle Simulator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245849-6C22-450F-9EDF-1386275C591D}"/>
                </a:ext>
              </a:extLst>
            </p:cNvPr>
            <p:cNvSpPr/>
            <p:nvPr/>
          </p:nvSpPr>
          <p:spPr>
            <a:xfrm>
              <a:off x="3402239" y="3759165"/>
              <a:ext cx="1600200" cy="13716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Player Stats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D649B-63FC-44BB-A0C9-2094FF5D12F5}"/>
                </a:ext>
              </a:extLst>
            </p:cNvPr>
            <p:cNvSpPr/>
            <p:nvPr/>
          </p:nvSpPr>
          <p:spPr>
            <a:xfrm>
              <a:off x="5292042" y="3759165"/>
              <a:ext cx="1600200" cy="13716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NPC Stats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59F3AA-57CA-4E06-86FB-7C79F0276B6E}"/>
                </a:ext>
              </a:extLst>
            </p:cNvPr>
            <p:cNvSpPr/>
            <p:nvPr/>
          </p:nvSpPr>
          <p:spPr>
            <a:xfrm>
              <a:off x="7181845" y="3759165"/>
              <a:ext cx="1600200" cy="13716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Psuedo</a:t>
              </a:r>
              <a:r>
                <a:rPr lang="en-US"/>
                <a:t> – random Battles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09DD37-5494-410C-B659-5F0926EFB19A}"/>
                </a:ext>
              </a:extLst>
            </p:cNvPr>
            <p:cNvSpPr txBox="1"/>
            <p:nvPr/>
          </p:nvSpPr>
          <p:spPr>
            <a:xfrm>
              <a:off x="5232169" y="994380"/>
              <a:ext cx="17199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/>
                <a:t>MAIN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B1A081-2A1D-4719-B3BD-477678DB35F5}"/>
              </a:ext>
            </a:extLst>
          </p:cNvPr>
          <p:cNvSpPr txBox="1"/>
          <p:nvPr/>
        </p:nvSpPr>
        <p:spPr>
          <a:xfrm>
            <a:off x="642026" y="2422914"/>
            <a:ext cx="37662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The Games: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/>
              <a:t>Catch them 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/>
              <a:t>Defeat the Pokémon Champion’s League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/>
              <a:t>Have fun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3600"/>
              <a:t>What We Did: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Battle Simulator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C69C16-114D-4139-84C9-B2253CB763F8}"/>
              </a:ext>
            </a:extLst>
          </p:cNvPr>
          <p:cNvCxnSpPr>
            <a:cxnSpLocks/>
          </p:cNvCxnSpPr>
          <p:nvPr/>
        </p:nvCxnSpPr>
        <p:spPr>
          <a:xfrm>
            <a:off x="4494180" y="1906623"/>
            <a:ext cx="0" cy="4688731"/>
          </a:xfrm>
          <a:prstGeom prst="line">
            <a:avLst/>
          </a:prstGeom>
          <a:ln w="984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C57D2-7130-4C5F-8C86-432F26DE6DB5}"/>
              </a:ext>
            </a:extLst>
          </p:cNvPr>
          <p:cNvSpPr/>
          <p:nvPr/>
        </p:nvSpPr>
        <p:spPr>
          <a:xfrm>
            <a:off x="10228995" y="2640560"/>
            <a:ext cx="1307592" cy="569167"/>
          </a:xfrm>
          <a:prstGeom prst="rect">
            <a:avLst/>
          </a:prstGeom>
          <a:solidFill>
            <a:srgbClr val="0F6FC6">
              <a:alpha val="8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5F4072-005E-4199-BB70-BF3FE54C2B69}"/>
              </a:ext>
            </a:extLst>
          </p:cNvPr>
          <p:cNvCxnSpPr/>
          <p:nvPr/>
        </p:nvCxnSpPr>
        <p:spPr>
          <a:xfrm flipH="1">
            <a:off x="9284044" y="2925143"/>
            <a:ext cx="800100" cy="0"/>
          </a:xfrm>
          <a:prstGeom prst="straightConnector1">
            <a:avLst/>
          </a:prstGeom>
          <a:ln w="44450">
            <a:solidFill>
              <a:schemeClr val="accent4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CFBEA3-4492-46DC-8ED6-AAC24FD43846}"/>
              </a:ext>
            </a:extLst>
          </p:cNvPr>
          <p:cNvCxnSpPr>
            <a:cxnSpLocks/>
          </p:cNvCxnSpPr>
          <p:nvPr/>
        </p:nvCxnSpPr>
        <p:spPr>
          <a:xfrm flipH="1">
            <a:off x="9284044" y="3116045"/>
            <a:ext cx="809200" cy="213394"/>
          </a:xfrm>
          <a:prstGeom prst="straightConnector1">
            <a:avLst/>
          </a:prstGeom>
          <a:ln w="44450">
            <a:solidFill>
              <a:schemeClr val="accent4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4DA9CF-3087-436E-B5A3-C1659D3B9F79}"/>
              </a:ext>
            </a:extLst>
          </p:cNvPr>
          <p:cNvCxnSpPr>
            <a:cxnSpLocks/>
          </p:cNvCxnSpPr>
          <p:nvPr/>
        </p:nvCxnSpPr>
        <p:spPr>
          <a:xfrm flipH="1">
            <a:off x="9684094" y="3268445"/>
            <a:ext cx="561550" cy="530156"/>
          </a:xfrm>
          <a:prstGeom prst="straightConnector1">
            <a:avLst/>
          </a:prstGeom>
          <a:ln w="44450">
            <a:solidFill>
              <a:schemeClr val="accent4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0EFA90-3E2E-45D8-B45D-D5CFFA42AD61}"/>
              </a:ext>
            </a:extLst>
          </p:cNvPr>
          <p:cNvCxnSpPr>
            <a:cxnSpLocks/>
          </p:cNvCxnSpPr>
          <p:nvPr/>
        </p:nvCxnSpPr>
        <p:spPr>
          <a:xfrm flipH="1">
            <a:off x="10245644" y="3341961"/>
            <a:ext cx="236269" cy="680609"/>
          </a:xfrm>
          <a:prstGeom prst="straightConnector1">
            <a:avLst/>
          </a:prstGeom>
          <a:ln w="44450">
            <a:solidFill>
              <a:schemeClr val="accent4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&amp; Starter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  <a:p>
            <a:pPr lvl="1"/>
            <a:r>
              <a:rPr lang="en-US" dirty="0"/>
              <a:t>Print statements for days</a:t>
            </a:r>
          </a:p>
          <a:p>
            <a:pPr lvl="1"/>
            <a:endParaRPr lang="en-US" dirty="0"/>
          </a:p>
          <a:p>
            <a:r>
              <a:rPr lang="en-US" dirty="0"/>
              <a:t>Starter</a:t>
            </a:r>
          </a:p>
          <a:p>
            <a:pPr lvl="1"/>
            <a:r>
              <a:rPr lang="en-US" dirty="0"/>
              <a:t>Choose your starter Pokémon</a:t>
            </a:r>
          </a:p>
          <a:p>
            <a:pPr lvl="1"/>
            <a:r>
              <a:rPr lang="en-US" dirty="0"/>
              <a:t>Choose the type of Pokémon you wish to battle against for the next battle</a:t>
            </a:r>
          </a:p>
          <a:p>
            <a:pPr lvl="1"/>
            <a:endParaRPr lang="en-US" dirty="0"/>
          </a:p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Useful functions such as clear(), </a:t>
            </a:r>
            <a:r>
              <a:rPr lang="en-US" dirty="0" err="1"/>
              <a:t>readPrint</a:t>
            </a:r>
            <a:r>
              <a:rPr lang="en-US" dirty="0"/>
              <a:t>(), and </a:t>
            </a:r>
            <a:r>
              <a:rPr lang="en-US" dirty="0" err="1"/>
              <a:t>StatReadout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Includes a </a:t>
            </a:r>
            <a:r>
              <a:rPr lang="en-US" dirty="0" err="1"/>
              <a:t>debugLauncher</a:t>
            </a:r>
            <a:r>
              <a:rPr lang="en-US" dirty="0"/>
              <a:t>() to test/debug faster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E4A2A-0D1A-4CEB-8713-53B7656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198" y="2876550"/>
            <a:ext cx="6298051" cy="19057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34055-52EE-4444-97D6-7B2015359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099" y="1297808"/>
            <a:ext cx="4248150" cy="137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7CF34-BF80-41CF-ABA9-06D3E36BA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198" y="4969905"/>
            <a:ext cx="6298051" cy="17261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6AF9F7-763B-454E-AEA0-7CEA0D769273}"/>
              </a:ext>
            </a:extLst>
          </p:cNvPr>
          <p:cNvSpPr txBox="1"/>
          <p:nvPr/>
        </p:nvSpPr>
        <p:spPr>
          <a:xfrm>
            <a:off x="901326" y="1146735"/>
            <a:ext cx="21752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Forrest Mobley</a:t>
            </a:r>
          </a:p>
        </p:txBody>
      </p:sp>
    </p:spTree>
    <p:extLst>
      <p:ext uri="{BB962C8B-B14F-4D97-AF65-F5344CB8AC3E}">
        <p14:creationId xmlns:p14="http://schemas.microsoft.com/office/powerpoint/2010/main" val="238098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BattleUI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Most important lines of code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screen and </a:t>
            </a:r>
            <a:r>
              <a:rPr lang="en-US" err="1">
                <a:ea typeface="+mn-lt"/>
                <a:cs typeface="+mn-lt"/>
              </a:rPr>
              <a:t>colorScreen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32 high, 64 wide </a:t>
            </a:r>
          </a:p>
          <a:p>
            <a:pPr lvl="1"/>
            <a:r>
              <a:rPr lang="en-US">
                <a:cs typeface="Calibri"/>
              </a:rPr>
              <a:t>For both characters and color</a:t>
            </a:r>
          </a:p>
          <a:p>
            <a:r>
              <a:rPr lang="en-US">
                <a:cs typeface="Calibri"/>
              </a:rPr>
              <a:t>Functions to render the UI:</a:t>
            </a:r>
            <a:endParaRPr lang="en-US"/>
          </a:p>
          <a:p>
            <a:pPr lvl="1"/>
            <a:r>
              <a:rPr lang="en-US" err="1">
                <a:cs typeface="Calibri"/>
              </a:rPr>
              <a:t>printPixel</a:t>
            </a:r>
            <a:r>
              <a:rPr lang="en-US">
                <a:cs typeface="Calibri"/>
              </a:rPr>
              <a:t> – prints a letter in a certain color</a:t>
            </a:r>
          </a:p>
          <a:p>
            <a:pPr lvl="1"/>
            <a:r>
              <a:rPr lang="en-US">
                <a:cs typeface="Calibri"/>
              </a:rPr>
              <a:t>run  - utilizes </a:t>
            </a:r>
            <a:r>
              <a:rPr lang="en-US" err="1">
                <a:cs typeface="Calibri"/>
              </a:rPr>
              <a:t>printPixel</a:t>
            </a:r>
            <a:r>
              <a:rPr lang="en-US">
                <a:cs typeface="Calibri"/>
              </a:rPr>
              <a:t> to print the whole screen</a:t>
            </a:r>
            <a:endParaRPr lang="en-US"/>
          </a:p>
          <a:p>
            <a:r>
              <a:rPr lang="en-US">
                <a:ea typeface="+mn-lt"/>
                <a:cs typeface="+mn-lt"/>
                <a:hlinkClick r:id="rId3"/>
              </a:rPr>
              <a:t>http://web.theurbanpenguin.com/adding-color-to-your-output-from-c/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93A69-E4AF-427B-9FCE-BBD773EA5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959" y="472909"/>
            <a:ext cx="3897008" cy="397430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2D174F-EFB2-4311-AB8E-4566C0B29431}"/>
              </a:ext>
            </a:extLst>
          </p:cNvPr>
          <p:cNvGrpSpPr/>
          <p:nvPr/>
        </p:nvGrpSpPr>
        <p:grpSpPr>
          <a:xfrm>
            <a:off x="5728778" y="4554998"/>
            <a:ext cx="6161189" cy="2181984"/>
            <a:chOff x="5806060" y="1391339"/>
            <a:chExt cx="5908139" cy="20923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BF3128-B8EB-4A45-8D1B-DC97FBE5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7248" y="1391339"/>
              <a:ext cx="3736951" cy="20923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93D95-7718-4B1F-824B-6F02BDD32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6060" y="1391339"/>
              <a:ext cx="2171188" cy="20923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05179-0F9A-4DEB-923D-63E5C653E8EF}"/>
              </a:ext>
            </a:extLst>
          </p:cNvPr>
          <p:cNvSpPr txBox="1"/>
          <p:nvPr/>
        </p:nvSpPr>
        <p:spPr>
          <a:xfrm>
            <a:off x="901326" y="1146735"/>
            <a:ext cx="21752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Vince Tran</a:t>
            </a:r>
          </a:p>
        </p:txBody>
      </p:sp>
    </p:spTree>
    <p:extLst>
      <p:ext uri="{BB962C8B-B14F-4D97-AF65-F5344CB8AC3E}">
        <p14:creationId xmlns:p14="http://schemas.microsoft.com/office/powerpoint/2010/main" val="34996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BattleUI</a:t>
            </a:r>
            <a:r>
              <a:rPr lang="en-US" dirty="0">
                <a:cs typeface="Calibri Light"/>
              </a:rPr>
              <a:t> Supporting Functions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Revolved around changing the screens</a:t>
            </a:r>
          </a:p>
          <a:p>
            <a:r>
              <a:rPr lang="en-US" dirty="0">
                <a:cs typeface="Calibri"/>
              </a:rPr>
              <a:t>Functions for each part of the screen</a:t>
            </a:r>
          </a:p>
          <a:p>
            <a:r>
              <a:rPr lang="en-US" dirty="0">
                <a:ea typeface="+mn-lt"/>
                <a:cs typeface="+mn-lt"/>
              </a:rPr>
              <a:t>Mainly string and array manipulation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https://www.tutorialspoint.com/c-program-to-convert-a-number-to-a-string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https://stackoverflow.com/questions/16645583/how-to-copy-a-char-array-in-c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EC943-0630-446D-9674-1218C09B5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134" y="4001294"/>
            <a:ext cx="6161190" cy="2162297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DEA2E-A418-4BAE-B896-00D1AEAFD530}"/>
              </a:ext>
            </a:extLst>
          </p:cNvPr>
          <p:cNvGrpSpPr/>
          <p:nvPr/>
        </p:nvGrpSpPr>
        <p:grpSpPr>
          <a:xfrm>
            <a:off x="5438775" y="1611863"/>
            <a:ext cx="6479549" cy="2282640"/>
            <a:chOff x="5212069" y="1531998"/>
            <a:chExt cx="6706255" cy="23625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0AD80E-A51B-43BF-977A-99BEC6FE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2069" y="1531998"/>
              <a:ext cx="3546875" cy="23625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894D79-1E79-41A4-842C-4A2D6ECF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58944" y="1545370"/>
              <a:ext cx="3159380" cy="23491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D51568-BE9D-4652-8B33-B6BE699D0F1E}"/>
              </a:ext>
            </a:extLst>
          </p:cNvPr>
          <p:cNvSpPr txBox="1"/>
          <p:nvPr/>
        </p:nvSpPr>
        <p:spPr>
          <a:xfrm>
            <a:off x="901326" y="1146735"/>
            <a:ext cx="21752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Vince Tran</a:t>
            </a:r>
          </a:p>
        </p:txBody>
      </p:sp>
    </p:spTree>
    <p:extLst>
      <p:ext uri="{BB962C8B-B14F-4D97-AF65-F5344CB8AC3E}">
        <p14:creationId xmlns:p14="http://schemas.microsoft.com/office/powerpoint/2010/main" val="45866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PokeFiles</a:t>
            </a:r>
            <a:r>
              <a:rPr lang="en-US">
                <a:cs typeface="Calibri Light"/>
              </a:rPr>
              <a:t> Ascii Art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Derived from </a:t>
            </a:r>
            <a:r>
              <a:rPr lang="en-US">
                <a:ea typeface="+mn-lt"/>
                <a:cs typeface="+mn-lt"/>
                <a:hlinkClick r:id="rId3"/>
              </a:rPr>
              <a:t>https://pokemondb.net/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Took their images and ran it through several programs</a:t>
            </a:r>
            <a:endParaRPr lang="en-US"/>
          </a:p>
          <a:p>
            <a:r>
              <a:rPr lang="en-US">
                <a:cs typeface="Calibri"/>
              </a:rPr>
              <a:t>Jpg-&gt;Ascii-&gt;Formatting-&gt;Array</a:t>
            </a:r>
          </a:p>
          <a:p>
            <a:r>
              <a:rPr lang="en-US" err="1">
                <a:ea typeface="+mn-lt"/>
                <a:cs typeface="+mn-lt"/>
              </a:rPr>
              <a:t>BattleUI</a:t>
            </a:r>
            <a:r>
              <a:rPr lang="en-US">
                <a:ea typeface="+mn-lt"/>
                <a:cs typeface="+mn-lt"/>
              </a:rPr>
              <a:t> accessed these ascii images with a </a:t>
            </a:r>
            <a:r>
              <a:rPr lang="en-US" err="1">
                <a:ea typeface="+mn-lt"/>
                <a:cs typeface="+mn-lt"/>
              </a:rPr>
              <a:t>memcpy</a:t>
            </a:r>
            <a:r>
              <a:rPr lang="en-US">
                <a:ea typeface="+mn-lt"/>
                <a:cs typeface="+mn-lt"/>
              </a:rPr>
              <a:t> function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https://www.text-image.com/convert/ascii.html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http://www.unit-conversion.info/texttools/replace-text/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BDABF-E099-499F-B0BE-273B914C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550068"/>
            <a:ext cx="3371850" cy="3448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A03CA-0B31-4632-92DB-CA459DB63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837" y="4270376"/>
            <a:ext cx="5636413" cy="19065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E36851-ACC1-417E-B505-056735996B43}"/>
              </a:ext>
            </a:extLst>
          </p:cNvPr>
          <p:cNvSpPr txBox="1"/>
          <p:nvPr/>
        </p:nvSpPr>
        <p:spPr>
          <a:xfrm>
            <a:off x="901326" y="1146735"/>
            <a:ext cx="21752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Vince Tran</a:t>
            </a:r>
          </a:p>
        </p:txBody>
      </p:sp>
    </p:spTree>
    <p:extLst>
      <p:ext uri="{BB962C8B-B14F-4D97-AF65-F5344CB8AC3E}">
        <p14:creationId xmlns:p14="http://schemas.microsoft.com/office/powerpoint/2010/main" val="30601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Combat Scenario Concept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Stat Implementation </a:t>
            </a:r>
          </a:p>
          <a:p>
            <a:pPr lvl="1"/>
            <a:r>
              <a:rPr lang="en-US" dirty="0">
                <a:cs typeface="Calibri"/>
              </a:rPr>
              <a:t>HP/Attack/Defense/Speed</a:t>
            </a:r>
          </a:p>
          <a:p>
            <a:pPr lvl="1"/>
            <a:r>
              <a:rPr lang="en-US" dirty="0">
                <a:cs typeface="Calibri"/>
              </a:rPr>
              <a:t>Live-updating in </a:t>
            </a:r>
            <a:r>
              <a:rPr lang="en-US" dirty="0" err="1">
                <a:cs typeface="Calibri"/>
              </a:rPr>
              <a:t>battleUI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Varied Battles</a:t>
            </a:r>
          </a:p>
          <a:p>
            <a:pPr lvl="1"/>
            <a:r>
              <a:rPr lang="en-US" dirty="0" err="1">
                <a:cs typeface="Calibri"/>
              </a:rPr>
              <a:t>Pokemon</a:t>
            </a:r>
            <a:r>
              <a:rPr lang="en-US" dirty="0">
                <a:cs typeface="Calibri"/>
              </a:rPr>
              <a:t> choices/types</a:t>
            </a:r>
          </a:p>
          <a:p>
            <a:pPr lvl="1"/>
            <a:r>
              <a:rPr lang="en-US" dirty="0">
                <a:cs typeface="Calibri"/>
              </a:rPr>
              <a:t>Level-ups and modifiers</a:t>
            </a:r>
          </a:p>
          <a:p>
            <a:r>
              <a:rPr lang="en-US" dirty="0">
                <a:cs typeface="Calibri"/>
              </a:rPr>
              <a:t>Moves &amp; Consumables</a:t>
            </a:r>
          </a:p>
          <a:p>
            <a:pPr lvl="1"/>
            <a:r>
              <a:rPr lang="en-US" dirty="0">
                <a:cs typeface="Calibri"/>
              </a:rPr>
              <a:t>Varied effects &amp; strengths</a:t>
            </a:r>
          </a:p>
          <a:p>
            <a:pPr lvl="1"/>
            <a:r>
              <a:rPr lang="en-US" dirty="0">
                <a:cs typeface="Calibri"/>
              </a:rPr>
              <a:t>Attack; special; ability; consumable</a:t>
            </a:r>
          </a:p>
          <a:p>
            <a:r>
              <a:rPr lang="en-US" dirty="0">
                <a:cs typeface="Calibri"/>
              </a:rPr>
              <a:t>“Smart” opponent</a:t>
            </a:r>
          </a:p>
          <a:p>
            <a:pPr lvl="1"/>
            <a:r>
              <a:rPr lang="en-US" dirty="0">
                <a:cs typeface="Calibri"/>
              </a:rPr>
              <a:t>Pseudo-random weighted choice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170A7F-24F6-4951-B797-A1BD0DBB3F15}"/>
              </a:ext>
            </a:extLst>
          </p:cNvPr>
          <p:cNvGrpSpPr/>
          <p:nvPr/>
        </p:nvGrpSpPr>
        <p:grpSpPr>
          <a:xfrm>
            <a:off x="4741947" y="4089399"/>
            <a:ext cx="4230115" cy="649995"/>
            <a:chOff x="4791075" y="3234226"/>
            <a:chExt cx="5219700" cy="802054"/>
          </a:xfrm>
        </p:grpSpPr>
        <p:pic>
          <p:nvPicPr>
            <p:cNvPr id="15" name="Picture 14" descr="A picture containing black, red, woman, blue&#10;&#10;Description automatically generated">
              <a:extLst>
                <a:ext uri="{FF2B5EF4-FFF2-40B4-BE49-F238E27FC236}">
                  <a16:creationId xmlns:a16="http://schemas.microsoft.com/office/drawing/2014/main" id="{4FACEFC5-FF1A-4AD2-8BE8-4D5C6E80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075" y="3236180"/>
              <a:ext cx="2609850" cy="800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8" name="Picture 17" descr="A black and blue text&#10;&#10;Description automatically generated">
              <a:extLst>
                <a:ext uri="{FF2B5EF4-FFF2-40B4-BE49-F238E27FC236}">
                  <a16:creationId xmlns:a16="http://schemas.microsoft.com/office/drawing/2014/main" id="{D40628E9-F81D-4CFF-B864-A875426AA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925" y="3234226"/>
              <a:ext cx="2609850" cy="800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28BB52-29F3-4CB2-B920-2D1612A02A89}"/>
              </a:ext>
            </a:extLst>
          </p:cNvPr>
          <p:cNvGrpSpPr/>
          <p:nvPr/>
        </p:nvGrpSpPr>
        <p:grpSpPr>
          <a:xfrm>
            <a:off x="4355225" y="5164666"/>
            <a:ext cx="4616839" cy="1012297"/>
            <a:chOff x="4361963" y="4394083"/>
            <a:chExt cx="4616839" cy="101229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C10B70-250F-4A3D-BD17-A63F59F5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3254" y="4720153"/>
              <a:ext cx="3415548" cy="304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CA64FF-D381-4136-98E3-C8074A198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1963" y="5225405"/>
              <a:ext cx="4610100" cy="1809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6104B9B-F347-4650-A5D9-70745FA47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0138" y="5046600"/>
              <a:ext cx="3971925" cy="1619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4CCF6E-3686-4E50-AD1B-286A8296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21982" y="4394083"/>
              <a:ext cx="2856820" cy="3141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D795D6-365E-4B81-A76B-FB5152081082}"/>
              </a:ext>
            </a:extLst>
          </p:cNvPr>
          <p:cNvGrpSpPr/>
          <p:nvPr/>
        </p:nvGrpSpPr>
        <p:grpSpPr>
          <a:xfrm>
            <a:off x="5299027" y="1485487"/>
            <a:ext cx="3673036" cy="2062168"/>
            <a:chOff x="5299027" y="1485487"/>
            <a:chExt cx="3673036" cy="20621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4C425A-9AD2-4982-8EBE-B460BE03304E}"/>
                </a:ext>
              </a:extLst>
            </p:cNvPr>
            <p:cNvGrpSpPr/>
            <p:nvPr/>
          </p:nvGrpSpPr>
          <p:grpSpPr>
            <a:xfrm>
              <a:off x="5306647" y="1825964"/>
              <a:ext cx="3665416" cy="1721691"/>
              <a:chOff x="6473034" y="1450443"/>
              <a:chExt cx="4329291" cy="1978557"/>
            </a:xfrm>
          </p:grpSpPr>
          <p:pic>
            <p:nvPicPr>
              <p:cNvPr id="6" name="Picture 5" descr="A black sign with white text&#10;&#10;Description automatically generated">
                <a:extLst>
                  <a:ext uri="{FF2B5EF4-FFF2-40B4-BE49-F238E27FC236}">
                    <a16:creationId xmlns:a16="http://schemas.microsoft.com/office/drawing/2014/main" id="{8A4DC48A-2707-4AD9-A3DC-49F5777D3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034" y="1450443"/>
                <a:ext cx="2186449" cy="197855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CBAC7CA-A2FE-4E1D-A48F-E0490F448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9483" y="1450443"/>
                <a:ext cx="2142842" cy="197855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71723-AB92-4DEF-86F1-0689072CE374}"/>
                </a:ext>
              </a:extLst>
            </p:cNvPr>
            <p:cNvSpPr txBox="1"/>
            <p:nvPr/>
          </p:nvSpPr>
          <p:spPr>
            <a:xfrm>
              <a:off x="5299027" y="1485487"/>
              <a:ext cx="3673036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Default stats saved in individual files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4EF0EE-10D0-491F-80AC-D2164F077A84}"/>
              </a:ext>
            </a:extLst>
          </p:cNvPr>
          <p:cNvGrpSpPr/>
          <p:nvPr/>
        </p:nvGrpSpPr>
        <p:grpSpPr>
          <a:xfrm>
            <a:off x="9099774" y="1487070"/>
            <a:ext cx="2781141" cy="4689893"/>
            <a:chOff x="9099774" y="1487070"/>
            <a:chExt cx="2781141" cy="46898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52A9D2-8ED8-49D7-8DE3-0C1640E6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03970" y="1825624"/>
              <a:ext cx="2776945" cy="4351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7609D6-CE26-4BE5-B28C-5C8090FBF709}"/>
                </a:ext>
              </a:extLst>
            </p:cNvPr>
            <p:cNvSpPr txBox="1"/>
            <p:nvPr/>
          </p:nvSpPr>
          <p:spPr>
            <a:xfrm>
              <a:off x="9099774" y="1487070"/>
              <a:ext cx="2776945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Combat stats in global struct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044C56-44D8-4647-BCE0-00BD893C62A6}"/>
              </a:ext>
            </a:extLst>
          </p:cNvPr>
          <p:cNvSpPr txBox="1"/>
          <p:nvPr/>
        </p:nvSpPr>
        <p:spPr>
          <a:xfrm>
            <a:off x="4734327" y="3749150"/>
            <a:ext cx="4237736" cy="338554"/>
          </a:xfrm>
          <a:prstGeom prst="rect">
            <a:avLst/>
          </a:prstGeom>
          <a:solidFill>
            <a:srgbClr val="28292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Move-choice menu integrated into UI display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DD024-07A6-460C-8917-E05CDC2EF0D8}"/>
              </a:ext>
            </a:extLst>
          </p:cNvPr>
          <p:cNvSpPr txBox="1"/>
          <p:nvPr/>
        </p:nvSpPr>
        <p:spPr>
          <a:xfrm>
            <a:off x="6107623" y="4822909"/>
            <a:ext cx="2864440" cy="338554"/>
          </a:xfrm>
          <a:prstGeom prst="rect">
            <a:avLst/>
          </a:prstGeom>
          <a:solidFill>
            <a:srgbClr val="28292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Varied ability effects &amp; 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CA9F4E-FD2B-4243-BDFC-C102AB35EEDF}"/>
              </a:ext>
            </a:extLst>
          </p:cNvPr>
          <p:cNvSpPr txBox="1"/>
          <p:nvPr/>
        </p:nvSpPr>
        <p:spPr>
          <a:xfrm>
            <a:off x="901326" y="1146735"/>
            <a:ext cx="2575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Colton Van Orsdel</a:t>
            </a:r>
          </a:p>
        </p:txBody>
      </p:sp>
    </p:spTree>
    <p:extLst>
      <p:ext uri="{BB962C8B-B14F-4D97-AF65-F5344CB8AC3E}">
        <p14:creationId xmlns:p14="http://schemas.microsoft.com/office/powerpoint/2010/main" val="8595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Combat Scenario Supporting Functions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4"/>
            <a:ext cx="5181600" cy="446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Stat Generation &amp; Storage </a:t>
            </a:r>
          </a:p>
          <a:p>
            <a:pPr lvl="1"/>
            <a:r>
              <a:rPr lang="en-US" dirty="0">
                <a:cs typeface="Calibri"/>
              </a:rPr>
              <a:t>File I/O default stat storage</a:t>
            </a:r>
          </a:p>
          <a:p>
            <a:pPr lvl="1"/>
            <a:r>
              <a:rPr lang="en-US" dirty="0">
                <a:cs typeface="Calibri"/>
              </a:rPr>
              <a:t>generate, read, level-up</a:t>
            </a:r>
          </a:p>
          <a:p>
            <a:r>
              <a:rPr lang="en-US" dirty="0">
                <a:cs typeface="Calibri"/>
              </a:rPr>
              <a:t>Type-Specific Features</a:t>
            </a:r>
          </a:p>
          <a:p>
            <a:pPr lvl="1"/>
            <a:r>
              <a:rPr lang="en-US" dirty="0">
                <a:cs typeface="Calibri"/>
              </a:rPr>
              <a:t>Effectiveness modifier</a:t>
            </a:r>
          </a:p>
          <a:p>
            <a:pPr lvl="1"/>
            <a:r>
              <a:rPr lang="en-US" dirty="0">
                <a:cs typeface="Calibri"/>
              </a:rPr>
              <a:t>Varied abilities &amp; stats</a:t>
            </a:r>
          </a:p>
          <a:p>
            <a:r>
              <a:rPr lang="en-US" dirty="0">
                <a:cs typeface="Calibri"/>
              </a:rPr>
              <a:t>Level-up </a:t>
            </a:r>
          </a:p>
          <a:p>
            <a:pPr lvl="1"/>
            <a:r>
              <a:rPr lang="en-US" dirty="0">
                <a:cs typeface="Calibri"/>
              </a:rPr>
              <a:t>Modify stat files directly</a:t>
            </a:r>
          </a:p>
          <a:p>
            <a:pPr lvl="1"/>
            <a:r>
              <a:rPr lang="en-US" dirty="0">
                <a:cs typeface="Calibri"/>
              </a:rPr>
              <a:t>Introduces new features</a:t>
            </a:r>
          </a:p>
          <a:p>
            <a:r>
              <a:rPr lang="en-US" dirty="0">
                <a:cs typeface="Calibri"/>
              </a:rPr>
              <a:t>Damage Calculation</a:t>
            </a:r>
          </a:p>
          <a:p>
            <a:pPr lvl="1"/>
            <a:r>
              <a:rPr lang="en-US" dirty="0">
                <a:cs typeface="Calibri"/>
              </a:rPr>
              <a:t>Actual </a:t>
            </a:r>
            <a:r>
              <a:rPr lang="en-US" dirty="0" err="1">
                <a:cs typeface="Calibri"/>
              </a:rPr>
              <a:t>Pokemon</a:t>
            </a:r>
            <a:r>
              <a:rPr lang="en-US" dirty="0">
                <a:cs typeface="Calibri"/>
              </a:rPr>
              <a:t> formula</a:t>
            </a:r>
          </a:p>
          <a:p>
            <a:pPr lvl="1"/>
            <a:r>
              <a:rPr lang="en-US" dirty="0">
                <a:cs typeface="Calibri"/>
              </a:rPr>
              <a:t>Implements stats &amp; </a:t>
            </a:r>
            <a:r>
              <a:rPr lang="en-US" dirty="0" err="1">
                <a:cs typeface="Calibri"/>
              </a:rPr>
              <a:t>modfiers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3CCA7-7749-48C8-B3B5-985B5F10D31E}"/>
              </a:ext>
            </a:extLst>
          </p:cNvPr>
          <p:cNvGrpSpPr/>
          <p:nvPr/>
        </p:nvGrpSpPr>
        <p:grpSpPr>
          <a:xfrm>
            <a:off x="5228872" y="1340393"/>
            <a:ext cx="6586743" cy="1711614"/>
            <a:chOff x="5291407" y="1147623"/>
            <a:chExt cx="6586743" cy="17116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A2ED4C-D900-460C-BAA7-C4B80E9B7C80}"/>
                </a:ext>
              </a:extLst>
            </p:cNvPr>
            <p:cNvGrpSpPr/>
            <p:nvPr/>
          </p:nvGrpSpPr>
          <p:grpSpPr>
            <a:xfrm>
              <a:off x="5299027" y="1499144"/>
              <a:ext cx="6579123" cy="1360093"/>
              <a:chOff x="5206690" y="1559083"/>
              <a:chExt cx="6412095" cy="132556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432EA19-217C-4C90-AFFA-AE772CA53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6690" y="1559083"/>
                <a:ext cx="3250627" cy="132556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F4377E1-8013-418D-A5A4-0F7977B0C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7317" y="1559084"/>
                <a:ext cx="3161468" cy="132556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607B79-6347-4DD1-B00A-DA8B7096E386}"/>
                </a:ext>
              </a:extLst>
            </p:cNvPr>
            <p:cNvSpPr txBox="1"/>
            <p:nvPr/>
          </p:nvSpPr>
          <p:spPr>
            <a:xfrm>
              <a:off x="5291407" y="1147623"/>
              <a:ext cx="3335302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Writing to text files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80F1BF-92F3-44C9-9873-5EE82EF2F92C}"/>
                </a:ext>
              </a:extLst>
            </p:cNvPr>
            <p:cNvSpPr txBox="1"/>
            <p:nvPr/>
          </p:nvSpPr>
          <p:spPr>
            <a:xfrm>
              <a:off x="8626710" y="1147623"/>
              <a:ext cx="3251440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Reading from text files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5577FB-33F0-44DF-B195-2B29226AB05E}"/>
              </a:ext>
            </a:extLst>
          </p:cNvPr>
          <p:cNvGrpSpPr/>
          <p:nvPr/>
        </p:nvGrpSpPr>
        <p:grpSpPr>
          <a:xfrm>
            <a:off x="5228872" y="3197104"/>
            <a:ext cx="6579122" cy="1177411"/>
            <a:chOff x="5228872" y="3134715"/>
            <a:chExt cx="6579122" cy="1177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24E894-14BF-40B7-93C5-CEC891FF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8872" y="3134715"/>
              <a:ext cx="6579122" cy="11774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60A1C2-1B72-4827-BAD5-11B46768D096}"/>
                </a:ext>
              </a:extLst>
            </p:cNvPr>
            <p:cNvSpPr txBox="1"/>
            <p:nvPr/>
          </p:nvSpPr>
          <p:spPr>
            <a:xfrm>
              <a:off x="8465072" y="3368899"/>
              <a:ext cx="3335302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Grid-system to determine modifier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10274-0D73-4006-8702-546DA1D767D3}"/>
              </a:ext>
            </a:extLst>
          </p:cNvPr>
          <p:cNvGrpSpPr/>
          <p:nvPr/>
        </p:nvGrpSpPr>
        <p:grpSpPr>
          <a:xfrm>
            <a:off x="5219157" y="4487386"/>
            <a:ext cx="6588837" cy="1693862"/>
            <a:chOff x="5219157" y="4487386"/>
            <a:chExt cx="6588837" cy="16938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8E2CDC-828A-4104-8887-7C5038909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9157" y="4487386"/>
              <a:ext cx="6588837" cy="16938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971475-20C4-4CD3-86DB-DC15D8AA3C6D}"/>
                </a:ext>
              </a:extLst>
            </p:cNvPr>
            <p:cNvSpPr txBox="1"/>
            <p:nvPr/>
          </p:nvSpPr>
          <p:spPr>
            <a:xfrm>
              <a:off x="6781800" y="5421453"/>
              <a:ext cx="5018574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Updating text files with leveled stats (post-generation)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EF25F5-80AF-47B2-A380-76EB598AA089}"/>
              </a:ext>
            </a:extLst>
          </p:cNvPr>
          <p:cNvGrpSpPr/>
          <p:nvPr/>
        </p:nvGrpSpPr>
        <p:grpSpPr>
          <a:xfrm>
            <a:off x="1762929" y="6181248"/>
            <a:ext cx="10037445" cy="540125"/>
            <a:chOff x="1701969" y="6177444"/>
            <a:chExt cx="10037445" cy="5401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C5C251-5282-4364-A353-C76D5B8F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9589" y="6527069"/>
              <a:ext cx="10029825" cy="19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82017B-C7EB-4654-AFB4-37596692F26E}"/>
                </a:ext>
              </a:extLst>
            </p:cNvPr>
            <p:cNvSpPr txBox="1"/>
            <p:nvPr/>
          </p:nvSpPr>
          <p:spPr>
            <a:xfrm>
              <a:off x="1701969" y="6177444"/>
              <a:ext cx="3148097" cy="338554"/>
            </a:xfrm>
            <a:prstGeom prst="rect">
              <a:avLst/>
            </a:prstGeom>
            <a:solidFill>
              <a:srgbClr val="28292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Pokemon</a:t>
              </a:r>
              <a:r>
                <a:rPr lang="en-US" sz="1600" i="1" dirty="0">
                  <a:solidFill>
                    <a:schemeClr val="bg1"/>
                  </a:solidFill>
                </a:rPr>
                <a:t> Damage Formula: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A5E94C-5DFB-4FBD-9A96-94FA8B398C8D}"/>
              </a:ext>
            </a:extLst>
          </p:cNvPr>
          <p:cNvSpPr txBox="1"/>
          <p:nvPr/>
        </p:nvSpPr>
        <p:spPr>
          <a:xfrm>
            <a:off x="901326" y="1146735"/>
            <a:ext cx="24990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Author: Colton Van Orsdel</a:t>
            </a:r>
          </a:p>
        </p:txBody>
      </p:sp>
    </p:spTree>
    <p:extLst>
      <p:ext uri="{BB962C8B-B14F-4D97-AF65-F5344CB8AC3E}">
        <p14:creationId xmlns:p14="http://schemas.microsoft.com/office/powerpoint/2010/main" val="158755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CBFC8-A5B4-47CC-BD5E-AD27F644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3D88414-D891-4C96-A7A7-5D69851F70C3}"/>
              </a:ext>
            </a:extLst>
          </p:cNvPr>
          <p:cNvSpPr txBox="1">
            <a:spLocks/>
          </p:cNvSpPr>
          <p:nvPr/>
        </p:nvSpPr>
        <p:spPr>
          <a:xfrm>
            <a:off x="977526" y="1825624"/>
            <a:ext cx="5181600" cy="446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68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428</Words>
  <Application>Microsoft Office PowerPoint</Application>
  <PresentationFormat>Widescreen</PresentationFormat>
  <Paragraphs>101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Pokémon Eagle Version</vt:lpstr>
      <vt:lpstr>Code Objectives &amp; Outline</vt:lpstr>
      <vt:lpstr>Intro &amp; Starter</vt:lpstr>
      <vt:lpstr>BattleUI</vt:lpstr>
      <vt:lpstr>BattleUI Supporting Functions</vt:lpstr>
      <vt:lpstr>PokeFiles Ascii Art</vt:lpstr>
      <vt:lpstr>Combat Scenario Concept </vt:lpstr>
      <vt:lpstr>Combat Scenario Supporting Functions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Mobley, Forrest</dc:creator>
  <cp:lastModifiedBy>Van Orsdel, Colton G.</cp:lastModifiedBy>
  <cp:revision>43</cp:revision>
  <dcterms:created xsi:type="dcterms:W3CDTF">2020-04-09T18:46:49Z</dcterms:created>
  <dcterms:modified xsi:type="dcterms:W3CDTF">2020-04-15T05:28:27Z</dcterms:modified>
</cp:coreProperties>
</file>