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78"/>
  </p:normalViewPr>
  <p:slideViewPr>
    <p:cSldViewPr snapToGrid="0" snapToObjects="1">
      <p:cViewPr varScale="1">
        <p:scale>
          <a:sx n="111" d="100"/>
          <a:sy n="111" d="100"/>
        </p:scale>
        <p:origin x="24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844E-D962-7347-9827-569346048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EDD4F-306D-4243-857D-4EBC0804D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6A137-AB05-CF4D-A266-BE4286E8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C4A4-2AD6-2F40-9D8D-6264F2A2892E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3B1DC-D851-324B-9D79-E1CD2259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B8A20-1D9E-7343-82A6-FC97BBE4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D759-002C-C34D-A942-67D0423E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2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38235-22D3-324D-8AFA-C13087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F91EA-EABA-4C4F-9FC0-448BCB39A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E39D-40DE-0C42-A753-A1A67FD2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C4A4-2AD6-2F40-9D8D-6264F2A2892E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81433-0313-D945-A53B-FA437CE1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86BE4-72CA-3642-A34E-274C5EC6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D759-002C-C34D-A942-67D0423E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1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3FE510-BAC7-404E-AF41-F94371FFD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DAFBA-4BCA-8A4E-A1D6-189839A0F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9EC50-B97B-2F45-8FD9-AA398D67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C4A4-2AD6-2F40-9D8D-6264F2A2892E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23665-8833-BC44-8C00-0291B5F4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B1A28-647D-9042-A6E2-FEEFD2A0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D759-002C-C34D-A942-67D0423E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1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8E0A-7FA5-6648-91FE-D8D2584E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3407F-55FD-B648-9558-B32E2F624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C46B1-E429-3D47-B4F7-86A01D00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C4A4-2AD6-2F40-9D8D-6264F2A2892E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9CFEC-F94B-A749-9AB8-92C7A654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25C7B-A5D3-A94C-9ED6-97EA8417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D759-002C-C34D-A942-67D0423E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5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546A-B72A-5B43-B3B8-F389ADD1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3D8C9-49A4-2E4E-8A2B-B32AAD7AB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0C99D-2B0C-9040-9DAC-BDD3D9FC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C4A4-2AD6-2F40-9D8D-6264F2A2892E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6F6EA-CD93-8147-9143-D7758715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8CC3-92A6-DC4D-A1D9-F634AE6D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D759-002C-C34D-A942-67D0423E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7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BDB7-F14B-0948-9DC4-CEE429E4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366A-E5C4-2D4C-A4C9-5D8A15608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EA561-CD90-A54A-BF55-A91BB7435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7D315-3C3B-3A4E-87E8-67611A87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C4A4-2AD6-2F40-9D8D-6264F2A2892E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ECA0B-211B-C445-8F4C-9FD79608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60858-8C42-9849-9F7C-DC763BAC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D759-002C-C34D-A942-67D0423E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9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3F14-ECC9-304A-B2C5-050462176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D92A0-A8A5-1E4D-A325-AA9DA7E89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A6E01-B1D6-8C4F-8C34-99326CA8E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4C0AA-5C14-FB49-9DEE-10BB86B54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85884-76BF-1546-AA6F-1DE24BFCB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B7A4B-271A-BA45-B597-5661684F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C4A4-2AD6-2F40-9D8D-6264F2A2892E}" type="datetimeFigureOut">
              <a:rPr lang="en-US" smtClean="0"/>
              <a:t>9/22/20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AAF4B-9FCD-B64A-A395-05C3F9E2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C69C9B-E2D9-1841-93CD-F43A6675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D759-002C-C34D-A942-67D0423E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5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E4FD-0864-FF47-BDAC-BE6C2E81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053B94-410F-0B4A-A202-FA46FE5C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C4A4-2AD6-2F40-9D8D-6264F2A2892E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0D511-08FB-FC47-82E7-EC80B4F5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BA772-A13B-7F44-A9F6-74C23CD8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D759-002C-C34D-A942-67D0423E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0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09444-75F0-4040-9A1F-010CB69C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C4A4-2AD6-2F40-9D8D-6264F2A2892E}" type="datetimeFigureOut">
              <a:rPr lang="en-US" smtClean="0"/>
              <a:t>9/22/20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E0AC7D-9956-C940-8E46-5BE1B287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B7F5A-0091-1E41-8FCA-E5FF8B29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D759-002C-C34D-A942-67D0423E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7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E9A5-84F3-C249-A335-B6CAFB0A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396E-72D0-8949-BFE9-FF88C0483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3B790-5B10-8D49-988F-B4FC92379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0DC6F-080B-894D-AD8A-2EA5B2709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C4A4-2AD6-2F40-9D8D-6264F2A2892E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8BF46-BFEF-2843-A5C9-DC2843E5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0BB12-EF6D-1041-A4A2-94FC3639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D759-002C-C34D-A942-67D0423E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8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7880-74F2-9B47-9327-286663E7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3CD769-5505-3446-9BFE-DCE766E34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2D0D1-3829-4045-9463-1F9250BAC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EBE14-FFA1-1E4D-9759-F54F19BC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C4A4-2AD6-2F40-9D8D-6264F2A2892E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44C99-D7A0-7F43-81E1-390042BE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973A8-7642-5847-93F2-7E7DF48E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D759-002C-C34D-A942-67D0423E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0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22757E-F66F-CA4A-BD13-73D87AC7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EA5CC-2B7F-0444-84D0-E2032AB0A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ED060-DDD3-C542-ACC5-74BD446E9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3C4A4-2AD6-2F40-9D8D-6264F2A2892E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9F634-B163-A649-946A-B51491460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DCB6B-CC12-1549-8740-E324E4B10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5D759-002C-C34D-A942-67D0423E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8891D0-737C-D842-9EAA-49E207853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8265" t="191" r="20587" b="-191"/>
          <a:stretch/>
        </p:blipFill>
        <p:spPr>
          <a:xfrm>
            <a:off x="1647627" y="277953"/>
            <a:ext cx="9087059" cy="52315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5403B2-D489-084B-A098-A2A997518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71" r="-40"/>
          <a:stretch/>
        </p:blipFill>
        <p:spPr>
          <a:xfrm>
            <a:off x="405114" y="277953"/>
            <a:ext cx="3015909" cy="522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2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Forrest Kim</dc:creator>
  <cp:lastModifiedBy>Forrest Kim</cp:lastModifiedBy>
  <cp:revision>2</cp:revision>
  <dcterms:created xsi:type="dcterms:W3CDTF">2020-09-22T22:33:16Z</dcterms:created>
  <dcterms:modified xsi:type="dcterms:W3CDTF">2020-09-23T00:57:31Z</dcterms:modified>
</cp:coreProperties>
</file>