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28"/>
  </p:normalViewPr>
  <p:slideViewPr>
    <p:cSldViewPr snapToGrid="0" snapToObjects="1">
      <p:cViewPr>
        <p:scale>
          <a:sx n="86" d="100"/>
          <a:sy n="86" d="100"/>
        </p:scale>
        <p:origin x="11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3ED-2814-0940-8233-71E283DF7F45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5FA-3B85-0B41-BFD9-AD403381E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3ED-2814-0940-8233-71E283DF7F45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5FA-3B85-0B41-BFD9-AD403381E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3ED-2814-0940-8233-71E283DF7F45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5FA-3B85-0B41-BFD9-AD403381E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3ED-2814-0940-8233-71E283DF7F45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5FA-3B85-0B41-BFD9-AD403381E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3ED-2814-0940-8233-71E283DF7F45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5FA-3B85-0B41-BFD9-AD403381E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3ED-2814-0940-8233-71E283DF7F45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5FA-3B85-0B41-BFD9-AD403381E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3ED-2814-0940-8233-71E283DF7F45}" type="datetimeFigureOut">
              <a:rPr lang="en-US" smtClean="0"/>
              <a:t>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5FA-3B85-0B41-BFD9-AD403381E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3ED-2814-0940-8233-71E283DF7F45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5FA-3B85-0B41-BFD9-AD403381E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3ED-2814-0940-8233-71E283DF7F45}" type="datetimeFigureOut">
              <a:rPr lang="en-US" smtClean="0"/>
              <a:t>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5FA-3B85-0B41-BFD9-AD403381E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3ED-2814-0940-8233-71E283DF7F45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5FA-3B85-0B41-BFD9-AD403381E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3ED-2814-0940-8233-71E283DF7F45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5FA-3B85-0B41-BFD9-AD403381E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23ED-2814-0940-8233-71E283DF7F45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E5FA-3B85-0B41-BFD9-AD403381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139932">
            <a:off x="-401474" y="1722602"/>
            <a:ext cx="6161559" cy="34706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10" y="389965"/>
            <a:ext cx="4088692" cy="359951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854315" y="2333851"/>
            <a:ext cx="2814018" cy="2822942"/>
            <a:chOff x="4312997" y="2478819"/>
            <a:chExt cx="3005116" cy="3358253"/>
          </a:xfrm>
        </p:grpSpPr>
        <p:sp>
          <p:nvSpPr>
            <p:cNvPr id="5" name="Oval 4"/>
            <p:cNvSpPr/>
            <p:nvPr/>
          </p:nvSpPr>
          <p:spPr>
            <a:xfrm>
              <a:off x="4363465" y="2478819"/>
              <a:ext cx="1327780" cy="8825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rgbClr val="F8F7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CDKN2A</a:t>
              </a:r>
            </a:p>
            <a:p>
              <a:pPr algn="ctr"/>
              <a:r>
                <a:rPr lang="en-US" sz="1300" b="1" dirty="0" smtClean="0">
                  <a:solidFill>
                    <a:srgbClr val="F8F7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(ARF)</a:t>
              </a:r>
              <a:endParaRPr lang="en-US" sz="1300" b="1" dirty="0">
                <a:solidFill>
                  <a:srgbClr val="F8F7FF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337072" y="3733648"/>
              <a:ext cx="1380563" cy="8888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rgbClr val="F8F7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MDM2</a:t>
              </a:r>
              <a:endParaRPr lang="en-US" sz="1300" b="1" dirty="0">
                <a:solidFill>
                  <a:srgbClr val="F8F7FF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312997" y="4948260"/>
              <a:ext cx="1380563" cy="8888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rgbClr val="F8F7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TP53</a:t>
              </a:r>
              <a:endParaRPr lang="en-US" sz="1300" b="1" dirty="0">
                <a:solidFill>
                  <a:srgbClr val="F8F7FF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937550" y="3942467"/>
              <a:ext cx="1380563" cy="8888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rgbClr val="F8F7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MDM4</a:t>
              </a:r>
              <a:endParaRPr lang="en-US" sz="1300" b="1" dirty="0">
                <a:solidFill>
                  <a:srgbClr val="F8F7FF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07441" y="3225887"/>
              <a:ext cx="439827" cy="373658"/>
              <a:chOff x="5949250" y="2759965"/>
              <a:chExt cx="548640" cy="410308"/>
            </a:xfrm>
            <a:solidFill>
              <a:srgbClr val="F8F7FF"/>
            </a:solidFill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6223570" y="2759965"/>
                <a:ext cx="0" cy="410308"/>
              </a:xfrm>
              <a:prstGeom prst="line">
                <a:avLst/>
              </a:prstGeom>
              <a:grpFill/>
              <a:ln w="50800">
                <a:solidFill>
                  <a:srgbClr val="F8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949250" y="3170273"/>
                <a:ext cx="548640" cy="0"/>
              </a:xfrm>
              <a:prstGeom prst="line">
                <a:avLst/>
              </a:prstGeom>
              <a:grpFill/>
              <a:ln w="50800">
                <a:solidFill>
                  <a:srgbClr val="F8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 rot="2030749">
              <a:off x="5595324" y="4404232"/>
              <a:ext cx="426064" cy="630369"/>
              <a:chOff x="7278445" y="4316729"/>
              <a:chExt cx="548640" cy="410308"/>
            </a:xfrm>
            <a:solidFill>
              <a:schemeClr val="bg1"/>
            </a:solidFill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7552765" y="4316729"/>
                <a:ext cx="0" cy="410308"/>
              </a:xfrm>
              <a:prstGeom prst="line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278445" y="4727037"/>
                <a:ext cx="548640" cy="0"/>
              </a:xfrm>
              <a:prstGeom prst="line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807441" y="4457627"/>
              <a:ext cx="439827" cy="373658"/>
              <a:chOff x="5949250" y="2759965"/>
              <a:chExt cx="548640" cy="410308"/>
            </a:xfrm>
            <a:solidFill>
              <a:srgbClr val="F8F7FF"/>
            </a:solidFill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6223570" y="2759965"/>
                <a:ext cx="0" cy="410308"/>
              </a:xfrm>
              <a:prstGeom prst="line">
                <a:avLst/>
              </a:prstGeom>
              <a:grpFill/>
              <a:ln w="50800">
                <a:solidFill>
                  <a:srgbClr val="F8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49250" y="3170273"/>
                <a:ext cx="548640" cy="0"/>
              </a:xfrm>
              <a:prstGeom prst="line">
                <a:avLst/>
              </a:prstGeom>
              <a:grpFill/>
              <a:ln w="50800">
                <a:solidFill>
                  <a:srgbClr val="F8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114095" y="753247"/>
            <a:ext cx="4103425" cy="3309390"/>
            <a:chOff x="3117862" y="2445609"/>
            <a:chExt cx="4344970" cy="3899772"/>
          </a:xfrm>
        </p:grpSpPr>
        <p:sp>
          <p:nvSpPr>
            <p:cNvPr id="19" name="Oval 18"/>
            <p:cNvSpPr/>
            <p:nvPr/>
          </p:nvSpPr>
          <p:spPr>
            <a:xfrm>
              <a:off x="4363466" y="2478821"/>
              <a:ext cx="1327780" cy="602746"/>
            </a:xfrm>
            <a:prstGeom prst="ellipse">
              <a:avLst/>
            </a:prstGeom>
            <a:solidFill>
              <a:srgbClr val="6B84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8F7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CDKN2A</a:t>
              </a:r>
            </a:p>
            <a:p>
              <a:pPr algn="ctr"/>
              <a:r>
                <a:rPr lang="en-US" sz="1200" b="1" dirty="0" smtClean="0">
                  <a:solidFill>
                    <a:srgbClr val="F8F7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(ARF)</a:t>
              </a:r>
              <a:endParaRPr lang="en-US" sz="1200" b="1" dirty="0">
                <a:solidFill>
                  <a:srgbClr val="F8F7FF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337073" y="3733651"/>
              <a:ext cx="1380564" cy="606994"/>
            </a:xfrm>
            <a:prstGeom prst="ellipse">
              <a:avLst/>
            </a:prstGeom>
            <a:solidFill>
              <a:srgbClr val="FF5E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8F7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MDM2</a:t>
              </a:r>
              <a:endParaRPr lang="en-US" sz="1200" b="1" dirty="0">
                <a:solidFill>
                  <a:srgbClr val="F8F7FF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12998" y="4948267"/>
              <a:ext cx="1380564" cy="606994"/>
            </a:xfrm>
            <a:prstGeom prst="ellipse">
              <a:avLst/>
            </a:prstGeom>
            <a:solidFill>
              <a:srgbClr val="6B84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8F7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TP53</a:t>
              </a:r>
              <a:endParaRPr lang="en-US" sz="1200" b="1" dirty="0">
                <a:solidFill>
                  <a:srgbClr val="F8F7FF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937551" y="3942470"/>
              <a:ext cx="1380564" cy="606994"/>
            </a:xfrm>
            <a:prstGeom prst="ellipse">
              <a:avLst/>
            </a:prstGeom>
            <a:solidFill>
              <a:srgbClr val="E976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8F7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MDM4</a:t>
              </a:r>
              <a:endParaRPr lang="en-US" sz="1200" b="1" dirty="0">
                <a:solidFill>
                  <a:srgbClr val="F8F7FF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5631088" y="2445609"/>
              <a:ext cx="1652271" cy="7688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8F7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Homozygous deletion, mutation in 49%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3117862" y="3791434"/>
              <a:ext cx="1240231" cy="5492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rgbClr val="F8F7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Amplification in 14%</a:t>
              </a:r>
              <a:endParaRPr lang="en-US" sz="1200" b="1" dirty="0" smtClean="0">
                <a:solidFill>
                  <a:srgbClr val="F8F7FF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6203817" y="4569675"/>
              <a:ext cx="1259015" cy="5492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8F7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Amplification in 7%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4059778" y="5576486"/>
              <a:ext cx="1935151" cy="768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8F7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Mutation, homozygous deletion in 35%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807442" y="3225890"/>
              <a:ext cx="439827" cy="373658"/>
              <a:chOff x="5949250" y="2759965"/>
              <a:chExt cx="548640" cy="410308"/>
            </a:xfrm>
            <a:solidFill>
              <a:srgbClr val="F8F7FF"/>
            </a:solidFill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6223570" y="2759965"/>
                <a:ext cx="0" cy="410308"/>
              </a:xfrm>
              <a:prstGeom prst="line">
                <a:avLst/>
              </a:prstGeom>
              <a:grpFill/>
              <a:ln w="50800">
                <a:solidFill>
                  <a:srgbClr val="F8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949250" y="3170273"/>
                <a:ext cx="548640" cy="0"/>
              </a:xfrm>
              <a:prstGeom prst="line">
                <a:avLst/>
              </a:prstGeom>
              <a:grpFill/>
              <a:ln w="50800">
                <a:solidFill>
                  <a:srgbClr val="F8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 rot="2030749">
              <a:off x="5595326" y="4404233"/>
              <a:ext cx="426064" cy="630370"/>
              <a:chOff x="7278445" y="4316729"/>
              <a:chExt cx="548640" cy="410308"/>
            </a:xfrm>
            <a:solidFill>
              <a:schemeClr val="bg1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552765" y="4316729"/>
                <a:ext cx="0" cy="410308"/>
              </a:xfrm>
              <a:prstGeom prst="line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278445" y="4727037"/>
                <a:ext cx="548640" cy="0"/>
              </a:xfrm>
              <a:prstGeom prst="line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4807441" y="4457627"/>
              <a:ext cx="439827" cy="373658"/>
              <a:chOff x="5949250" y="2759965"/>
              <a:chExt cx="548640" cy="410308"/>
            </a:xfrm>
            <a:solidFill>
              <a:srgbClr val="F8F7FF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6223570" y="2759965"/>
                <a:ext cx="0" cy="410308"/>
              </a:xfrm>
              <a:prstGeom prst="line">
                <a:avLst/>
              </a:prstGeom>
              <a:grpFill/>
              <a:ln w="50800">
                <a:solidFill>
                  <a:srgbClr val="F8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949250" y="3170273"/>
                <a:ext cx="548640" cy="0"/>
              </a:xfrm>
              <a:prstGeom prst="line">
                <a:avLst/>
              </a:prstGeom>
              <a:grpFill/>
              <a:ln w="50800">
                <a:solidFill>
                  <a:srgbClr val="F8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40" y="494522"/>
            <a:ext cx="3694674" cy="32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7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383433">
            <a:off x="948798" y="3557368"/>
            <a:ext cx="7431512" cy="387738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447" y="682417"/>
            <a:ext cx="4088692" cy="35995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alphaModFix amt="80000"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759696">
            <a:off x="484150" y="-39075"/>
            <a:ext cx="4272117" cy="504249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3" y="1042166"/>
            <a:ext cx="3552554" cy="31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8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06" y="342769"/>
            <a:ext cx="5766650" cy="5847384"/>
          </a:xfrm>
        </p:spPr>
      </p:pic>
    </p:spTree>
    <p:extLst>
      <p:ext uri="{BB962C8B-B14F-4D97-AF65-F5344CB8AC3E}">
        <p14:creationId xmlns:p14="http://schemas.microsoft.com/office/powerpoint/2010/main" val="68804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0" t="10159" r="2096" b="38568"/>
          <a:stretch/>
        </p:blipFill>
        <p:spPr>
          <a:xfrm>
            <a:off x="819754" y="0"/>
            <a:ext cx="7534004" cy="68579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3000"/>
                    </a14:imgEffect>
                    <a14:imgEffect>
                      <a14:colorTemperature colorTemp="6979"/>
                    </a14:imgEffect>
                    <a14:imgEffect>
                      <a14:saturation sat="104000"/>
                    </a14:imgEffect>
                    <a14:imgEffect>
                      <a14:brightnessContrast bright="-17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1" r="22365"/>
          <a:stretch/>
        </p:blipFill>
        <p:spPr>
          <a:xfrm>
            <a:off x="1410325" y="497350"/>
            <a:ext cx="2522801" cy="5957892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" t="968" b="2230"/>
          <a:stretch/>
        </p:blipFill>
        <p:spPr>
          <a:xfrm rot="19853700">
            <a:off x="4033311" y="3833347"/>
            <a:ext cx="3490227" cy="2717108"/>
          </a:xfrm>
          <a:prstGeom prst="snip1Rect">
            <a:avLst>
              <a:gd name="adj" fmla="val 10917"/>
            </a:avLst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26" y="497350"/>
            <a:ext cx="3439346" cy="3235081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9" t="18992" b="10657"/>
          <a:stretch/>
        </p:blipFill>
        <p:spPr>
          <a:xfrm flipH="1">
            <a:off x="-342634" y="128913"/>
            <a:ext cx="5778424" cy="6729087"/>
          </a:xfrm>
          <a:prstGeom prst="parallelogram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9470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10966</TotalTime>
  <Words>36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Forrest Kim</dc:creator>
  <cp:lastModifiedBy>Forrest Kim</cp:lastModifiedBy>
  <cp:revision>32</cp:revision>
  <dcterms:created xsi:type="dcterms:W3CDTF">2017-11-21T23:45:34Z</dcterms:created>
  <dcterms:modified xsi:type="dcterms:W3CDTF">2018-01-08T21:18:56Z</dcterms:modified>
</cp:coreProperties>
</file>