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22"/>
  </p:normalViewPr>
  <p:slideViewPr>
    <p:cSldViewPr snapToGrid="0" snapToObjects="1">
      <p:cViewPr>
        <p:scale>
          <a:sx n="158" d="100"/>
          <a:sy n="158" d="100"/>
        </p:scale>
        <p:origin x="-3920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B649-7BCD-9245-A740-311DD7A7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6E6DE-62DF-6245-81F4-A49F72F7C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56FE-4EC9-5A47-B357-C60E64F8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EC7E-F3A8-1D48-A84A-B9B52AF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8E20-81B0-BE49-9C7A-22D09140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729-9F24-7D4E-8753-D19132EB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D813D-8E09-BB49-9C48-F467FE1FA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2618-BE11-8447-84F5-4756FB4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90B8-5656-AB4B-B8B1-4B73FE7A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A674-69BF-E646-B3D8-4B7A0D57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2962B-7413-3543-B1DD-1F11406F4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994A0-805A-CB41-88AE-2B22E36A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75B9-643E-6347-9B16-C71202F8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2403-3179-7047-88B2-A182C0B6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797A3-92D1-4649-9B8D-2B2B9BA5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6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297A-1D5C-A84F-93CF-EC43A8D5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DABE-0981-BD41-BE4F-0AF55AD3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43CD-B95B-6749-8C65-525621BA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08DD-8C62-9F41-8BA8-010E2C20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B2ED-8D8C-3B40-B301-21610ABF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0E6C-1612-6D43-803B-6480A254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E79C-E30B-8648-BD94-83558FA9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FEB8C-9C26-C449-8DD4-BDA370AE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8CB7-D97D-414A-87A6-51626647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A660-433F-A846-A00C-A5859035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95E7-F9EC-5242-B661-B5D8809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2F07-A0D5-7548-932C-D7522120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6BC56-8ECE-5243-A000-ACFED13A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1AC9-D44F-FB4D-9AED-E3EFEB3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10BF-1F68-D54A-912D-ABA583D0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E5482-2762-BC49-B200-11355368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DCF6-A305-2A41-89A9-8AB23BF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1D76E-D1D2-A64E-8479-6395B780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0733-2876-8141-A120-FBD90966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9DEB5-15AF-AE4A-8669-92D26745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B71C8-6F12-9543-A0DB-DD0061589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2BAE4-B355-F449-A17C-EC71057F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94135-E1BA-764D-8B76-70C7D19D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EB6BF-DCAA-2F4A-83B2-97DD0DF5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9B1A-363D-184D-B8A3-A9468A4B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F9853-6BB2-0B43-A93C-D96B4B78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0C518-5904-2F4E-9235-5D729A5F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137FB-BFE6-CF45-A448-E90FFC40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2FB0E-F551-9E43-99D1-F6D9CEF4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13CFF-C0A9-3E45-AF45-6EC70FB4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C96BB-EE3F-5F41-9A0C-7FAAB674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5468-8478-3345-A343-1E95657B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F754-2F5D-E240-96D3-81BFB778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885EA-9491-6D41-805F-825E7A44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26C1-CD17-6D44-A19F-9C43641F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751E8-6BEB-824D-BA54-B298B317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88F1-7BA6-114D-8019-869BB25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9C6B-F3A6-DA46-8E68-614A7A82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C5EBA-B309-EB42-B19D-D5679A1F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88615-388E-AE45-A672-269E0DFCE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75FA-47B8-E74E-B8DC-23BC3F55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357DC-3CD1-F14F-BE47-96F153CB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B6A1-F8F5-8D41-A2B3-6D14590A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47F36-0C88-3247-B132-1163ECC5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680C-A3F8-FE40-9BAE-B9E7C9BE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319B-75BB-9D48-A8EB-890AB685C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9344-762C-DB42-9DCB-18F2E748030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7805-26A9-084C-9D96-828E92578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F988-6C6B-984F-83C3-DA3DE3DE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50EE-A442-344C-88FF-9E5153028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DFEDBE-6868-FE46-8652-3DDD1E0E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392"/>
            <a:ext cx="12192000" cy="515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0F891-FE20-7F4E-A2BA-6E94E0DB3D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450" y="3714244"/>
            <a:ext cx="451356" cy="4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Kim</dc:creator>
  <cp:lastModifiedBy>Forrest Kim</cp:lastModifiedBy>
  <cp:revision>2</cp:revision>
  <dcterms:created xsi:type="dcterms:W3CDTF">2019-03-12T19:55:28Z</dcterms:created>
  <dcterms:modified xsi:type="dcterms:W3CDTF">2019-03-12T21:23:17Z</dcterms:modified>
</cp:coreProperties>
</file>