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7"/>
    <p:restoredTop sz="94574"/>
  </p:normalViewPr>
  <p:slideViewPr>
    <p:cSldViewPr snapToGrid="0" snapToObjects="1">
      <p:cViewPr>
        <p:scale>
          <a:sx n="79" d="100"/>
          <a:sy n="79" d="100"/>
        </p:scale>
        <p:origin x="4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B73B-7135-9A49-8581-35BCD602598F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4F445-1C9F-D442-A42F-319116B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4F445-1C9F-D442-A42F-319116B99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60E4-BF52-CE40-B9A1-47F082BB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3355-7393-004E-84F4-BF142A1A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E54-74BB-E142-B6ED-6E7C7246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4EC-4288-9B4C-A233-0E19106A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3F1F-055D-7546-A3B0-01AF9E95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319A-DA26-D945-A116-A33DE53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D9CA-9235-C948-AA5F-5FC58E3D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D9BD-1B0E-5F41-A49A-D504747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8CFF-7570-BB41-9D7B-FD5F6096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06D8-2212-FB4C-8D41-6B7147C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46180-299E-A74E-8100-1E1B8E05D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2E51-7E4A-FE44-9311-7632D24A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E01-DD8E-F34A-9021-8C6C68BF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C8A2-E603-0C47-99F6-8BF92C3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B49A-EF34-144A-B5FA-C706E73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BE01-F260-FB47-997A-A24C7BAF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CD8-7069-284D-8B47-A34EFF0B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471-F899-1B41-8D9A-16B44818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74C8-7887-FE46-A94B-FA0E4DDB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BA6-3292-E24F-AFE6-32A0D3D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ABFF-6983-DA4D-9095-5301529F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A2F0-6D19-BE4B-A372-2084D759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D41F-F31E-1B4A-96A7-621ABDA7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4F1-A0AA-2843-ACC1-F1FD13C0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C3BA-CD6E-7E46-BEC6-31E876A8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A98A-CF0E-224C-B4FC-9D917D3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733-C9FE-DD45-8EFB-3D46F6E14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5506-7211-E64D-9B42-9502EAFB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61D81-C09C-6E41-82AF-2959A0F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7EB0-62D7-3248-B03F-DC1BC62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0B45-CF15-B840-9CF6-3A2149E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7819-D36E-0B47-BF6D-55428129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4F96-0FE5-3A49-8799-7EBBABA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CDC5-F661-F84A-96EC-5701B2BA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1320-CB33-C544-B69A-6FBC9A94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B931D-682E-AF42-AADD-54652977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C7F4F-A748-A747-8746-8B6ABEE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5BD16-50BB-0B47-AC39-3EAA608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8ED0-5010-C341-96C2-4562CE1A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11C-938F-DB43-B7BA-B7B78B9A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E9E9-AF2C-7D48-9645-17C10C5D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D2A6-FC3F-784A-8F09-C4A2334E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BB39-08F9-A947-BD21-DD36B36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C4E4-0294-EA47-AD3E-8195E13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9035-4F1A-424B-BCA8-1BB2BED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EF73-432C-3B4F-95F6-4D7A81D3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367-8E8D-044A-9A0A-8DAB9BB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7F2A-B49D-534B-853C-68B9BFF3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5FB5-2F7F-0A43-898E-F5909D84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02AA-D7E4-374B-9564-C28E073D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E7192-B1B4-1846-B9EC-024E6F48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AADB-E828-5F44-81C4-9F326956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E273-6DA6-5247-A12A-B074A387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C4E67-4BDA-2C47-AE10-1D1568A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4F96-0BED-9A49-BC48-41FCCF17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A369-E067-6241-B3AD-4052F2A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1E09-F238-904E-A0D3-1FC781A7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75FF-031C-4A49-A630-AC804A8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D29A4-F811-0740-AA96-B0D4939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8EF-0AD4-714B-AF57-BFB3F727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E13-9BBB-E749-9431-4E21DC86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57A5-7B50-F146-AD5E-2E1A34655E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988C-6708-5544-95BE-F2E7D02A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1DB3-239C-DD4D-BA59-A078B87D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09B277-578B-2146-B695-C29129B87867}"/>
              </a:ext>
            </a:extLst>
          </p:cNvPr>
          <p:cNvSpPr/>
          <p:nvPr/>
        </p:nvSpPr>
        <p:spPr>
          <a:xfrm>
            <a:off x="1869672" y="3135130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9984A-AC47-DC49-A652-9F3AABD4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009772" y="3748834"/>
            <a:ext cx="2629725" cy="26297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435CC-837F-D740-B794-B3A53AFF7301}"/>
              </a:ext>
            </a:extLst>
          </p:cNvPr>
          <p:cNvCxnSpPr>
            <a:cxnSpLocks/>
          </p:cNvCxnSpPr>
          <p:nvPr/>
        </p:nvCxnSpPr>
        <p:spPr>
          <a:xfrm>
            <a:off x="1372880" y="1113458"/>
            <a:ext cx="368322" cy="415279"/>
          </a:xfrm>
          <a:prstGeom prst="line">
            <a:avLst/>
          </a:prstGeom>
          <a:ln w="190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C6D1846-0DE4-FF4E-AE60-0E55959F9B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273838">
            <a:off x="2025391" y="3597472"/>
            <a:ext cx="1931116" cy="193111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AE11997-F8CF-CE4F-B08E-5B192989F039}"/>
              </a:ext>
            </a:extLst>
          </p:cNvPr>
          <p:cNvSpPr/>
          <p:nvPr/>
        </p:nvSpPr>
        <p:spPr>
          <a:xfrm>
            <a:off x="545300" y="271080"/>
            <a:ext cx="944636" cy="92136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8C3A5-5898-F141-9FE3-09CFD46F3B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07421">
            <a:off x="1138749" y="1159487"/>
            <a:ext cx="1693733" cy="17686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F9B52A-BF85-9C4B-89D2-40406A2C84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0166" y="3276357"/>
            <a:ext cx="1794266" cy="187890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C15B89B-9179-D844-B314-B10BAC0F9653}"/>
              </a:ext>
            </a:extLst>
          </p:cNvPr>
          <p:cNvSpPr/>
          <p:nvPr/>
        </p:nvSpPr>
        <p:spPr>
          <a:xfrm>
            <a:off x="4492350" y="830993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9AC51-8EC0-D445-AAA9-5195AE303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070" y="-637224"/>
            <a:ext cx="406666" cy="4066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64DAF3E-6B47-D047-8A16-2B9D202E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217" y="1280383"/>
            <a:ext cx="1730943" cy="173094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C2A9D60-A90E-E04B-BF0E-8F7BEFC5D59F}"/>
              </a:ext>
            </a:extLst>
          </p:cNvPr>
          <p:cNvSpPr/>
          <p:nvPr/>
        </p:nvSpPr>
        <p:spPr>
          <a:xfrm>
            <a:off x="9155676" y="203886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705A91C-4CA5-0D43-8B1C-5C289F65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32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2140" y="642538"/>
            <a:ext cx="1369749" cy="1752420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A46F374-68FD-4446-9331-09DB0C384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68064" y="1768184"/>
            <a:ext cx="362415" cy="3624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C383573-FB58-6D49-9779-E10E185C0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8977" y="3543752"/>
            <a:ext cx="410164" cy="410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C6484D-93F8-2449-8E30-A300072AF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796" y="1883268"/>
            <a:ext cx="354929" cy="3604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13B97AD-B98C-6C40-9BC5-258D04AA4D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6635" y="4963224"/>
            <a:ext cx="2616200" cy="26289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91176E-C659-2143-89A2-4445CCE609A9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8929789" y="3802708"/>
            <a:ext cx="2616200" cy="2705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C0CD847-925B-634F-8998-55ACB11B8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283917" y="203886"/>
            <a:ext cx="2654300" cy="2654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0670B41-E905-6B41-AF4B-DE49BCF8AF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19548"/>
          <a:stretch/>
        </p:blipFill>
        <p:spPr>
          <a:xfrm>
            <a:off x="7115028" y="4723114"/>
            <a:ext cx="2646321" cy="26289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BEBEC7-82E3-0B4F-B827-C87B8CF64C7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59424" y="-3131098"/>
            <a:ext cx="4267200" cy="457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6CE58A-B4F7-0349-B690-46C7E675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" y="479014"/>
            <a:ext cx="2629725" cy="26297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F2EDFF7-4BA4-FE41-B86B-634D32EDD1F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7156" t="16952" r="19440" b="22766"/>
          <a:stretch/>
        </p:blipFill>
        <p:spPr>
          <a:xfrm>
            <a:off x="6776429" y="1743681"/>
            <a:ext cx="2705555" cy="27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10277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13</cp:revision>
  <dcterms:created xsi:type="dcterms:W3CDTF">2018-10-22T19:09:05Z</dcterms:created>
  <dcterms:modified xsi:type="dcterms:W3CDTF">2018-10-29T22:26:37Z</dcterms:modified>
</cp:coreProperties>
</file>