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D3C5-9731-2949-84D2-AFAD86DA2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58BA3-1AE4-EF40-B616-EEC7D9C5C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CCF0-5978-514E-AFB6-F9BF498F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7EDF-985D-134F-9100-F4389F76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7CCB-8559-454F-B9D5-7CB4A2A7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5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61D1-6714-8F46-92FF-BD081881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9F947-3EA2-BF47-BA17-052D2CFA2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C1F0-84A5-9C4E-91AA-37DE27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D866-4BCE-DF4D-869B-91F378F8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B14F-B7F7-4C4E-BEA7-51AF173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E9358-1B94-584B-AAEE-0BF553777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5FC22-EF09-5B47-8D79-F64E2B84B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1D2-7D13-3745-9BFA-317A235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DD15-484D-C74E-A8A9-48249E37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BD05-8085-B040-B7D1-43124992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B2C0-2D6D-F047-A428-94FE710C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65B3-FFA9-3C4C-A7FB-D4D9FEA9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9A264-59BD-8A4A-9268-AE5E94DF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4D38A-D7C0-6145-8BE7-A951667D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EAF35-6346-A84D-8A58-090FC304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43F4-0025-DE41-B403-9EFA36B8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3DA0-9973-2245-9270-8B4804CB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70A5-2174-A744-B8F1-4534F7B7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214E-D62B-0045-A08B-B0FAEDE2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C8BB-B31E-A443-A551-57D55AA6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6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ABE0-6335-574D-AC95-F91B34CB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7BE8-EF10-624F-BF36-08A71AE10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45A2-5D27-8347-8832-0AEABA5D3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81967-6808-E74E-B6C9-A300FE15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79F63-99C8-DB4B-A6AE-2069A0AA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010C-C0C2-8A4D-AF50-90AFE31F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4281-8429-7849-AD9D-2C6A8B66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5081-9B08-7849-9DF0-D0ED67C5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97A0-3E1B-6A47-9163-23366AFD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C6FD1-D60A-864D-AB32-4EA13BE2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11B28-FCBC-3747-9731-FFC177F98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4AEB5-6ED6-0C41-AFFC-2E95CD50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EC591-37C7-8D42-B203-D449C62D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07AAB-4F6C-F146-B7EF-E7C846D6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8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0E7A-FE18-104A-8348-BF41C982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5F3C4-DD21-4943-A548-4851D46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9C0DD-7425-4743-BB27-C96CF2BF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B20CA-566E-A74C-AE63-2096488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1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BE40D-CD0F-E34E-BFF8-9E50BD5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3CD21-C073-434D-827E-427098BF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8209-A006-9D4F-87E1-787946E8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F8F-E61F-314C-A012-5922DD3E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10F7-E5FA-764E-840C-0138CEC5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27E82-F435-984E-A25E-50962128F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07937-37FB-7F4C-A938-3E2F92EC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7D9BD-5B06-2646-A4D2-8B69C4A3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A2B9A-6517-244E-B529-BCBE836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5DE-6A83-E046-802E-4C7D2225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CDE9E-1FA1-7C42-9BE4-D8A68D682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FA7E7-5920-2947-AB0A-F93FD43B5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59953-67BB-BE42-BF11-9F0D0DFE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FF0D7-69E0-FD4C-8ECD-DB46033F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FB07-9DBE-B74B-8C04-20736B70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B5360-F545-584C-8353-F35F20D9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D6FC-28BB-C149-9862-6BCDB71F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A02C-E043-0D46-AF16-84911682C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4A01C-6F46-1840-8EDF-C27D37EEB9E4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FA5A-BBC2-9242-8E1A-51EC8C87E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28BF-FA7D-D24E-AA83-FD16C7B47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0149-BA0A-294A-9728-074306F0D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A330DC-6230-A848-AE90-41FC5754E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128616"/>
              </p:ext>
            </p:extLst>
          </p:nvPr>
        </p:nvGraphicFramePr>
        <p:xfrm>
          <a:off x="1134962" y="222453"/>
          <a:ext cx="9369487" cy="8667064"/>
        </p:xfrm>
        <a:graphic>
          <a:graphicData uri="http://schemas.openxmlformats.org/drawingml/2006/table">
            <a:tbl>
              <a:tblPr/>
              <a:tblGrid>
                <a:gridCol w="4451798">
                  <a:extLst>
                    <a:ext uri="{9D8B030D-6E8A-4147-A177-3AD203B41FA5}">
                      <a16:colId xmlns:a16="http://schemas.microsoft.com/office/drawing/2014/main" val="2196294055"/>
                    </a:ext>
                  </a:extLst>
                </a:gridCol>
                <a:gridCol w="1583473">
                  <a:extLst>
                    <a:ext uri="{9D8B030D-6E8A-4147-A177-3AD203B41FA5}">
                      <a16:colId xmlns:a16="http://schemas.microsoft.com/office/drawing/2014/main" val="1602804307"/>
                    </a:ext>
                  </a:extLst>
                </a:gridCol>
                <a:gridCol w="1817649">
                  <a:extLst>
                    <a:ext uri="{9D8B030D-6E8A-4147-A177-3AD203B41FA5}">
                      <a16:colId xmlns:a16="http://schemas.microsoft.com/office/drawing/2014/main" val="3602531994"/>
                    </a:ext>
                  </a:extLst>
                </a:gridCol>
                <a:gridCol w="1516567">
                  <a:extLst>
                    <a:ext uri="{9D8B030D-6E8A-4147-A177-3AD203B41FA5}">
                      <a16:colId xmlns:a16="http://schemas.microsoft.com/office/drawing/2014/main" val="1315246738"/>
                    </a:ext>
                  </a:extLst>
                </a:gridCol>
              </a:tblGrid>
              <a:tr h="37095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  <a:latin typeface="Arial" panose="020B0604020202020204" pitchFamily="34" charset="0"/>
                        </a:rPr>
                        <a:t>Location/Conference name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</a:rPr>
                        <a:t>Duration (ex 1d or 1h)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dirty="0">
                          <a:effectLst/>
                          <a:latin typeface="Arial" panose="020B0604020202020204" pitchFamily="34" charset="0"/>
                        </a:rPr>
                        <a:t>Presentation Type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28500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Moores Cancer Center, UCSD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3/7/2017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83193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BU B522, Boston University - RNA-seq in GenePattern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4/6/2017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269431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BU B522, Boston University - RNA-seq in GenePattern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4/27/2017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371682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Pipelines @Broad Symposium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4/28/2017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722191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Cancer Program Bootcamp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5/4/2017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90 minutes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550496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Cross-lab retreat, Catalina Island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7/12/2017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382612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BOSC 2017, Prague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7/23/2017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355156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ISMB 2017, Prague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7/23/2017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868105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ISMB 2017, Prague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7/23/2017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343057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ISMB 2017, Prague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7/23/2017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546136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ISMB 2017, Prague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7/23/2017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64824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JupyterCon, NYC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8/23/2017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30m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358603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AACR, DC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4/1/2017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NA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349105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UCSD BMS (Biomedical School) boot camp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10/4/2017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420511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CCMI (Cancer Cell Map Initiative) workshop @ UCSD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11/7/2017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479655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Cancer Tools 101 BroadE @ Broad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12/4/2017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 minutes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58606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CCMI (Cancer Cell Map Initiative) workshop @ UCSD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12/15/2017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218040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Broad Retreat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12/18/2017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NA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905726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UBIC (UCSD Undergraduate Bioinformatics Club)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1/23/2018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256226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BroadE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2/5/2018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491686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CT2 (Cancer Therapeutics Training Program)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2/6/2018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121198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UCSD Bioinformatics Seminar Series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3/5/2018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87518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CCMI (Cancer Cell Map Initiative) workshop @ UCSF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3/14/2018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73955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BU B522, Boston University - RNA-seq in GenePattern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4/5/2018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382691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BU B522, Boston University - RNA-seq in GenePattern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4/26/2018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513262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AACR (American Association for Cancer Research) meeting, Chicago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4/14/2018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NA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5305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NASA GeneLab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4/23/18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 min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52983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Cancer Program Bootcamp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5/2/2018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90 minutes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Workshop/Talk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487203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Cancer Program Poster Session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5/23/2018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NA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772596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ITCR annual meeting, Bethesda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5/23/2018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Demonstration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777057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ITCR annual meeting, Bethesda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5/23/2018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22287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CCMI (Cancer Cell Map Initiative) workshop @ UCSF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6/7/2018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874958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BroadE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6/12/2018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80051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USC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8/31/2018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Seminar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777889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ISMB 2018, Chicago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7/10/2018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19027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ENLACE final presentation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8/10/2018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 minutes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334025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JupyterCon, NYC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8/23/18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40m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15300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CCMI (Cancer Cell Map Initiative) workshop @ UCSD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9/20/18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698507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NCI, Bethesda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9/24/2018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Workshop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623750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CSBC/PSON annual meeting, Bethesda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9/26/2018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1.5h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217400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Cancer Tools 101 BroadE @ Broad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12/10/2018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 minutes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Talk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287362"/>
                  </a:ext>
                </a:extLst>
              </a:tr>
              <a:tr h="188381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Broad Retreat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12/17/2018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NA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39115"/>
                  </a:ext>
                </a:extLst>
              </a:tr>
              <a:tr h="37095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San Diego Bioinformatics Network mixer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12/19/2018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 h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Demonstration + Poster</a:t>
                      </a:r>
                    </a:p>
                  </a:txBody>
                  <a:tcPr marL="4361" marR="4361" marT="2907" marB="290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426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94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383</Words>
  <Application>Microsoft Macintosh PowerPoint</Application>
  <PresentationFormat>Widescreen</PresentationFormat>
  <Paragraphs>176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Kim</dc:creator>
  <cp:lastModifiedBy>Forrest Kim</cp:lastModifiedBy>
  <cp:revision>2</cp:revision>
  <dcterms:created xsi:type="dcterms:W3CDTF">2019-01-30T22:51:15Z</dcterms:created>
  <dcterms:modified xsi:type="dcterms:W3CDTF">2019-01-30T23:07:43Z</dcterms:modified>
</cp:coreProperties>
</file>