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D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9"/>
    <p:restoredTop sz="94583"/>
  </p:normalViewPr>
  <p:slideViewPr>
    <p:cSldViewPr snapToGrid="0" snapToObjects="1">
      <p:cViewPr varScale="1">
        <p:scale>
          <a:sx n="97" d="100"/>
          <a:sy n="97" d="100"/>
        </p:scale>
        <p:origin x="208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EB73B-7135-9A49-8581-35BCD602598F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4F445-1C9F-D442-A42F-319116B99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52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4F445-1C9F-D442-A42F-319116B99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1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60E4-BF52-CE40-B9A1-47F082BB6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D3355-7393-004E-84F4-BF142A1A0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6BE54-74BB-E142-B6ED-6E7C7246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974EC-4288-9B4C-A233-0E19106A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3F1F-055D-7546-A3B0-01AF9E95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0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319A-DA26-D945-A116-A33DE53A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CD9CA-9235-C948-AA5F-5FC58E3D4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D9BD-1B0E-5F41-A49A-D5047472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78CFF-7570-BB41-9D7B-FD5F6096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306D8-2212-FB4C-8D41-6B7147C1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2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46180-299E-A74E-8100-1E1B8E05D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82E51-7E4A-FE44-9311-7632D24A2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91E01-DD8E-F34A-9021-8C6C68BF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6C8A2-E603-0C47-99F6-8BF92C32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2B49A-EF34-144A-B5FA-C706E732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5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BE01-F260-FB47-997A-A24C7BAF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B2CD8-7069-284D-8B47-A34EFF0B7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A4471-F899-1B41-8D9A-16B44818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274C8-7887-FE46-A94B-FA0E4DDB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1CBA6-3292-E24F-AFE6-32A0D3DC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ABFF-6983-DA4D-9095-5301529F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FA2F0-6D19-BE4B-A372-2084D759A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2D41F-F31E-1B4A-96A7-621ABDA7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84F1-A0AA-2843-ACC1-F1FD13C0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2C3BA-CD6E-7E46-BEC6-31E876A8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A98A-CF0E-224C-B4FC-9D917D36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A733-C9FE-DD45-8EFB-3D46F6E14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75506-7211-E64D-9B42-9502EAFB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61D81-C09C-6E41-82AF-2959A0F1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77EB0-62D7-3248-B03F-DC1BC62E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10B45-CF15-B840-9CF6-3A2149ED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4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7819-D36E-0B47-BF6D-55428129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54F96-0FE5-3A49-8799-7EBBABAA6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CCDC5-F661-F84A-96EC-5701B2BA5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91320-CB33-C544-B69A-6FBC9A941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B931D-682E-AF42-AADD-546529771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C7F4F-A748-A747-8746-8B6ABEEC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3/8/19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5BD16-50BB-0B47-AC39-3EAA608B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68ED0-5010-C341-96C2-4562CE1A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4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D11C-938F-DB43-B7BA-B7B78B9A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5E9E9-AF2C-7D48-9645-17C10C5D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5D2A6-FC3F-784A-8F09-C4A2334E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0BB39-08F9-A947-BD21-DD36B36F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5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5C4E4-0294-EA47-AD3E-8195E13D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3/8/19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D9035-4F1A-424B-BCA8-1BB2BED9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7EF73-432C-3B4F-95F6-4D7A81D3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7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1367-8E8D-044A-9A0A-8DAB9BB9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7F2A-B49D-534B-853C-68B9BFF37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55FB5-2F7F-0A43-898E-F5909D842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402AA-D7E4-374B-9564-C28E073D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E7192-B1B4-1846-B9EC-024E6F48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CAADB-E828-5F44-81C4-9F326956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7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E273-6DA6-5247-A12A-B074A387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C4E67-4BDA-2C47-AE10-1D1568A40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84F96-0BED-9A49-BC48-41FCCF175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9A369-E067-6241-B3AD-4052F2AD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57A5-7B50-F146-AD5E-2E1A34655ECF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A1E09-F238-904E-A0D3-1FC781A7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475FF-031C-4A49-A630-AC804A86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7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D29A4-F811-0740-AA96-B0D4939A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FC8EF-0AD4-714B-AF57-BFB3F7271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EE13-9BBB-E749-9431-4E21DC86F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057A5-7B50-F146-AD5E-2E1A34655ECF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8988C-6708-5544-95BE-F2E7D02A9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31DB3-239C-DD4D-BA59-A078B87DC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8EDA8-6347-7749-836F-AA20FB26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6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gif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509B277-578B-2146-B695-C29129B87867}"/>
              </a:ext>
            </a:extLst>
          </p:cNvPr>
          <p:cNvSpPr/>
          <p:nvPr/>
        </p:nvSpPr>
        <p:spPr>
          <a:xfrm>
            <a:off x="2486858" y="2949775"/>
            <a:ext cx="2622678" cy="2629725"/>
          </a:xfrm>
          <a:prstGeom prst="ellipse">
            <a:avLst/>
          </a:prstGeom>
          <a:solidFill>
            <a:srgbClr val="82D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89984A-AC47-DC49-A652-9F3AABD40E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626958" y="3563479"/>
            <a:ext cx="2629725" cy="262972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3435CC-837F-D740-B794-B3A53AFF7301}"/>
              </a:ext>
            </a:extLst>
          </p:cNvPr>
          <p:cNvCxnSpPr>
            <a:cxnSpLocks/>
          </p:cNvCxnSpPr>
          <p:nvPr/>
        </p:nvCxnSpPr>
        <p:spPr>
          <a:xfrm>
            <a:off x="1372880" y="1113458"/>
            <a:ext cx="368322" cy="415279"/>
          </a:xfrm>
          <a:prstGeom prst="line">
            <a:avLst/>
          </a:prstGeom>
          <a:ln w="1905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C6D1846-0DE4-FF4E-AE60-0E55959F9B0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6000" contras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07858" flipV="1">
            <a:off x="2558799" y="3409378"/>
            <a:ext cx="1931116" cy="1931116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AAE11997-F8CF-CE4F-B08E-5B192989F039}"/>
              </a:ext>
            </a:extLst>
          </p:cNvPr>
          <p:cNvSpPr/>
          <p:nvPr/>
        </p:nvSpPr>
        <p:spPr>
          <a:xfrm>
            <a:off x="545300" y="271080"/>
            <a:ext cx="944636" cy="921368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628C3A5-5898-F141-9FE3-09CFD46F3BD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407421">
            <a:off x="1138749" y="1159487"/>
            <a:ext cx="1693733" cy="17686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CF9B52A-BF85-9C4B-89D2-40406A2C846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45185" y="3084323"/>
            <a:ext cx="1794266" cy="1878901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FC15B89B-9179-D844-B314-B10BAC0F9653}"/>
              </a:ext>
            </a:extLst>
          </p:cNvPr>
          <p:cNvSpPr/>
          <p:nvPr/>
        </p:nvSpPr>
        <p:spPr>
          <a:xfrm>
            <a:off x="4492350" y="830993"/>
            <a:ext cx="2622678" cy="2629725"/>
          </a:xfrm>
          <a:prstGeom prst="ellipse">
            <a:avLst/>
          </a:prstGeom>
          <a:solidFill>
            <a:srgbClr val="82D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69AC51-8EC0-D445-AAA9-5195AE3037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7070" y="-637224"/>
            <a:ext cx="406666" cy="40666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64DAF3E-6B47-D047-8A16-2B9D202E3C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8217" y="1280383"/>
            <a:ext cx="1730943" cy="1730943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1C2A9D60-A90E-E04B-BF0E-8F7BEFC5D59F}"/>
              </a:ext>
            </a:extLst>
          </p:cNvPr>
          <p:cNvSpPr/>
          <p:nvPr/>
        </p:nvSpPr>
        <p:spPr>
          <a:xfrm>
            <a:off x="9155676" y="203886"/>
            <a:ext cx="2622678" cy="2629725"/>
          </a:xfrm>
          <a:prstGeom prst="ellipse">
            <a:avLst/>
          </a:prstGeom>
          <a:solidFill>
            <a:srgbClr val="82D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705A91C-4CA5-0D43-8B1C-5C289F65C3D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32000" contrast="6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2140" y="642538"/>
            <a:ext cx="1369749" cy="1752420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A46F374-68FD-4446-9331-09DB0C3844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68064" y="1768184"/>
            <a:ext cx="362415" cy="36241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C383573-FB58-6D49-9779-E10E185C02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78977" y="3543752"/>
            <a:ext cx="410164" cy="41016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DC6484D-93F8-2449-8E30-A300072AF4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56796" y="1883268"/>
            <a:ext cx="354929" cy="36047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13B97AD-B98C-6C40-9BC5-258D04AA4D3A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26635" y="4963224"/>
            <a:ext cx="2616200" cy="26289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E91176E-C659-2143-89A2-4445CCE609A9}"/>
              </a:ext>
            </a:extLst>
          </p:cNvPr>
          <p:cNvPicPr>
            <a:picLocks noChangeAspect="1"/>
          </p:cNvPicPr>
          <p:nvPr/>
        </p:nvPicPr>
        <p:blipFill>
          <a:blip r:embed="rId14">
            <a:grayscl/>
          </a:blip>
          <a:stretch>
            <a:fillRect/>
          </a:stretch>
        </p:blipFill>
        <p:spPr>
          <a:xfrm>
            <a:off x="8929789" y="3802708"/>
            <a:ext cx="2616200" cy="27051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C0CD847-925B-634F-8998-55ACB11B8E66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901103" y="18531"/>
            <a:ext cx="2654300" cy="26543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0670B41-E905-6B41-AF4B-DE49BCF8AFD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prstClr val="black"/>
              <a:srgbClr val="D9C3A5">
                <a:tint val="50000"/>
                <a:satMod val="180000"/>
              </a:srgbClr>
            </a:duotone>
          </a:blip>
          <a:srcRect r="19548"/>
          <a:stretch/>
        </p:blipFill>
        <p:spPr>
          <a:xfrm>
            <a:off x="7115028" y="4723114"/>
            <a:ext cx="2646321" cy="26289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3BEBEC7-82E3-0B4F-B827-C87B8CF64C70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359424" y="-3131098"/>
            <a:ext cx="4267200" cy="4572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06CE58A-B4F7-0349-B690-46C7E6755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1" y="479014"/>
            <a:ext cx="2629725" cy="262972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F2EDFF7-4BA4-FE41-B86B-634D32EDD1F1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7156" t="16952" r="19440" b="22766"/>
          <a:stretch/>
        </p:blipFill>
        <p:spPr>
          <a:xfrm>
            <a:off x="6776429" y="1743681"/>
            <a:ext cx="2705555" cy="27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5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84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10303</TotalTime>
  <Words>1</Words>
  <Application>Microsoft Macintosh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Forrest Kim</dc:creator>
  <cp:lastModifiedBy>Forrest Kim</cp:lastModifiedBy>
  <cp:revision>16</cp:revision>
  <dcterms:created xsi:type="dcterms:W3CDTF">2018-10-22T19:09:05Z</dcterms:created>
  <dcterms:modified xsi:type="dcterms:W3CDTF">2019-03-09T00:58:54Z</dcterms:modified>
</cp:coreProperties>
</file>