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7" r:id="rId4"/>
    <p:sldId id="257" r:id="rId5"/>
    <p:sldId id="268" r:id="rId6"/>
    <p:sldId id="260" r:id="rId7"/>
    <p:sldId id="263" r:id="rId8"/>
    <p:sldId id="264" r:id="rId9"/>
    <p:sldId id="266" r:id="rId10"/>
    <p:sldId id="269" r:id="rId11"/>
    <p:sldId id="265" r:id="rId12"/>
    <p:sldId id="259" r:id="rId13"/>
    <p:sldId id="258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E68AD-60D3-4325-9A66-DD319D2BF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5898-854F-4590-B489-4BB8212862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B5898-854F-4590-B489-4BB8212862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1930-00C4-473A-A332-52026E9B5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8AC0-6439-477E-A38B-92CF90B933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nblogs.com/Belter/p/671116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多层神经网络实现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林庆泓 </a:t>
            </a:r>
            <a:r>
              <a:rPr lang="en-US" altLang="zh-CN" dirty="0" smtClean="0">
                <a:latin typeface="+mn-ea"/>
              </a:rPr>
              <a:t>2018/3/25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代码改进</a:t>
            </a:r>
            <a:endParaRPr lang="zh-CN" altLang="en-US" sz="4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285728"/>
            <a:ext cx="2214578" cy="81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500042"/>
            <a:ext cx="1965188" cy="42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3588" y="1285860"/>
            <a:ext cx="467044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57298"/>
            <a:ext cx="448129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类比逻辑电路</a:t>
            </a:r>
            <a:endParaRPr lang="zh-CN" altLang="en-US" sz="4000" dirty="0"/>
          </a:p>
        </p:txBody>
      </p:sp>
      <p:pic>
        <p:nvPicPr>
          <p:cNvPr id="16386" name="Picture 2" descr="https://images2015.cnblogs.com/blog/1035701/201704/1035701-20170414202618236-24416800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48774" y="3214686"/>
            <a:ext cx="6395226" cy="3500438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39941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Summary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Tools in Python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vstack</a:t>
            </a:r>
            <a:r>
              <a:rPr lang="en-US" altLang="zh-CN" dirty="0" smtClean="0"/>
              <a:t>/dot/multiply)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Tube()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List[]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{}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a.shape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a.copy</a:t>
            </a:r>
            <a:endParaRPr lang="en-US" altLang="zh-CN" dirty="0" smtClean="0"/>
          </a:p>
          <a:p>
            <a:r>
              <a:rPr lang="zh-CN" altLang="en-US" dirty="0" smtClean="0"/>
              <a:t>单层与多层的区别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单感知器只能解决线性问题</a:t>
            </a:r>
            <a:r>
              <a:rPr lang="en-US" altLang="zh-CN" dirty="0" smtClean="0"/>
              <a:t>(OR/AND)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多层神经网络可以解决非线性问题</a:t>
            </a:r>
            <a:r>
              <a:rPr lang="en-US" altLang="zh-CN" dirty="0" smtClean="0"/>
              <a:t>(XOR)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Reference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【</a:t>
            </a:r>
            <a:r>
              <a:rPr lang="zh-CN" altLang="en-US" sz="2000" dirty="0" smtClean="0">
                <a:latin typeface="+mn-ea"/>
              </a:rPr>
              <a:t>机器学习</a:t>
            </a:r>
            <a:r>
              <a:rPr lang="en-US" altLang="zh-CN" sz="2000" dirty="0" smtClean="0">
                <a:latin typeface="+mn-ea"/>
              </a:rPr>
              <a:t>】</a:t>
            </a:r>
            <a:r>
              <a:rPr lang="zh-CN" altLang="en-US" sz="2000" dirty="0" smtClean="0">
                <a:latin typeface="+mn-ea"/>
              </a:rPr>
              <a:t>神经网络实现异或（</a:t>
            </a:r>
            <a:r>
              <a:rPr lang="en-US" altLang="zh-CN" sz="2000" dirty="0" smtClean="0">
                <a:latin typeface="+mn-ea"/>
              </a:rPr>
              <a:t>XOR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  <a:hlinkClick r:id="rId1"/>
              </a:rPr>
              <a:t>https://www.cnblogs.com/Belter/p/6711160.html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sym typeface="+mn-ea"/>
              </a:rPr>
              <a:t>Andrew Ng	《Machine </a:t>
            </a:r>
            <a:r>
              <a:rPr lang="en-US" altLang="zh-CN" sz="2000" dirty="0" err="1" smtClean="0">
                <a:sym typeface="+mn-ea"/>
              </a:rPr>
              <a:t>Learning》Coursera</a:t>
            </a: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Outline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异或</a:t>
            </a:r>
            <a:r>
              <a:rPr lang="en-US" altLang="zh-CN" sz="2800" dirty="0" smtClean="0"/>
              <a:t> XOR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XOR?</a:t>
            </a:r>
            <a:r>
              <a:rPr lang="zh-CN" altLang="en-US" sz="2400" dirty="0" smtClean="0"/>
              <a:t>为什么提它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zh-CN" altLang="en-US" sz="2800" dirty="0" smtClean="0"/>
              <a:t>代码分析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Forward/Back propagation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结果讨论</a:t>
            </a:r>
            <a:endParaRPr lang="en-US" altLang="zh-CN" sz="2400" dirty="0" smtClean="0"/>
          </a:p>
          <a:p>
            <a:r>
              <a:rPr lang="zh-CN" altLang="en-US" sz="2800" dirty="0" smtClean="0"/>
              <a:t>延伸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代码改良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类比逻辑电路</a:t>
            </a:r>
            <a:endParaRPr lang="en-US" altLang="zh-CN" sz="2400" dirty="0" smtClean="0"/>
          </a:p>
          <a:p>
            <a:r>
              <a:rPr lang="zh-CN" altLang="en-US" sz="2800" dirty="0" smtClean="0"/>
              <a:t>归纳总结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一、异或 </a:t>
            </a:r>
            <a:r>
              <a:rPr lang="en-US" altLang="zh-CN" sz="4000" dirty="0" smtClean="0"/>
              <a:t>XOR</a:t>
            </a:r>
            <a:endParaRPr lang="zh-CN" altLang="en-US" sz="40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What is XOR?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r>
              <a:rPr lang="en-US" altLang="zh-CN" sz="2200" dirty="0" smtClean="0"/>
              <a:t>Why is XOR?</a:t>
            </a:r>
            <a:endParaRPr lang="en-US" altLang="zh-CN" sz="2200" dirty="0" smtClean="0"/>
          </a:p>
          <a:p>
            <a:r>
              <a:rPr lang="zh-CN" altLang="zh-CN" sz="2200" dirty="0" smtClean="0"/>
              <a:t>据说在人工神经</a:t>
            </a:r>
            <a:r>
              <a:rPr lang="zh-CN" altLang="en-US" sz="2200" dirty="0" smtClean="0"/>
              <a:t>网络</a:t>
            </a:r>
            <a:r>
              <a:rPr lang="zh-CN" altLang="zh-CN" sz="2200" dirty="0" smtClean="0"/>
              <a:t>发展初期，由于无法实现对多层神经网络（包括异或逻辑）的训练而造成了一场</a:t>
            </a:r>
            <a:r>
              <a:rPr lang="en-US" altLang="zh-CN" sz="2200" dirty="0" smtClean="0"/>
              <a:t>ANN</a:t>
            </a:r>
            <a:r>
              <a:rPr lang="zh-CN" altLang="zh-CN" sz="2200" dirty="0" smtClean="0"/>
              <a:t>危机，到最后</a:t>
            </a:r>
            <a:r>
              <a:rPr lang="en-US" altLang="zh-CN" sz="2200" dirty="0" smtClean="0"/>
              <a:t>BP</a:t>
            </a:r>
            <a:r>
              <a:rPr lang="zh-CN" altLang="zh-CN" sz="2200" dirty="0" smtClean="0"/>
              <a:t>算法的出现，才让训练带有隐藏层的多层神经网络成为可能。因此异或的实现在</a:t>
            </a:r>
            <a:r>
              <a:rPr lang="en-US" altLang="zh-CN" sz="2200" dirty="0" smtClean="0"/>
              <a:t>ANN</a:t>
            </a:r>
            <a:r>
              <a:rPr lang="zh-CN" altLang="zh-CN" sz="2200" dirty="0" smtClean="0"/>
              <a:t>的发展史是也是具有里程碑意义的。</a:t>
            </a:r>
            <a:endParaRPr lang="zh-CN" altLang="zh-CN" sz="2200" dirty="0" smtClean="0"/>
          </a:p>
          <a:p>
            <a:endParaRPr lang="zh-CN" altLang="en-US" dirty="0"/>
          </a:p>
        </p:txBody>
      </p:sp>
      <p:pic>
        <p:nvPicPr>
          <p:cNvPr id="2051" name="Picture 3" descr="https://images2015.cnblogs.com/blog/1035701/201704/1035701-20170414195906923-1457391618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71670" y="5372100"/>
            <a:ext cx="4791075" cy="1485900"/>
          </a:xfrm>
          <a:prstGeom prst="rect">
            <a:avLst/>
          </a:prstGeom>
          <a:noFill/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15074" y="1285860"/>
          <a:ext cx="2357454" cy="2757447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  <a:gridCol w="785818"/>
              </a:tblGrid>
              <a:tr h="217926">
                <a:tc gridSpan="3">
                  <a:txBody>
                    <a:bodyPr/>
                    <a:lstStyle/>
                    <a:p>
                      <a:r>
                        <a:rPr lang="en-US" dirty="0"/>
                        <a:t>XOR truth table</a:t>
                      </a:r>
                      <a:endParaRPr lang="en-US" dirty="0"/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28351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Input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5628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vMerge="1">
                  <a:tcPr/>
                </a:tc>
              </a:tr>
              <a:tr h="28500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8500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85005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85005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54" name="Picture 6" descr="https://gss0.bdstatic.com/-4o3dSag_xI4khGkpoWK1HF6hhy/baike/s%3D248/sign=6cfe51d308f79052eb1f403a34f2d738/11385343fbf2b211df49a78ecb8065380dd78e8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165140"/>
            <a:ext cx="4714908" cy="361223"/>
          </a:xfrm>
          <a:prstGeom prst="rect">
            <a:avLst/>
          </a:prstGeom>
          <a:noFill/>
        </p:spPr>
      </p:pic>
      <p:pic>
        <p:nvPicPr>
          <p:cNvPr id="2056" name="Picture 8" descr="https://ss0.bdstatic.com/70cFuHSh_Q1YnxGkpoWK1HF6hhy/it/u=1786039232,3373052832&amp;fm=27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143116"/>
            <a:ext cx="1928826" cy="851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back propagation algorithm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71612"/>
            <a:ext cx="91567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二、代码分析</a:t>
            </a:r>
            <a:endParaRPr lang="en-US" altLang="zh-CN" sz="4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81" y="1500174"/>
            <a:ext cx="6352569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 descr="https://images2015.cnblogs.com/blog/1035701/201704/1035701-20170414211000814-3342438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500174"/>
            <a:ext cx="4071966" cy="2694506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929198"/>
            <a:ext cx="2851736" cy="63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343" y="5643578"/>
            <a:ext cx="547594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4"/>
            <a:ext cx="8001024" cy="627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300" y="5500702"/>
            <a:ext cx="4838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28" y="3080716"/>
            <a:ext cx="6715172" cy="377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7" y="-142900"/>
            <a:ext cx="6286513" cy="354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20" y="-357214"/>
            <a:ext cx="6286480" cy="2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6250" y="0"/>
            <a:ext cx="3587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6500826" cy="68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左大括号 2"/>
          <p:cNvSpPr/>
          <p:nvPr/>
        </p:nvSpPr>
        <p:spPr>
          <a:xfrm>
            <a:off x="142844" y="2214554"/>
            <a:ext cx="214314" cy="7858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071810"/>
            <a:ext cx="27241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46" y="1714488"/>
            <a:ext cx="2357454" cy="371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30" y="5214950"/>
            <a:ext cx="1071570" cy="145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结果讨论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29256" y="4216400"/>
            <a:ext cx="3714744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214422"/>
            <a:ext cx="3714744" cy="27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85860"/>
            <a:ext cx="52863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85860"/>
            <a:ext cx="529056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4693304"/>
            <a:ext cx="3000396" cy="21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结果讨论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J with different alpha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Epsilon = 1, epoch = 20000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Alpha = [0.1, 0.3, 0.6, 1.0, 1.5, 2.0]</a:t>
            </a:r>
            <a:endParaRPr lang="en-US" altLang="zh-CN" sz="2000" dirty="0" smtClean="0"/>
          </a:p>
        </p:txBody>
      </p:sp>
      <p:pic>
        <p:nvPicPr>
          <p:cNvPr id="4098" name="Picture 2" descr="C:\Users\linqi\AppData\Local\Temp\WeChat Files\66080390406132477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41284" y="2714620"/>
            <a:ext cx="4602716" cy="3571876"/>
          </a:xfrm>
          <a:prstGeom prst="rect">
            <a:avLst/>
          </a:prstGeom>
          <a:noFill/>
        </p:spPr>
      </p:pic>
      <p:pic>
        <p:nvPicPr>
          <p:cNvPr id="4099" name="Picture 3" descr="C:\Users\linqi\AppData\Local\Temp\WeChat Files\82335335139084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058"/>
            <a:ext cx="4714876" cy="357187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142984"/>
            <a:ext cx="2571768" cy="176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000372"/>
            <a:ext cx="4500594" cy="33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WPS 演示</Application>
  <PresentationFormat>全屏显示(4:3)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多层神经网络实现XOR的python编程</vt:lpstr>
      <vt:lpstr>Outline</vt:lpstr>
      <vt:lpstr>一、异或 XOR</vt:lpstr>
      <vt:lpstr>back propagation algorithm</vt:lpstr>
      <vt:lpstr>二、代码分析</vt:lpstr>
      <vt:lpstr>PowerPoint 演示文稿</vt:lpstr>
      <vt:lpstr>PowerPoint 演示文稿</vt:lpstr>
      <vt:lpstr>结果讨论</vt:lpstr>
      <vt:lpstr>结果讨论</vt:lpstr>
      <vt:lpstr>代码改进</vt:lpstr>
      <vt:lpstr>类比逻辑电路</vt:lpstr>
      <vt:lpstr>Summary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多层神经网络实现XOR的python编程</dc:title>
  <dc:creator>林庆泓</dc:creator>
  <cp:lastModifiedBy>linqi</cp:lastModifiedBy>
  <cp:revision>123</cp:revision>
  <dcterms:created xsi:type="dcterms:W3CDTF">2018-03-23T09:16:00Z</dcterms:created>
  <dcterms:modified xsi:type="dcterms:W3CDTF">2019-03-11T15:30:49Z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