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1"/>
  </p:notesMasterIdLst>
  <p:sldIdLst>
    <p:sldId id="284" r:id="rId5"/>
    <p:sldId id="280" r:id="rId6"/>
    <p:sldId id="281" r:id="rId7"/>
    <p:sldId id="287" r:id="rId8"/>
    <p:sldId id="283" r:id="rId9"/>
    <p:sldId id="286" r:id="rId10"/>
  </p:sldIdLst>
  <p:sldSz cx="12192000" cy="6858000"/>
  <p:notesSz cx="6858000" cy="9144000"/>
  <p:embeddedFontLst>
    <p:embeddedFont>
      <p:font typeface="Avenir Next LT Pro" panose="020B0504020202020204" pitchFamily="34" charset="0"/>
      <p:regular r:id="rId12"/>
      <p:bold r:id="rId13"/>
      <p:italic r:id="rId14"/>
      <p:boldItalic r:id="rId15"/>
    </p:embeddedFont>
    <p:embeddedFont>
      <p:font typeface="Avenir Next LT Pro Bold" panose="020B0804020202020204" pitchFamily="34" charset="0"/>
      <p:bold r:id="rId16"/>
    </p:embeddedFont>
    <p:embeddedFont>
      <p:font typeface="Avenir Next LT Pro Demi" panose="020B0704020202020204" pitchFamily="34" charset="0"/>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257759C7-4303-4B63-9A54-2A7AAB41C4C2}">
          <p14:sldIdLst>
            <p14:sldId id="284"/>
          </p14:sldIdLst>
        </p14:section>
        <p14:section name="Build your PowerPoint here" id="{01FA2510-D7BD-4C97-BD42-DE20D8CFE178}">
          <p14:sldIdLst>
            <p14:sldId id="280"/>
            <p14:sldId id="281"/>
            <p14:sldId id="287"/>
            <p14:sldId id="283"/>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E4968-EEF9-4FB8-87DE-A19091B76B40}" v="1" dt="2024-02-08T16:58:24.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6357" autoAdjust="0"/>
  </p:normalViewPr>
  <p:slideViewPr>
    <p:cSldViewPr snapToGrid="0" showGuides="1">
      <p:cViewPr varScale="1">
        <p:scale>
          <a:sx n="110" d="100"/>
          <a:sy n="110" d="100"/>
        </p:scale>
        <p:origin x="84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A952C-69ED-48AF-AACE-5982DCD7E7E4}"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8580A-6F01-4F03-BFE5-F0C87314B1D5}" type="slidenum">
              <a:rPr lang="en-US" smtClean="0"/>
              <a:t>‹#›</a:t>
            </a:fld>
            <a:endParaRPr lang="en-US"/>
          </a:p>
        </p:txBody>
      </p:sp>
    </p:spTree>
    <p:extLst>
      <p:ext uri="{BB962C8B-B14F-4D97-AF65-F5344CB8AC3E}">
        <p14:creationId xmlns:p14="http://schemas.microsoft.com/office/powerpoint/2010/main" val="2068460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 White Supergraphic Out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A6A0D1C-5E9E-4D11-8A14-6DB8737771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78" y="0"/>
            <a:ext cx="12178644" cy="6858000"/>
          </a:xfrm>
          <a:prstGeom prst="rect">
            <a:avLst/>
          </a:prstGeom>
        </p:spPr>
      </p:pic>
      <p:sp>
        <p:nvSpPr>
          <p:cNvPr id="3" name="Subtitle 2">
            <a:extLst>
              <a:ext uri="{FF2B5EF4-FFF2-40B4-BE49-F238E27FC236}">
                <a16:creationId xmlns:a16="http://schemas.microsoft.com/office/drawing/2014/main" id="{441E4F1C-3BC8-42DB-B721-3A2C6BA56D84}"/>
              </a:ext>
            </a:extLst>
          </p:cNvPr>
          <p:cNvSpPr>
            <a:spLocks noGrp="1"/>
          </p:cNvSpPr>
          <p:nvPr>
            <p:ph type="subTitle" idx="1" hasCustomPrompt="1"/>
          </p:nvPr>
        </p:nvSpPr>
        <p:spPr>
          <a:xfrm>
            <a:off x="743596" y="3489673"/>
            <a:ext cx="9928725" cy="1655762"/>
          </a:xfrm>
        </p:spPr>
        <p:txBody>
          <a:bodyPr/>
          <a:lstStyle>
            <a:lvl1pPr marL="0" indent="0" algn="l">
              <a:buNone/>
              <a:defRPr sz="2400">
                <a:latin typeface="Avenir Next LT Pro" panose="020B05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pic>
        <p:nvPicPr>
          <p:cNvPr id="12" name="Picture 11">
            <a:extLst>
              <a:ext uri="{FF2B5EF4-FFF2-40B4-BE49-F238E27FC236}">
                <a16:creationId xmlns:a16="http://schemas.microsoft.com/office/drawing/2014/main" id="{CBF3E820-0D5C-4F8D-9258-DD27D1E2958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65270" y="5925556"/>
            <a:ext cx="4032396" cy="667586"/>
          </a:xfrm>
          <a:prstGeom prst="rect">
            <a:avLst/>
          </a:prstGeom>
        </p:spPr>
      </p:pic>
      <p:sp>
        <p:nvSpPr>
          <p:cNvPr id="17" name="Title 1">
            <a:extLst>
              <a:ext uri="{FF2B5EF4-FFF2-40B4-BE49-F238E27FC236}">
                <a16:creationId xmlns:a16="http://schemas.microsoft.com/office/drawing/2014/main" id="{941043F4-82CC-4B4E-B14B-4CFBCEF18F69}"/>
              </a:ext>
            </a:extLst>
          </p:cNvPr>
          <p:cNvSpPr>
            <a:spLocks noGrp="1"/>
          </p:cNvSpPr>
          <p:nvPr>
            <p:ph type="ctrTitle" hasCustomPrompt="1"/>
          </p:nvPr>
        </p:nvSpPr>
        <p:spPr>
          <a:xfrm>
            <a:off x="744187" y="980728"/>
            <a:ext cx="9928726" cy="2387600"/>
          </a:xfrm>
        </p:spPr>
        <p:txBody>
          <a:bodyPr anchor="b">
            <a:noAutofit/>
          </a:bodyPr>
          <a:lstStyle>
            <a:lvl1pPr algn="l">
              <a:lnSpc>
                <a:spcPct val="80000"/>
              </a:lnSpc>
              <a:defRPr sz="8800">
                <a:latin typeface="Avenir Next LT Pro Bold" panose="020B0604020202020204" charset="0"/>
              </a:defRPr>
            </a:lvl1pPr>
          </a:lstStyle>
          <a:p>
            <a:r>
              <a:rPr lang="en-CA" dirty="0"/>
              <a:t>I’m a main</a:t>
            </a:r>
            <a:br>
              <a:rPr lang="en-CA" dirty="0"/>
            </a:br>
            <a:r>
              <a:rPr lang="en-CA" dirty="0"/>
              <a:t>title template.</a:t>
            </a:r>
            <a:endParaRPr lang="en-US" dirty="0"/>
          </a:p>
        </p:txBody>
      </p:sp>
      <p:sp>
        <p:nvSpPr>
          <p:cNvPr id="9" name="Date Placeholder 3">
            <a:extLst>
              <a:ext uri="{FF2B5EF4-FFF2-40B4-BE49-F238E27FC236}">
                <a16:creationId xmlns:a16="http://schemas.microsoft.com/office/drawing/2014/main" id="{90CC0FD8-5C90-471A-AADA-4DCB9BA1DCBB}"/>
              </a:ext>
            </a:extLst>
          </p:cNvPr>
          <p:cNvSpPr>
            <a:spLocks noGrp="1"/>
          </p:cNvSpPr>
          <p:nvPr>
            <p:ph type="dt" sz="half" idx="2"/>
          </p:nvPr>
        </p:nvSpPr>
        <p:spPr>
          <a:xfrm>
            <a:off x="838200" y="6488697"/>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7003A23D-55BB-41E9-BA81-E495C9764090}" type="datetimeFigureOut">
              <a:rPr lang="en-US" smtClean="0"/>
              <a:pPr/>
              <a:t>3/6/2024</a:t>
            </a:fld>
            <a:endParaRPr lang="en-US" dirty="0"/>
          </a:p>
        </p:txBody>
      </p:sp>
      <p:sp>
        <p:nvSpPr>
          <p:cNvPr id="10" name="Footer Placeholder 4">
            <a:extLst>
              <a:ext uri="{FF2B5EF4-FFF2-40B4-BE49-F238E27FC236}">
                <a16:creationId xmlns:a16="http://schemas.microsoft.com/office/drawing/2014/main" id="{4BEA438A-D097-424A-8BCA-732881BB46ED}"/>
              </a:ext>
            </a:extLst>
          </p:cNvPr>
          <p:cNvSpPr>
            <a:spLocks noGrp="1"/>
          </p:cNvSpPr>
          <p:nvPr>
            <p:ph type="ftr" sz="quarter" idx="3"/>
          </p:nvPr>
        </p:nvSpPr>
        <p:spPr>
          <a:xfrm>
            <a:off x="4038600" y="648268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dirty="0"/>
          </a:p>
        </p:txBody>
      </p:sp>
      <p:sp>
        <p:nvSpPr>
          <p:cNvPr id="11" name="Slide Number Placeholder 5">
            <a:extLst>
              <a:ext uri="{FF2B5EF4-FFF2-40B4-BE49-F238E27FC236}">
                <a16:creationId xmlns:a16="http://schemas.microsoft.com/office/drawing/2014/main" id="{C961537E-3B7F-45BE-AAF8-778366AC0B66}"/>
              </a:ext>
            </a:extLst>
          </p:cNvPr>
          <p:cNvSpPr>
            <a:spLocks noGrp="1"/>
          </p:cNvSpPr>
          <p:nvPr>
            <p:ph type="sldNum" sz="quarter" idx="4"/>
          </p:nvPr>
        </p:nvSpPr>
        <p:spPr>
          <a:xfrm>
            <a:off x="8610600" y="6482681"/>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CB708479-FDDD-428A-ABB3-9665498CAC82}" type="slidenum">
              <a:rPr lang="en-US" smtClean="0"/>
              <a:pPr/>
              <a:t>‹#›</a:t>
            </a:fld>
            <a:endParaRPr lang="en-US" dirty="0"/>
          </a:p>
        </p:txBody>
      </p:sp>
    </p:spTree>
    <p:extLst>
      <p:ext uri="{BB962C8B-B14F-4D97-AF65-F5344CB8AC3E}">
        <p14:creationId xmlns:p14="http://schemas.microsoft.com/office/powerpoint/2010/main" val="1997957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 Cyan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1963A3-1A7D-4A9B-B48B-44BB19A2C1D5}"/>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41E4F1C-3BC8-42DB-B721-3A2C6BA56D84}"/>
              </a:ext>
            </a:extLst>
          </p:cNvPr>
          <p:cNvSpPr>
            <a:spLocks noGrp="1"/>
          </p:cNvSpPr>
          <p:nvPr>
            <p:ph type="subTitle" idx="1" hasCustomPrompt="1"/>
          </p:nvPr>
        </p:nvSpPr>
        <p:spPr>
          <a:xfrm>
            <a:off x="743596" y="3489673"/>
            <a:ext cx="9928725" cy="1655762"/>
          </a:xfr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sp>
        <p:nvSpPr>
          <p:cNvPr id="17" name="Title 1">
            <a:extLst>
              <a:ext uri="{FF2B5EF4-FFF2-40B4-BE49-F238E27FC236}">
                <a16:creationId xmlns:a16="http://schemas.microsoft.com/office/drawing/2014/main" id="{941043F4-82CC-4B4E-B14B-4CFBCEF18F69}"/>
              </a:ext>
            </a:extLst>
          </p:cNvPr>
          <p:cNvSpPr>
            <a:spLocks noGrp="1"/>
          </p:cNvSpPr>
          <p:nvPr>
            <p:ph type="ctrTitle" hasCustomPrompt="1"/>
          </p:nvPr>
        </p:nvSpPr>
        <p:spPr>
          <a:xfrm>
            <a:off x="744187" y="980728"/>
            <a:ext cx="9928726" cy="2387600"/>
          </a:xfrm>
        </p:spPr>
        <p:txBody>
          <a:bodyPr anchor="b">
            <a:noAutofit/>
          </a:bodyPr>
          <a:lstStyle>
            <a:lvl1pPr algn="l">
              <a:lnSpc>
                <a:spcPct val="80000"/>
              </a:lnSpc>
              <a:defRPr sz="8800">
                <a:solidFill>
                  <a:schemeClr val="bg1"/>
                </a:solidFill>
                <a:latin typeface="Avenir Next LT Pro Bold" panose="020B0604020202020204" charset="0"/>
              </a:defRPr>
            </a:lvl1pPr>
          </a:lstStyle>
          <a:p>
            <a:r>
              <a:rPr lang="en-CA" dirty="0"/>
              <a:t>I’m a main</a:t>
            </a:r>
            <a:br>
              <a:rPr lang="en-CA" dirty="0"/>
            </a:br>
            <a:r>
              <a:rPr lang="en-CA" dirty="0"/>
              <a:t>title template.</a:t>
            </a:r>
            <a:endParaRPr lang="en-US" dirty="0"/>
          </a:p>
        </p:txBody>
      </p:sp>
      <p:pic>
        <p:nvPicPr>
          <p:cNvPr id="9" name="Picture 8" descr="A picture containing text, clipart&#10;&#10;Description automatically generated">
            <a:extLst>
              <a:ext uri="{FF2B5EF4-FFF2-40B4-BE49-F238E27FC236}">
                <a16:creationId xmlns:a16="http://schemas.microsoft.com/office/drawing/2014/main" id="{1FDE0E5D-20F5-4AF6-B663-45820567B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5270" y="5967088"/>
            <a:ext cx="4032396" cy="584578"/>
          </a:xfrm>
          <a:prstGeom prst="rect">
            <a:avLst/>
          </a:prstGeom>
        </p:spPr>
      </p:pic>
      <p:sp>
        <p:nvSpPr>
          <p:cNvPr id="6" name="Date Placeholder 3">
            <a:extLst>
              <a:ext uri="{FF2B5EF4-FFF2-40B4-BE49-F238E27FC236}">
                <a16:creationId xmlns:a16="http://schemas.microsoft.com/office/drawing/2014/main" id="{96E912B9-259B-4EDD-B1FE-E651E9E4D9A0}"/>
              </a:ext>
            </a:extLst>
          </p:cNvPr>
          <p:cNvSpPr>
            <a:spLocks noGrp="1"/>
          </p:cNvSpPr>
          <p:nvPr>
            <p:ph type="dt" sz="half" idx="2"/>
          </p:nvPr>
        </p:nvSpPr>
        <p:spPr>
          <a:xfrm>
            <a:off x="838200" y="6488697"/>
            <a:ext cx="2743200" cy="365125"/>
          </a:xfrm>
          <a:prstGeom prst="rect">
            <a:avLst/>
          </a:prstGeom>
        </p:spPr>
        <p:txBody>
          <a:bodyPr vert="horz" lIns="91440" tIns="45720" rIns="91440" bIns="45720" rtlCol="0" anchor="ctr"/>
          <a:lstStyle>
            <a:lvl1pPr algn="l">
              <a:defRPr sz="1200">
                <a:solidFill>
                  <a:schemeClr val="bg1"/>
                </a:solidFill>
                <a:latin typeface="+mj-lt"/>
              </a:defRPr>
            </a:lvl1pPr>
          </a:lstStyle>
          <a:p>
            <a:fld id="{7003A23D-55BB-41E9-BA81-E495C9764090}" type="datetimeFigureOut">
              <a:rPr lang="en-US" smtClean="0"/>
              <a:pPr/>
              <a:t>3/6/2024</a:t>
            </a:fld>
            <a:endParaRPr lang="en-US" dirty="0"/>
          </a:p>
        </p:txBody>
      </p:sp>
      <p:sp>
        <p:nvSpPr>
          <p:cNvPr id="7" name="Footer Placeholder 4">
            <a:extLst>
              <a:ext uri="{FF2B5EF4-FFF2-40B4-BE49-F238E27FC236}">
                <a16:creationId xmlns:a16="http://schemas.microsoft.com/office/drawing/2014/main" id="{39E3BB93-701D-489D-A276-20340C564588}"/>
              </a:ext>
            </a:extLst>
          </p:cNvPr>
          <p:cNvSpPr>
            <a:spLocks noGrp="1"/>
          </p:cNvSpPr>
          <p:nvPr>
            <p:ph type="ftr" sz="quarter" idx="3"/>
          </p:nvPr>
        </p:nvSpPr>
        <p:spPr>
          <a:xfrm>
            <a:off x="4038600" y="6482681"/>
            <a:ext cx="4114800" cy="365125"/>
          </a:xfrm>
          <a:prstGeom prst="rect">
            <a:avLst/>
          </a:prstGeom>
        </p:spPr>
        <p:txBody>
          <a:bodyPr vert="horz" lIns="91440" tIns="45720" rIns="91440" bIns="45720" rtlCol="0" anchor="ctr"/>
          <a:lstStyle>
            <a:lvl1pPr algn="ctr">
              <a:defRPr sz="1200">
                <a:solidFill>
                  <a:schemeClr val="bg1"/>
                </a:solidFill>
                <a:latin typeface="+mj-lt"/>
              </a:defRPr>
            </a:lvl1pPr>
          </a:lstStyle>
          <a:p>
            <a:endParaRPr lang="en-US" dirty="0"/>
          </a:p>
        </p:txBody>
      </p:sp>
      <p:sp>
        <p:nvSpPr>
          <p:cNvPr id="8" name="Slide Number Placeholder 5">
            <a:extLst>
              <a:ext uri="{FF2B5EF4-FFF2-40B4-BE49-F238E27FC236}">
                <a16:creationId xmlns:a16="http://schemas.microsoft.com/office/drawing/2014/main" id="{3391EE0A-A5BF-438B-8183-7C79371AE955}"/>
              </a:ext>
            </a:extLst>
          </p:cNvPr>
          <p:cNvSpPr>
            <a:spLocks noGrp="1"/>
          </p:cNvSpPr>
          <p:nvPr>
            <p:ph type="sldNum" sz="quarter" idx="4"/>
          </p:nvPr>
        </p:nvSpPr>
        <p:spPr>
          <a:xfrm>
            <a:off x="8610600" y="6482681"/>
            <a:ext cx="2743200" cy="365125"/>
          </a:xfrm>
          <a:prstGeom prst="rect">
            <a:avLst/>
          </a:prstGeom>
        </p:spPr>
        <p:txBody>
          <a:bodyPr vert="horz" lIns="91440" tIns="45720" rIns="91440" bIns="45720" rtlCol="0" anchor="ctr"/>
          <a:lstStyle>
            <a:lvl1pPr algn="r">
              <a:defRPr sz="1200">
                <a:solidFill>
                  <a:schemeClr val="bg1"/>
                </a:solidFill>
                <a:latin typeface="+mj-lt"/>
              </a:defRPr>
            </a:lvl1pPr>
          </a:lstStyle>
          <a:p>
            <a:fld id="{CB708479-FDDD-428A-ABB3-9665498CAC82}" type="slidenum">
              <a:rPr lang="en-US" smtClean="0"/>
              <a:pPr/>
              <a:t>‹#›</a:t>
            </a:fld>
            <a:endParaRPr lang="en-US" dirty="0"/>
          </a:p>
        </p:txBody>
      </p:sp>
    </p:spTree>
    <p:extLst>
      <p:ext uri="{BB962C8B-B14F-4D97-AF65-F5344CB8AC3E}">
        <p14:creationId xmlns:p14="http://schemas.microsoft.com/office/powerpoint/2010/main" val="16435484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 Dark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1963A3-1A7D-4A9B-B48B-44BB19A2C1D5}"/>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441E4F1C-3BC8-42DB-B721-3A2C6BA56D84}"/>
              </a:ext>
            </a:extLst>
          </p:cNvPr>
          <p:cNvSpPr>
            <a:spLocks noGrp="1"/>
          </p:cNvSpPr>
          <p:nvPr>
            <p:ph type="subTitle" idx="1" hasCustomPrompt="1"/>
          </p:nvPr>
        </p:nvSpPr>
        <p:spPr>
          <a:xfrm>
            <a:off x="743596" y="3489673"/>
            <a:ext cx="9928725" cy="1655762"/>
          </a:xfrm>
        </p:spPr>
        <p:txBody>
          <a:bodyPr/>
          <a:lstStyle>
            <a:lvl1pPr marL="0" indent="0" algn="l">
              <a:buNone/>
              <a:defRPr sz="2400">
                <a:solidFill>
                  <a:schemeClr val="bg1"/>
                </a:solidFill>
                <a:latin typeface="Avenir Next LT Pro" panose="020B05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sp>
        <p:nvSpPr>
          <p:cNvPr id="17" name="Title 1">
            <a:extLst>
              <a:ext uri="{FF2B5EF4-FFF2-40B4-BE49-F238E27FC236}">
                <a16:creationId xmlns:a16="http://schemas.microsoft.com/office/drawing/2014/main" id="{941043F4-82CC-4B4E-B14B-4CFBCEF18F69}"/>
              </a:ext>
            </a:extLst>
          </p:cNvPr>
          <p:cNvSpPr>
            <a:spLocks noGrp="1"/>
          </p:cNvSpPr>
          <p:nvPr>
            <p:ph type="ctrTitle" hasCustomPrompt="1"/>
          </p:nvPr>
        </p:nvSpPr>
        <p:spPr>
          <a:xfrm>
            <a:off x="744187" y="980728"/>
            <a:ext cx="9928726" cy="2387600"/>
          </a:xfrm>
        </p:spPr>
        <p:txBody>
          <a:bodyPr anchor="b">
            <a:noAutofit/>
          </a:bodyPr>
          <a:lstStyle>
            <a:lvl1pPr algn="l">
              <a:lnSpc>
                <a:spcPct val="80000"/>
              </a:lnSpc>
              <a:defRPr sz="8800">
                <a:solidFill>
                  <a:schemeClr val="bg1"/>
                </a:solidFill>
                <a:latin typeface="Avenir Next LT Pro Bold" panose="020B0604020202020204" charset="0"/>
              </a:defRPr>
            </a:lvl1pPr>
          </a:lstStyle>
          <a:p>
            <a:r>
              <a:rPr lang="en-CA" dirty="0"/>
              <a:t>I’m a main</a:t>
            </a:r>
            <a:br>
              <a:rPr lang="en-CA" dirty="0"/>
            </a:br>
            <a:r>
              <a:rPr lang="en-CA" dirty="0"/>
              <a:t>title template.</a:t>
            </a:r>
            <a:endParaRPr lang="en-US" dirty="0"/>
          </a:p>
        </p:txBody>
      </p:sp>
      <p:pic>
        <p:nvPicPr>
          <p:cNvPr id="9" name="Picture 8" descr="A picture containing text, clipart&#10;&#10;Description automatically generated">
            <a:extLst>
              <a:ext uri="{FF2B5EF4-FFF2-40B4-BE49-F238E27FC236}">
                <a16:creationId xmlns:a16="http://schemas.microsoft.com/office/drawing/2014/main" id="{1FDE0E5D-20F5-4AF6-B663-45820567B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5270" y="5967088"/>
            <a:ext cx="4032396" cy="584578"/>
          </a:xfrm>
          <a:prstGeom prst="rect">
            <a:avLst/>
          </a:prstGeom>
        </p:spPr>
      </p:pic>
      <p:sp>
        <p:nvSpPr>
          <p:cNvPr id="6" name="Date Placeholder 3">
            <a:extLst>
              <a:ext uri="{FF2B5EF4-FFF2-40B4-BE49-F238E27FC236}">
                <a16:creationId xmlns:a16="http://schemas.microsoft.com/office/drawing/2014/main" id="{305B06A1-C2A9-4CA9-8D55-4DDF287E0F42}"/>
              </a:ext>
            </a:extLst>
          </p:cNvPr>
          <p:cNvSpPr>
            <a:spLocks noGrp="1"/>
          </p:cNvSpPr>
          <p:nvPr>
            <p:ph type="dt" sz="half" idx="2"/>
          </p:nvPr>
        </p:nvSpPr>
        <p:spPr>
          <a:xfrm>
            <a:off x="838200" y="6488697"/>
            <a:ext cx="2743200" cy="365125"/>
          </a:xfrm>
          <a:prstGeom prst="rect">
            <a:avLst/>
          </a:prstGeom>
        </p:spPr>
        <p:txBody>
          <a:bodyPr vert="horz" lIns="91440" tIns="45720" rIns="91440" bIns="45720" rtlCol="0" anchor="ctr"/>
          <a:lstStyle>
            <a:lvl1pPr algn="l">
              <a:defRPr sz="1200">
                <a:solidFill>
                  <a:schemeClr val="bg1"/>
                </a:solidFill>
                <a:latin typeface="+mj-lt"/>
              </a:defRPr>
            </a:lvl1pPr>
          </a:lstStyle>
          <a:p>
            <a:fld id="{7003A23D-55BB-41E9-BA81-E495C9764090}" type="datetimeFigureOut">
              <a:rPr lang="en-US" smtClean="0"/>
              <a:pPr/>
              <a:t>3/6/2024</a:t>
            </a:fld>
            <a:endParaRPr lang="en-US" dirty="0"/>
          </a:p>
        </p:txBody>
      </p:sp>
      <p:sp>
        <p:nvSpPr>
          <p:cNvPr id="7" name="Footer Placeholder 4">
            <a:extLst>
              <a:ext uri="{FF2B5EF4-FFF2-40B4-BE49-F238E27FC236}">
                <a16:creationId xmlns:a16="http://schemas.microsoft.com/office/drawing/2014/main" id="{4089F490-2719-45BF-AB7E-D85A5625D5F9}"/>
              </a:ext>
            </a:extLst>
          </p:cNvPr>
          <p:cNvSpPr>
            <a:spLocks noGrp="1"/>
          </p:cNvSpPr>
          <p:nvPr>
            <p:ph type="ftr" sz="quarter" idx="3"/>
          </p:nvPr>
        </p:nvSpPr>
        <p:spPr>
          <a:xfrm>
            <a:off x="4038600" y="6482681"/>
            <a:ext cx="4114800" cy="365125"/>
          </a:xfrm>
          <a:prstGeom prst="rect">
            <a:avLst/>
          </a:prstGeom>
        </p:spPr>
        <p:txBody>
          <a:bodyPr vert="horz" lIns="91440" tIns="45720" rIns="91440" bIns="45720" rtlCol="0" anchor="ctr"/>
          <a:lstStyle>
            <a:lvl1pPr algn="ctr">
              <a:defRPr sz="1200">
                <a:solidFill>
                  <a:schemeClr val="bg1"/>
                </a:solidFill>
                <a:latin typeface="+mj-lt"/>
              </a:defRPr>
            </a:lvl1pPr>
          </a:lstStyle>
          <a:p>
            <a:endParaRPr lang="en-US" dirty="0"/>
          </a:p>
        </p:txBody>
      </p:sp>
      <p:sp>
        <p:nvSpPr>
          <p:cNvPr id="8" name="Slide Number Placeholder 5">
            <a:extLst>
              <a:ext uri="{FF2B5EF4-FFF2-40B4-BE49-F238E27FC236}">
                <a16:creationId xmlns:a16="http://schemas.microsoft.com/office/drawing/2014/main" id="{EDBCD78F-BBDE-4781-989D-46AAD9A4B43D}"/>
              </a:ext>
            </a:extLst>
          </p:cNvPr>
          <p:cNvSpPr>
            <a:spLocks noGrp="1"/>
          </p:cNvSpPr>
          <p:nvPr>
            <p:ph type="sldNum" sz="quarter" idx="4"/>
          </p:nvPr>
        </p:nvSpPr>
        <p:spPr>
          <a:xfrm>
            <a:off x="8610600" y="6482681"/>
            <a:ext cx="2743200" cy="365125"/>
          </a:xfrm>
          <a:prstGeom prst="rect">
            <a:avLst/>
          </a:prstGeom>
        </p:spPr>
        <p:txBody>
          <a:bodyPr vert="horz" lIns="91440" tIns="45720" rIns="91440" bIns="45720" rtlCol="0" anchor="ctr"/>
          <a:lstStyle>
            <a:lvl1pPr algn="r">
              <a:defRPr sz="1200">
                <a:solidFill>
                  <a:schemeClr val="bg1"/>
                </a:solidFill>
                <a:latin typeface="+mj-lt"/>
              </a:defRPr>
            </a:lvl1pPr>
          </a:lstStyle>
          <a:p>
            <a:fld id="{CB708479-FDDD-428A-ABB3-9665498CAC82}" type="slidenum">
              <a:rPr lang="en-US" smtClean="0"/>
              <a:pPr/>
              <a:t>‹#›</a:t>
            </a:fld>
            <a:endParaRPr lang="en-US" dirty="0"/>
          </a:p>
        </p:txBody>
      </p:sp>
    </p:spTree>
    <p:extLst>
      <p:ext uri="{BB962C8B-B14F-4D97-AF65-F5344CB8AC3E}">
        <p14:creationId xmlns:p14="http://schemas.microsoft.com/office/powerpoint/2010/main" val="26996535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Imag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B221-785D-413D-A5F2-8E0978B79C33}"/>
              </a:ext>
            </a:extLst>
          </p:cNvPr>
          <p:cNvSpPr>
            <a:spLocks noGrp="1"/>
          </p:cNvSpPr>
          <p:nvPr>
            <p:ph type="title" hasCustomPrompt="1"/>
          </p:nvPr>
        </p:nvSpPr>
        <p:spPr>
          <a:xfrm>
            <a:off x="287655" y="1362075"/>
            <a:ext cx="5324475" cy="1319213"/>
          </a:xfrm>
        </p:spPr>
        <p:txBody>
          <a:bodyPr>
            <a:normAutofit/>
          </a:bodyPr>
          <a:lstStyle>
            <a:lvl1pPr>
              <a:defRPr sz="4700">
                <a:solidFill>
                  <a:srgbClr val="0070C0"/>
                </a:solidFill>
              </a:defRPr>
            </a:lvl1pPr>
          </a:lstStyle>
          <a:p>
            <a:r>
              <a:rPr lang="en-CA" dirty="0"/>
              <a:t>I’m a content </a:t>
            </a:r>
            <a:br>
              <a:rPr lang="en-CA" dirty="0"/>
            </a:br>
            <a:r>
              <a:rPr lang="en-CA" dirty="0"/>
              <a:t>title template. </a:t>
            </a:r>
            <a:endParaRPr lang="en-US" dirty="0"/>
          </a:p>
        </p:txBody>
      </p:sp>
      <p:sp>
        <p:nvSpPr>
          <p:cNvPr id="3" name="Content Placeholder 2">
            <a:extLst>
              <a:ext uri="{FF2B5EF4-FFF2-40B4-BE49-F238E27FC236}">
                <a16:creationId xmlns:a16="http://schemas.microsoft.com/office/drawing/2014/main" id="{BBCA372A-5D84-4243-95A2-D3E7ECF427FA}"/>
              </a:ext>
            </a:extLst>
          </p:cNvPr>
          <p:cNvSpPr>
            <a:spLocks noGrp="1"/>
          </p:cNvSpPr>
          <p:nvPr>
            <p:ph idx="1" hasCustomPrompt="1"/>
          </p:nvPr>
        </p:nvSpPr>
        <p:spPr>
          <a:xfrm>
            <a:off x="287655" y="2854326"/>
            <a:ext cx="8639175" cy="3504364"/>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B15AF8-677E-4FCF-954D-32933D2EE26D}"/>
              </a:ext>
            </a:extLst>
          </p:cNvPr>
          <p:cNvSpPr>
            <a:spLocks noGrp="1"/>
          </p:cNvSpPr>
          <p:nvPr>
            <p:ph type="dt" sz="half" idx="2"/>
          </p:nvPr>
        </p:nvSpPr>
        <p:spPr>
          <a:xfrm>
            <a:off x="838200" y="6488697"/>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7003A23D-55BB-41E9-BA81-E495C9764090}" type="datetimeFigureOut">
              <a:rPr lang="en-US" smtClean="0"/>
              <a:pPr/>
              <a:t>3/6/2024</a:t>
            </a:fld>
            <a:endParaRPr lang="en-US" dirty="0"/>
          </a:p>
        </p:txBody>
      </p:sp>
      <p:sp>
        <p:nvSpPr>
          <p:cNvPr id="5" name="Footer Placeholder 4">
            <a:extLst>
              <a:ext uri="{FF2B5EF4-FFF2-40B4-BE49-F238E27FC236}">
                <a16:creationId xmlns:a16="http://schemas.microsoft.com/office/drawing/2014/main" id="{CD33A7F8-DA0D-40C7-BD50-5FB94B946D27}"/>
              </a:ext>
            </a:extLst>
          </p:cNvPr>
          <p:cNvSpPr>
            <a:spLocks noGrp="1"/>
          </p:cNvSpPr>
          <p:nvPr>
            <p:ph type="ftr" sz="quarter" idx="3"/>
          </p:nvPr>
        </p:nvSpPr>
        <p:spPr>
          <a:xfrm>
            <a:off x="4038600" y="648268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23BFBDA1-46F3-4AD6-BE0B-7179E876DEC8}"/>
              </a:ext>
            </a:extLst>
          </p:cNvPr>
          <p:cNvSpPr>
            <a:spLocks noGrp="1"/>
          </p:cNvSpPr>
          <p:nvPr>
            <p:ph type="sldNum" sz="quarter" idx="4"/>
          </p:nvPr>
        </p:nvSpPr>
        <p:spPr>
          <a:xfrm>
            <a:off x="8610600" y="6482681"/>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CB708479-FDDD-428A-ABB3-9665498CAC82}" type="slidenum">
              <a:rPr lang="en-US" smtClean="0"/>
              <a:pPr/>
              <a:t>‹#›</a:t>
            </a:fld>
            <a:endParaRPr lang="en-US" dirty="0"/>
          </a:p>
        </p:txBody>
      </p:sp>
    </p:spTree>
    <p:extLst>
      <p:ext uri="{BB962C8B-B14F-4D97-AF65-F5344CB8AC3E}">
        <p14:creationId xmlns:p14="http://schemas.microsoft.com/office/powerpoint/2010/main" val="22951726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2 Column - White 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D55D-803E-458D-9026-B6B4CF37B0DF}"/>
              </a:ext>
            </a:extLst>
          </p:cNvPr>
          <p:cNvSpPr>
            <a:spLocks noGrp="1"/>
          </p:cNvSpPr>
          <p:nvPr>
            <p:ph type="title" hasCustomPrompt="1"/>
          </p:nvPr>
        </p:nvSpPr>
        <p:spPr>
          <a:xfrm>
            <a:off x="484855" y="1257485"/>
            <a:ext cx="3497597" cy="1838683"/>
          </a:xfrm>
        </p:spPr>
        <p:txBody>
          <a:bodyPr anchor="b">
            <a:noAutofit/>
          </a:bodyPr>
          <a:lstStyle>
            <a:lvl1pPr>
              <a:lnSpc>
                <a:spcPct val="80000"/>
              </a:lnSpc>
              <a:defRPr sz="4800">
                <a:solidFill>
                  <a:schemeClr val="accent1"/>
                </a:solidFill>
              </a:defRPr>
            </a:lvl1pPr>
          </a:lstStyle>
          <a:p>
            <a:r>
              <a:rPr lang="en-US" dirty="0"/>
              <a:t>I’m a </a:t>
            </a:r>
            <a:br>
              <a:rPr lang="en-US" dirty="0"/>
            </a:br>
            <a:r>
              <a:rPr lang="en-US" dirty="0"/>
              <a:t>content</a:t>
            </a:r>
            <a:br>
              <a:rPr lang="en-US" dirty="0"/>
            </a:br>
            <a:r>
              <a:rPr lang="en-US" dirty="0"/>
              <a:t>title.</a:t>
            </a:r>
          </a:p>
        </p:txBody>
      </p:sp>
      <p:sp>
        <p:nvSpPr>
          <p:cNvPr id="3" name="Content Placeholder 2">
            <a:extLst>
              <a:ext uri="{FF2B5EF4-FFF2-40B4-BE49-F238E27FC236}">
                <a16:creationId xmlns:a16="http://schemas.microsoft.com/office/drawing/2014/main" id="{5B523F1C-60FD-430F-B062-67229856ED17}"/>
              </a:ext>
            </a:extLst>
          </p:cNvPr>
          <p:cNvSpPr>
            <a:spLocks noGrp="1"/>
          </p:cNvSpPr>
          <p:nvPr>
            <p:ph idx="1" hasCustomPrompt="1"/>
          </p:nvPr>
        </p:nvSpPr>
        <p:spPr>
          <a:xfrm>
            <a:off x="4280855" y="1197945"/>
            <a:ext cx="7264969" cy="441880"/>
          </a:xfrm>
        </p:spPr>
        <p:txBody>
          <a:bodyPr/>
          <a:lstStyle>
            <a:lvl1pPr marL="0" indent="0">
              <a:buNone/>
              <a:defRPr sz="3200">
                <a:solidFill>
                  <a:schemeClr val="tx1"/>
                </a:solidFill>
                <a:latin typeface="Avenir Next LT Pro Bold" panose="020B0804020202020204" pitchFamily="34" charset="0"/>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I’m a subheading title.</a:t>
            </a:r>
          </a:p>
        </p:txBody>
      </p:sp>
      <p:sp>
        <p:nvSpPr>
          <p:cNvPr id="4" name="Text Placeholder 3">
            <a:extLst>
              <a:ext uri="{FF2B5EF4-FFF2-40B4-BE49-F238E27FC236}">
                <a16:creationId xmlns:a16="http://schemas.microsoft.com/office/drawing/2014/main" id="{38723166-0C13-4175-8EED-5A0574192898}"/>
              </a:ext>
            </a:extLst>
          </p:cNvPr>
          <p:cNvSpPr>
            <a:spLocks noGrp="1"/>
          </p:cNvSpPr>
          <p:nvPr>
            <p:ph type="body" sz="half" idx="2" hasCustomPrompt="1"/>
          </p:nvPr>
        </p:nvSpPr>
        <p:spPr>
          <a:xfrm>
            <a:off x="484856" y="3324644"/>
            <a:ext cx="3497597" cy="2646947"/>
          </a:xfrm>
        </p:spPr>
        <p:txBody>
          <a:bodyPr/>
          <a:lstStyle>
            <a:lvl1pPr marL="0" indent="0">
              <a:buNone/>
              <a:defRPr sz="1600">
                <a:solidFill>
                  <a:schemeClr val="accent6"/>
                </a:solidFill>
                <a:latin typeface="Avenir Next LT Pro Demi" panose="020B07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subtitle content</a:t>
            </a:r>
          </a:p>
        </p:txBody>
      </p:sp>
      <p:sp>
        <p:nvSpPr>
          <p:cNvPr id="11" name="Text Placeholder 3">
            <a:extLst>
              <a:ext uri="{FF2B5EF4-FFF2-40B4-BE49-F238E27FC236}">
                <a16:creationId xmlns:a16="http://schemas.microsoft.com/office/drawing/2014/main" id="{106882B9-A562-4A39-992C-71A5FEDE3BC0}"/>
              </a:ext>
            </a:extLst>
          </p:cNvPr>
          <p:cNvSpPr>
            <a:spLocks noGrp="1"/>
          </p:cNvSpPr>
          <p:nvPr>
            <p:ph type="body" sz="half" idx="13" hasCustomPrompt="1"/>
          </p:nvPr>
        </p:nvSpPr>
        <p:spPr>
          <a:xfrm>
            <a:off x="4280855" y="1719184"/>
            <a:ext cx="7264969" cy="4252407"/>
          </a:xfrm>
        </p:spPr>
        <p:txBody>
          <a:bodyPr/>
          <a:lstStyle>
            <a:lvl1pPr marL="0" indent="0">
              <a:buNone/>
              <a:defRPr sz="1600">
                <a:solidFill>
                  <a:schemeClr val="accent6"/>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subtitle content</a:t>
            </a:r>
          </a:p>
        </p:txBody>
      </p:sp>
      <p:sp>
        <p:nvSpPr>
          <p:cNvPr id="6" name="Date Placeholder 3">
            <a:extLst>
              <a:ext uri="{FF2B5EF4-FFF2-40B4-BE49-F238E27FC236}">
                <a16:creationId xmlns:a16="http://schemas.microsoft.com/office/drawing/2014/main" id="{E199B8E0-417F-45D0-990E-3E7FA14EE916}"/>
              </a:ext>
            </a:extLst>
          </p:cNvPr>
          <p:cNvSpPr>
            <a:spLocks noGrp="1"/>
          </p:cNvSpPr>
          <p:nvPr>
            <p:ph type="dt" sz="half" idx="14"/>
          </p:nvPr>
        </p:nvSpPr>
        <p:spPr>
          <a:xfrm>
            <a:off x="838200" y="6488697"/>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7003A23D-55BB-41E9-BA81-E495C9764090}" type="datetimeFigureOut">
              <a:rPr lang="en-US" smtClean="0"/>
              <a:pPr/>
              <a:t>3/6/2024</a:t>
            </a:fld>
            <a:endParaRPr lang="en-US" dirty="0"/>
          </a:p>
        </p:txBody>
      </p:sp>
      <p:sp>
        <p:nvSpPr>
          <p:cNvPr id="7" name="Footer Placeholder 4">
            <a:extLst>
              <a:ext uri="{FF2B5EF4-FFF2-40B4-BE49-F238E27FC236}">
                <a16:creationId xmlns:a16="http://schemas.microsoft.com/office/drawing/2014/main" id="{BADCBD80-18EC-4196-966B-1F35F1EB1C49}"/>
              </a:ext>
            </a:extLst>
          </p:cNvPr>
          <p:cNvSpPr>
            <a:spLocks noGrp="1"/>
          </p:cNvSpPr>
          <p:nvPr>
            <p:ph type="ftr" sz="quarter" idx="3"/>
          </p:nvPr>
        </p:nvSpPr>
        <p:spPr>
          <a:xfrm>
            <a:off x="4038600" y="648268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dirty="0"/>
          </a:p>
        </p:txBody>
      </p:sp>
      <p:sp>
        <p:nvSpPr>
          <p:cNvPr id="8" name="Slide Number Placeholder 5">
            <a:extLst>
              <a:ext uri="{FF2B5EF4-FFF2-40B4-BE49-F238E27FC236}">
                <a16:creationId xmlns:a16="http://schemas.microsoft.com/office/drawing/2014/main" id="{EEDF74BA-2DB9-42AB-B151-711C330C7624}"/>
              </a:ext>
            </a:extLst>
          </p:cNvPr>
          <p:cNvSpPr>
            <a:spLocks noGrp="1"/>
          </p:cNvSpPr>
          <p:nvPr>
            <p:ph type="sldNum" sz="quarter" idx="4"/>
          </p:nvPr>
        </p:nvSpPr>
        <p:spPr>
          <a:xfrm>
            <a:off x="8610600" y="6482681"/>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CB708479-FDDD-428A-ABB3-9665498CAC82}" type="slidenum">
              <a:rPr lang="en-US" smtClean="0"/>
              <a:pPr/>
              <a:t>‹#›</a:t>
            </a:fld>
            <a:endParaRPr lang="en-US" dirty="0"/>
          </a:p>
        </p:txBody>
      </p:sp>
    </p:spTree>
    <p:extLst>
      <p:ext uri="{BB962C8B-B14F-4D97-AF65-F5344CB8AC3E}">
        <p14:creationId xmlns:p14="http://schemas.microsoft.com/office/powerpoint/2010/main" val="2122892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Centred - Charts - White 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0295-3049-4B29-94CF-A0F97617C10B}"/>
              </a:ext>
            </a:extLst>
          </p:cNvPr>
          <p:cNvSpPr>
            <a:spLocks noGrp="1"/>
          </p:cNvSpPr>
          <p:nvPr>
            <p:ph type="title" hasCustomPrompt="1"/>
          </p:nvPr>
        </p:nvSpPr>
        <p:spPr>
          <a:xfrm>
            <a:off x="3299460" y="746125"/>
            <a:ext cx="5593080" cy="1325563"/>
          </a:xfrm>
        </p:spPr>
        <p:txBody>
          <a:bodyPr>
            <a:normAutofit/>
          </a:bodyPr>
          <a:lstStyle>
            <a:lvl1pPr algn="ctr">
              <a:lnSpc>
                <a:spcPct val="80000"/>
              </a:lnSpc>
              <a:defRPr sz="3800">
                <a:solidFill>
                  <a:schemeClr val="tx2"/>
                </a:solidFill>
              </a:defRPr>
            </a:lvl1pPr>
          </a:lstStyle>
          <a:p>
            <a:r>
              <a:rPr lang="en-CA" dirty="0"/>
              <a:t>Highlight a chart(s) in the space below. </a:t>
            </a:r>
            <a:endParaRPr lang="en-US" dirty="0"/>
          </a:p>
        </p:txBody>
      </p:sp>
      <p:sp>
        <p:nvSpPr>
          <p:cNvPr id="7" name="Content Placeholder 2">
            <a:extLst>
              <a:ext uri="{FF2B5EF4-FFF2-40B4-BE49-F238E27FC236}">
                <a16:creationId xmlns:a16="http://schemas.microsoft.com/office/drawing/2014/main" id="{D3C5C5AD-5359-447C-85D4-E880F59AE2DA}"/>
              </a:ext>
            </a:extLst>
          </p:cNvPr>
          <p:cNvSpPr>
            <a:spLocks noGrp="1"/>
          </p:cNvSpPr>
          <p:nvPr>
            <p:ph idx="1" hasCustomPrompt="1"/>
          </p:nvPr>
        </p:nvSpPr>
        <p:spPr>
          <a:xfrm>
            <a:off x="1776412" y="2085978"/>
            <a:ext cx="8639175" cy="639176"/>
          </a:xfrm>
        </p:spPr>
        <p:txBody>
          <a:bodyPr>
            <a:normAutofit/>
          </a:bodyPr>
          <a:lstStyle>
            <a:lvl1pPr marL="0" indent="0" algn="ctr">
              <a:buNone/>
              <a:defRPr sz="1600">
                <a:solidFill>
                  <a:schemeClr val="tx1"/>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Click to add content</a:t>
            </a:r>
          </a:p>
        </p:txBody>
      </p:sp>
      <p:sp>
        <p:nvSpPr>
          <p:cNvPr id="5" name="Content Placeholder 2">
            <a:extLst>
              <a:ext uri="{FF2B5EF4-FFF2-40B4-BE49-F238E27FC236}">
                <a16:creationId xmlns:a16="http://schemas.microsoft.com/office/drawing/2014/main" id="{D6C9B039-CA2E-4DFC-9F98-130B7B37BA10}"/>
              </a:ext>
            </a:extLst>
          </p:cNvPr>
          <p:cNvSpPr>
            <a:spLocks noGrp="1"/>
          </p:cNvSpPr>
          <p:nvPr>
            <p:ph idx="10" hasCustomPrompt="1"/>
          </p:nvPr>
        </p:nvSpPr>
        <p:spPr>
          <a:xfrm>
            <a:off x="1776411" y="3423489"/>
            <a:ext cx="8639175" cy="2887074"/>
          </a:xfrm>
        </p:spPr>
        <p:txBody>
          <a:bodyPr>
            <a:normAutofit/>
          </a:bodyPr>
          <a:lstStyle>
            <a:lvl1pPr marL="0" indent="0" algn="ctr">
              <a:buNone/>
              <a:defRPr sz="1600">
                <a:solidFill>
                  <a:schemeClr val="tx1"/>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Click below to add chart(s)</a:t>
            </a:r>
          </a:p>
        </p:txBody>
      </p:sp>
      <p:sp>
        <p:nvSpPr>
          <p:cNvPr id="6" name="Date Placeholder 3">
            <a:extLst>
              <a:ext uri="{FF2B5EF4-FFF2-40B4-BE49-F238E27FC236}">
                <a16:creationId xmlns:a16="http://schemas.microsoft.com/office/drawing/2014/main" id="{7D6EFD6E-B568-49FB-8F1C-DD3D40FEC473}"/>
              </a:ext>
            </a:extLst>
          </p:cNvPr>
          <p:cNvSpPr>
            <a:spLocks noGrp="1"/>
          </p:cNvSpPr>
          <p:nvPr>
            <p:ph type="dt" sz="half" idx="2"/>
          </p:nvPr>
        </p:nvSpPr>
        <p:spPr>
          <a:xfrm>
            <a:off x="838200" y="6488697"/>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7003A23D-55BB-41E9-BA81-E495C9764090}" type="datetimeFigureOut">
              <a:rPr lang="en-US" smtClean="0"/>
              <a:pPr/>
              <a:t>3/6/2024</a:t>
            </a:fld>
            <a:endParaRPr lang="en-US" dirty="0"/>
          </a:p>
        </p:txBody>
      </p:sp>
      <p:sp>
        <p:nvSpPr>
          <p:cNvPr id="8" name="Footer Placeholder 4">
            <a:extLst>
              <a:ext uri="{FF2B5EF4-FFF2-40B4-BE49-F238E27FC236}">
                <a16:creationId xmlns:a16="http://schemas.microsoft.com/office/drawing/2014/main" id="{8F38BFD0-D244-430C-8644-7CA98D5BA35B}"/>
              </a:ext>
            </a:extLst>
          </p:cNvPr>
          <p:cNvSpPr>
            <a:spLocks noGrp="1"/>
          </p:cNvSpPr>
          <p:nvPr>
            <p:ph type="ftr" sz="quarter" idx="3"/>
          </p:nvPr>
        </p:nvSpPr>
        <p:spPr>
          <a:xfrm>
            <a:off x="4038600" y="648268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dirty="0"/>
          </a:p>
        </p:txBody>
      </p:sp>
      <p:sp>
        <p:nvSpPr>
          <p:cNvPr id="9" name="Slide Number Placeholder 5">
            <a:extLst>
              <a:ext uri="{FF2B5EF4-FFF2-40B4-BE49-F238E27FC236}">
                <a16:creationId xmlns:a16="http://schemas.microsoft.com/office/drawing/2014/main" id="{0752A2E0-2236-48EC-B2B6-F125C0CFDBF9}"/>
              </a:ext>
            </a:extLst>
          </p:cNvPr>
          <p:cNvSpPr>
            <a:spLocks noGrp="1"/>
          </p:cNvSpPr>
          <p:nvPr>
            <p:ph type="sldNum" sz="quarter" idx="4"/>
          </p:nvPr>
        </p:nvSpPr>
        <p:spPr>
          <a:xfrm>
            <a:off x="8610600" y="6482681"/>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CB708479-FDDD-428A-ABB3-9665498CAC82}" type="slidenum">
              <a:rPr lang="en-US" smtClean="0"/>
              <a:pPr/>
              <a:t>‹#›</a:t>
            </a:fld>
            <a:endParaRPr lang="en-US" dirty="0"/>
          </a:p>
        </p:txBody>
      </p:sp>
    </p:spTree>
    <p:extLst>
      <p:ext uri="{BB962C8B-B14F-4D97-AF65-F5344CB8AC3E}">
        <p14:creationId xmlns:p14="http://schemas.microsoft.com/office/powerpoint/2010/main" val="21263894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ld Callout - Cyan 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5E107D-2557-4362-A872-770ACB9F9015}"/>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41E4F1C-3BC8-42DB-B721-3A2C6BA56D84}"/>
              </a:ext>
            </a:extLst>
          </p:cNvPr>
          <p:cNvSpPr>
            <a:spLocks noGrp="1"/>
          </p:cNvSpPr>
          <p:nvPr>
            <p:ph type="subTitle" idx="1" hasCustomPrompt="1"/>
          </p:nvPr>
        </p:nvSpPr>
        <p:spPr>
          <a:xfrm>
            <a:off x="743596" y="4825176"/>
            <a:ext cx="10794097" cy="1130453"/>
          </a:xfrm>
        </p:spPr>
        <p:txBody>
          <a:bodyPr/>
          <a:lstStyle>
            <a:lvl1pPr marL="0" indent="0" algn="l">
              <a:lnSpc>
                <a:spcPct val="70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dirty="0"/>
              <a:t>Here is a section where you can briefly elaborate on your message above. </a:t>
            </a:r>
          </a:p>
          <a:p>
            <a:r>
              <a:rPr lang="en-CA" dirty="0"/>
              <a:t>Try to keep it to two or three lines to ensure design balance is maintained.</a:t>
            </a:r>
            <a:endParaRPr lang="en-US" dirty="0"/>
          </a:p>
        </p:txBody>
      </p:sp>
      <p:sp>
        <p:nvSpPr>
          <p:cNvPr id="17" name="Title 1">
            <a:extLst>
              <a:ext uri="{FF2B5EF4-FFF2-40B4-BE49-F238E27FC236}">
                <a16:creationId xmlns:a16="http://schemas.microsoft.com/office/drawing/2014/main" id="{941043F4-82CC-4B4E-B14B-4CFBCEF18F69}"/>
              </a:ext>
            </a:extLst>
          </p:cNvPr>
          <p:cNvSpPr>
            <a:spLocks noGrp="1"/>
          </p:cNvSpPr>
          <p:nvPr>
            <p:ph type="ctrTitle" hasCustomPrompt="1"/>
          </p:nvPr>
        </p:nvSpPr>
        <p:spPr>
          <a:xfrm>
            <a:off x="744186" y="559469"/>
            <a:ext cx="10794097" cy="3903733"/>
          </a:xfrm>
        </p:spPr>
        <p:txBody>
          <a:bodyPr anchor="b">
            <a:noAutofit/>
          </a:bodyPr>
          <a:lstStyle>
            <a:lvl1pPr algn="l">
              <a:lnSpc>
                <a:spcPct val="80000"/>
              </a:lnSpc>
              <a:defRPr sz="8800">
                <a:solidFill>
                  <a:schemeClr val="tx1"/>
                </a:solidFill>
              </a:defRPr>
            </a:lvl1pPr>
          </a:lstStyle>
          <a:p>
            <a:r>
              <a:rPr lang="en-CA" dirty="0"/>
              <a:t>I’m a bold callout or divider slide that you can use.</a:t>
            </a:r>
            <a:endParaRPr lang="en-US" dirty="0"/>
          </a:p>
        </p:txBody>
      </p:sp>
      <p:sp>
        <p:nvSpPr>
          <p:cNvPr id="5" name="Date Placeholder 3">
            <a:extLst>
              <a:ext uri="{FF2B5EF4-FFF2-40B4-BE49-F238E27FC236}">
                <a16:creationId xmlns:a16="http://schemas.microsoft.com/office/drawing/2014/main" id="{71E0C333-0245-4E8F-BE86-15AF9EF8F61C}"/>
              </a:ext>
            </a:extLst>
          </p:cNvPr>
          <p:cNvSpPr>
            <a:spLocks noGrp="1"/>
          </p:cNvSpPr>
          <p:nvPr>
            <p:ph type="dt" sz="half" idx="2"/>
          </p:nvPr>
        </p:nvSpPr>
        <p:spPr>
          <a:xfrm>
            <a:off x="838200" y="6488697"/>
            <a:ext cx="2743200" cy="365125"/>
          </a:xfrm>
          <a:prstGeom prst="rect">
            <a:avLst/>
          </a:prstGeom>
        </p:spPr>
        <p:txBody>
          <a:bodyPr vert="horz" lIns="91440" tIns="45720" rIns="91440" bIns="45720" rtlCol="0" anchor="ctr"/>
          <a:lstStyle>
            <a:lvl1pPr algn="l">
              <a:defRPr sz="1200">
                <a:solidFill>
                  <a:schemeClr val="bg1"/>
                </a:solidFill>
                <a:latin typeface="+mj-lt"/>
              </a:defRPr>
            </a:lvl1pPr>
          </a:lstStyle>
          <a:p>
            <a:fld id="{7003A23D-55BB-41E9-BA81-E495C9764090}" type="datetimeFigureOut">
              <a:rPr lang="en-US" smtClean="0"/>
              <a:pPr/>
              <a:t>3/6/2024</a:t>
            </a:fld>
            <a:endParaRPr lang="en-US" dirty="0"/>
          </a:p>
        </p:txBody>
      </p:sp>
      <p:sp>
        <p:nvSpPr>
          <p:cNvPr id="6" name="Footer Placeholder 4">
            <a:extLst>
              <a:ext uri="{FF2B5EF4-FFF2-40B4-BE49-F238E27FC236}">
                <a16:creationId xmlns:a16="http://schemas.microsoft.com/office/drawing/2014/main" id="{1C92FD96-AA27-418D-B794-4350ABFD3088}"/>
              </a:ext>
            </a:extLst>
          </p:cNvPr>
          <p:cNvSpPr>
            <a:spLocks noGrp="1"/>
          </p:cNvSpPr>
          <p:nvPr>
            <p:ph type="ftr" sz="quarter" idx="3"/>
          </p:nvPr>
        </p:nvSpPr>
        <p:spPr>
          <a:xfrm>
            <a:off x="4038600" y="6482681"/>
            <a:ext cx="4114800" cy="365125"/>
          </a:xfrm>
          <a:prstGeom prst="rect">
            <a:avLst/>
          </a:prstGeom>
        </p:spPr>
        <p:txBody>
          <a:bodyPr vert="horz" lIns="91440" tIns="45720" rIns="91440" bIns="45720" rtlCol="0" anchor="ctr"/>
          <a:lstStyle>
            <a:lvl1pPr algn="ctr">
              <a:defRPr sz="1200">
                <a:solidFill>
                  <a:schemeClr val="bg1"/>
                </a:solidFill>
                <a:latin typeface="+mj-lt"/>
              </a:defRPr>
            </a:lvl1pPr>
          </a:lstStyle>
          <a:p>
            <a:endParaRPr lang="en-US" dirty="0"/>
          </a:p>
        </p:txBody>
      </p:sp>
      <p:sp>
        <p:nvSpPr>
          <p:cNvPr id="8" name="Slide Number Placeholder 5">
            <a:extLst>
              <a:ext uri="{FF2B5EF4-FFF2-40B4-BE49-F238E27FC236}">
                <a16:creationId xmlns:a16="http://schemas.microsoft.com/office/drawing/2014/main" id="{25865EEA-7DD5-47B0-A467-9C43D6582E7E}"/>
              </a:ext>
            </a:extLst>
          </p:cNvPr>
          <p:cNvSpPr>
            <a:spLocks noGrp="1"/>
          </p:cNvSpPr>
          <p:nvPr>
            <p:ph type="sldNum" sz="quarter" idx="4"/>
          </p:nvPr>
        </p:nvSpPr>
        <p:spPr>
          <a:xfrm>
            <a:off x="8610600" y="6482681"/>
            <a:ext cx="2743200" cy="365125"/>
          </a:xfrm>
          <a:prstGeom prst="rect">
            <a:avLst/>
          </a:prstGeom>
        </p:spPr>
        <p:txBody>
          <a:bodyPr vert="horz" lIns="91440" tIns="45720" rIns="91440" bIns="45720" rtlCol="0" anchor="ctr"/>
          <a:lstStyle>
            <a:lvl1pPr algn="r">
              <a:defRPr sz="1200">
                <a:solidFill>
                  <a:schemeClr val="bg1"/>
                </a:solidFill>
                <a:latin typeface="+mj-lt"/>
              </a:defRPr>
            </a:lvl1pPr>
          </a:lstStyle>
          <a:p>
            <a:fld id="{CB708479-FDDD-428A-ABB3-9665498CAC82}" type="slidenum">
              <a:rPr lang="en-US" smtClean="0"/>
              <a:pPr/>
              <a:t>‹#›</a:t>
            </a:fld>
            <a:endParaRPr lang="en-US" dirty="0"/>
          </a:p>
        </p:txBody>
      </p:sp>
    </p:spTree>
    <p:extLst>
      <p:ext uri="{BB962C8B-B14F-4D97-AF65-F5344CB8AC3E}">
        <p14:creationId xmlns:p14="http://schemas.microsoft.com/office/powerpoint/2010/main" val="13829520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 White 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DB5511D-5EE6-49C4-97A1-708A565A596D}"/>
              </a:ext>
            </a:extLst>
          </p:cNvPr>
          <p:cNvSpPr>
            <a:spLocks noGrp="1"/>
          </p:cNvSpPr>
          <p:nvPr>
            <p:ph type="dt" sz="half" idx="2"/>
          </p:nvPr>
        </p:nvSpPr>
        <p:spPr>
          <a:xfrm>
            <a:off x="838200" y="6488697"/>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7003A23D-55BB-41E9-BA81-E495C9764090}" type="datetimeFigureOut">
              <a:rPr lang="en-US" smtClean="0"/>
              <a:pPr/>
              <a:t>3/6/2024</a:t>
            </a:fld>
            <a:endParaRPr lang="en-US" dirty="0"/>
          </a:p>
        </p:txBody>
      </p:sp>
      <p:sp>
        <p:nvSpPr>
          <p:cNvPr id="3" name="Footer Placeholder 4">
            <a:extLst>
              <a:ext uri="{FF2B5EF4-FFF2-40B4-BE49-F238E27FC236}">
                <a16:creationId xmlns:a16="http://schemas.microsoft.com/office/drawing/2014/main" id="{289F219C-AC60-401F-8F1D-4E0C462D780B}"/>
              </a:ext>
            </a:extLst>
          </p:cNvPr>
          <p:cNvSpPr>
            <a:spLocks noGrp="1"/>
          </p:cNvSpPr>
          <p:nvPr>
            <p:ph type="ftr" sz="quarter" idx="3"/>
          </p:nvPr>
        </p:nvSpPr>
        <p:spPr>
          <a:xfrm>
            <a:off x="4038600" y="648268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dirty="0"/>
          </a:p>
        </p:txBody>
      </p:sp>
      <p:sp>
        <p:nvSpPr>
          <p:cNvPr id="4" name="Slide Number Placeholder 5">
            <a:extLst>
              <a:ext uri="{FF2B5EF4-FFF2-40B4-BE49-F238E27FC236}">
                <a16:creationId xmlns:a16="http://schemas.microsoft.com/office/drawing/2014/main" id="{6FF5E4ED-97FD-4228-8624-94F8FA40D7C1}"/>
              </a:ext>
            </a:extLst>
          </p:cNvPr>
          <p:cNvSpPr>
            <a:spLocks noGrp="1"/>
          </p:cNvSpPr>
          <p:nvPr>
            <p:ph type="sldNum" sz="quarter" idx="4"/>
          </p:nvPr>
        </p:nvSpPr>
        <p:spPr>
          <a:xfrm>
            <a:off x="8610600" y="6482681"/>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CB708479-FDDD-428A-ABB3-9665498CAC82}" type="slidenum">
              <a:rPr lang="en-US" smtClean="0"/>
              <a:pPr/>
              <a:t>‹#›</a:t>
            </a:fld>
            <a:endParaRPr lang="en-US" dirty="0"/>
          </a:p>
        </p:txBody>
      </p:sp>
    </p:spTree>
    <p:extLst>
      <p:ext uri="{BB962C8B-B14F-4D97-AF65-F5344CB8AC3E}">
        <p14:creationId xmlns:p14="http://schemas.microsoft.com/office/powerpoint/2010/main" val="4167014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losing - Blue Supergraphic">
    <p:spTree>
      <p:nvGrpSpPr>
        <p:cNvPr id="1" name=""/>
        <p:cNvGrpSpPr/>
        <p:nvPr/>
      </p:nvGrpSpPr>
      <p:grpSpPr>
        <a:xfrm>
          <a:off x="0" y="0"/>
          <a:ext cx="0" cy="0"/>
          <a:chOff x="0" y="0"/>
          <a:chExt cx="0" cy="0"/>
        </a:xfrm>
      </p:grpSpPr>
      <p:pic>
        <p:nvPicPr>
          <p:cNvPr id="3" name="Picture 2" descr="A picture containing icon&#10;&#10;Description automatically generated">
            <a:extLst>
              <a:ext uri="{FF2B5EF4-FFF2-40B4-BE49-F238E27FC236}">
                <a16:creationId xmlns:a16="http://schemas.microsoft.com/office/drawing/2014/main" id="{929CA330-990F-4E94-A8A9-7C99FE363C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BFAD37B0-B6A0-40D4-965F-FC1A777430FA}"/>
              </a:ext>
            </a:extLst>
          </p:cNvPr>
          <p:cNvSpPr>
            <a:spLocks noGrp="1"/>
          </p:cNvSpPr>
          <p:nvPr>
            <p:ph type="dt" sz="half" idx="2"/>
          </p:nvPr>
        </p:nvSpPr>
        <p:spPr>
          <a:xfrm>
            <a:off x="838200" y="6488697"/>
            <a:ext cx="2743200" cy="365125"/>
          </a:xfrm>
          <a:prstGeom prst="rect">
            <a:avLst/>
          </a:prstGeom>
        </p:spPr>
        <p:txBody>
          <a:bodyPr vert="horz" lIns="91440" tIns="45720" rIns="91440" bIns="45720" rtlCol="0" anchor="ctr"/>
          <a:lstStyle>
            <a:lvl1pPr algn="l">
              <a:defRPr sz="1200">
                <a:solidFill>
                  <a:schemeClr val="bg1"/>
                </a:solidFill>
                <a:latin typeface="+mj-lt"/>
              </a:defRPr>
            </a:lvl1pPr>
          </a:lstStyle>
          <a:p>
            <a:fld id="{7003A23D-55BB-41E9-BA81-E495C9764090}" type="datetimeFigureOut">
              <a:rPr lang="en-US" smtClean="0"/>
              <a:pPr/>
              <a:t>3/6/2024</a:t>
            </a:fld>
            <a:endParaRPr lang="en-US" dirty="0"/>
          </a:p>
        </p:txBody>
      </p:sp>
      <p:sp>
        <p:nvSpPr>
          <p:cNvPr id="5" name="Footer Placeholder 4">
            <a:extLst>
              <a:ext uri="{FF2B5EF4-FFF2-40B4-BE49-F238E27FC236}">
                <a16:creationId xmlns:a16="http://schemas.microsoft.com/office/drawing/2014/main" id="{0394CFDE-8253-4160-94B6-B26E70D13954}"/>
              </a:ext>
            </a:extLst>
          </p:cNvPr>
          <p:cNvSpPr>
            <a:spLocks noGrp="1"/>
          </p:cNvSpPr>
          <p:nvPr>
            <p:ph type="ftr" sz="quarter" idx="3"/>
          </p:nvPr>
        </p:nvSpPr>
        <p:spPr>
          <a:xfrm>
            <a:off x="4038600" y="6482681"/>
            <a:ext cx="4114800" cy="365125"/>
          </a:xfrm>
          <a:prstGeom prst="rect">
            <a:avLst/>
          </a:prstGeom>
        </p:spPr>
        <p:txBody>
          <a:bodyPr vert="horz" lIns="91440" tIns="45720" rIns="91440" bIns="45720" rtlCol="0" anchor="ctr"/>
          <a:lstStyle>
            <a:lvl1pPr algn="ctr">
              <a:defRPr sz="1200">
                <a:solidFill>
                  <a:schemeClr val="bg1"/>
                </a:solidFill>
                <a:latin typeface="+mj-lt"/>
              </a:defRPr>
            </a:lvl1pPr>
          </a:lstStyle>
          <a:p>
            <a:endParaRPr lang="en-US" dirty="0"/>
          </a:p>
        </p:txBody>
      </p:sp>
      <p:sp>
        <p:nvSpPr>
          <p:cNvPr id="6" name="Slide Number Placeholder 5">
            <a:extLst>
              <a:ext uri="{FF2B5EF4-FFF2-40B4-BE49-F238E27FC236}">
                <a16:creationId xmlns:a16="http://schemas.microsoft.com/office/drawing/2014/main" id="{06AB92A4-4EA2-4AA6-AAF4-3AB1643F8CB6}"/>
              </a:ext>
            </a:extLst>
          </p:cNvPr>
          <p:cNvSpPr>
            <a:spLocks noGrp="1"/>
          </p:cNvSpPr>
          <p:nvPr>
            <p:ph type="sldNum" sz="quarter" idx="4"/>
          </p:nvPr>
        </p:nvSpPr>
        <p:spPr>
          <a:xfrm>
            <a:off x="8610600" y="6482681"/>
            <a:ext cx="2743200" cy="365125"/>
          </a:xfrm>
          <a:prstGeom prst="rect">
            <a:avLst/>
          </a:prstGeom>
        </p:spPr>
        <p:txBody>
          <a:bodyPr vert="horz" lIns="91440" tIns="45720" rIns="91440" bIns="45720" rtlCol="0" anchor="ctr"/>
          <a:lstStyle>
            <a:lvl1pPr algn="r">
              <a:defRPr sz="1200">
                <a:solidFill>
                  <a:schemeClr val="bg1"/>
                </a:solidFill>
                <a:latin typeface="+mj-lt"/>
              </a:defRPr>
            </a:lvl1pPr>
          </a:lstStyle>
          <a:p>
            <a:fld id="{CB708479-FDDD-428A-ABB3-9665498CAC82}" type="slidenum">
              <a:rPr lang="en-US" smtClean="0"/>
              <a:pPr/>
              <a:t>‹#›</a:t>
            </a:fld>
            <a:endParaRPr lang="en-US" dirty="0"/>
          </a:p>
        </p:txBody>
      </p:sp>
    </p:spTree>
    <p:extLst>
      <p:ext uri="{BB962C8B-B14F-4D97-AF65-F5344CB8AC3E}">
        <p14:creationId xmlns:p14="http://schemas.microsoft.com/office/powerpoint/2010/main" val="10545102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A3A4DE-9AEB-4FEF-85A5-B856418F8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156E8-4505-4248-94D9-6CEC30102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97EEA36-EADF-471D-B235-20D9BB652071}"/>
              </a:ext>
            </a:extLst>
          </p:cNvPr>
          <p:cNvSpPr>
            <a:spLocks noGrp="1"/>
          </p:cNvSpPr>
          <p:nvPr>
            <p:ph type="dt" sz="half" idx="2"/>
          </p:nvPr>
        </p:nvSpPr>
        <p:spPr>
          <a:xfrm>
            <a:off x="838200" y="6488697"/>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7003A23D-55BB-41E9-BA81-E495C9764090}" type="datetimeFigureOut">
              <a:rPr lang="en-US" smtClean="0"/>
              <a:pPr/>
              <a:t>3/6/2024</a:t>
            </a:fld>
            <a:endParaRPr lang="en-US" dirty="0"/>
          </a:p>
        </p:txBody>
      </p:sp>
      <p:sp>
        <p:nvSpPr>
          <p:cNvPr id="5" name="Footer Placeholder 4">
            <a:extLst>
              <a:ext uri="{FF2B5EF4-FFF2-40B4-BE49-F238E27FC236}">
                <a16:creationId xmlns:a16="http://schemas.microsoft.com/office/drawing/2014/main" id="{DE78A4C8-D0F6-4B76-AE50-314DC9B35788}"/>
              </a:ext>
            </a:extLst>
          </p:cNvPr>
          <p:cNvSpPr>
            <a:spLocks noGrp="1"/>
          </p:cNvSpPr>
          <p:nvPr>
            <p:ph type="ftr" sz="quarter" idx="3"/>
          </p:nvPr>
        </p:nvSpPr>
        <p:spPr>
          <a:xfrm>
            <a:off x="4038600" y="648268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EE05A805-BDD0-46A2-83A2-B4D332C39CA0}"/>
              </a:ext>
            </a:extLst>
          </p:cNvPr>
          <p:cNvSpPr>
            <a:spLocks noGrp="1"/>
          </p:cNvSpPr>
          <p:nvPr>
            <p:ph type="sldNum" sz="quarter" idx="4"/>
          </p:nvPr>
        </p:nvSpPr>
        <p:spPr>
          <a:xfrm>
            <a:off x="8610600" y="6482681"/>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CB708479-FDDD-428A-ABB3-9665498CAC82}" type="slidenum">
              <a:rPr lang="en-US" smtClean="0"/>
              <a:pPr/>
              <a:t>‹#›</a:t>
            </a:fld>
            <a:endParaRPr lang="en-US" dirty="0"/>
          </a:p>
        </p:txBody>
      </p:sp>
    </p:spTree>
    <p:extLst>
      <p:ext uri="{BB962C8B-B14F-4D97-AF65-F5344CB8AC3E}">
        <p14:creationId xmlns:p14="http://schemas.microsoft.com/office/powerpoint/2010/main" val="367044326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6" r:id="rId5"/>
    <p:sldLayoutId id="2147483665" r:id="rId6"/>
    <p:sldLayoutId id="2147483668" r:id="rId7"/>
    <p:sldLayoutId id="2147483655" r:id="rId8"/>
    <p:sldLayoutId id="2147483674" r:id="rId9"/>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defTabSz="914400" rtl="0" eaLnBrk="1" latinLnBrk="0" hangingPunct="1">
        <a:lnSpc>
          <a:spcPct val="90000"/>
        </a:lnSpc>
        <a:spcBef>
          <a:spcPct val="0"/>
        </a:spcBef>
        <a:buNone/>
        <a:defRPr sz="4400" b="0" kern="1200">
          <a:solidFill>
            <a:schemeClr val="tx1"/>
          </a:solidFill>
          <a:latin typeface="Avenir Next LT Pro Bold" panose="020B060402020202020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3EDE-E7A3-CA57-CF63-F9A3D7B4365E}"/>
              </a:ext>
            </a:extLst>
          </p:cNvPr>
          <p:cNvSpPr>
            <a:spLocks noGrp="1"/>
          </p:cNvSpPr>
          <p:nvPr>
            <p:ph type="title"/>
          </p:nvPr>
        </p:nvSpPr>
        <p:spPr>
          <a:xfrm>
            <a:off x="484856" y="278603"/>
            <a:ext cx="3497597" cy="1838683"/>
          </a:xfrm>
        </p:spPr>
        <p:txBody>
          <a:bodyPr/>
          <a:lstStyle/>
          <a:p>
            <a:r>
              <a:rPr lang="en-US" sz="3600" dirty="0"/>
              <a:t>Presentation Template</a:t>
            </a:r>
            <a:endParaRPr lang="en-CA" sz="3600" dirty="0"/>
          </a:p>
        </p:txBody>
      </p:sp>
      <p:sp>
        <p:nvSpPr>
          <p:cNvPr id="3" name="Content Placeholder 2">
            <a:extLst>
              <a:ext uri="{FF2B5EF4-FFF2-40B4-BE49-F238E27FC236}">
                <a16:creationId xmlns:a16="http://schemas.microsoft.com/office/drawing/2014/main" id="{6132290D-0D53-F1F6-9ADD-49A11F933B59}"/>
              </a:ext>
            </a:extLst>
          </p:cNvPr>
          <p:cNvSpPr>
            <a:spLocks noGrp="1"/>
          </p:cNvSpPr>
          <p:nvPr>
            <p:ph idx="1"/>
          </p:nvPr>
        </p:nvSpPr>
        <p:spPr/>
        <p:txBody>
          <a:bodyPr>
            <a:normAutofit fontScale="92500" lnSpcReduction="20000"/>
          </a:bodyPr>
          <a:lstStyle/>
          <a:p>
            <a:r>
              <a:rPr lang="en-US" dirty="0"/>
              <a:t>Sections </a:t>
            </a:r>
            <a:r>
              <a:rPr lang="en-US" sz="1700" i="1" dirty="0">
                <a:solidFill>
                  <a:schemeClr val="bg1">
                    <a:lumMod val="75000"/>
                  </a:schemeClr>
                </a:solidFill>
                <a:latin typeface="+mn-lt"/>
              </a:rPr>
              <a:t>(you may have more than one slide per section)</a:t>
            </a:r>
            <a:endParaRPr lang="en-CA" dirty="0">
              <a:solidFill>
                <a:schemeClr val="bg1">
                  <a:lumMod val="75000"/>
                </a:schemeClr>
              </a:solidFill>
              <a:latin typeface="+mn-lt"/>
            </a:endParaRPr>
          </a:p>
        </p:txBody>
      </p:sp>
      <p:sp>
        <p:nvSpPr>
          <p:cNvPr id="4" name="Text Placeholder 3">
            <a:extLst>
              <a:ext uri="{FF2B5EF4-FFF2-40B4-BE49-F238E27FC236}">
                <a16:creationId xmlns:a16="http://schemas.microsoft.com/office/drawing/2014/main" id="{BE50ADAD-F680-60AC-FA99-99D6DC8B2D98}"/>
              </a:ext>
            </a:extLst>
          </p:cNvPr>
          <p:cNvSpPr>
            <a:spLocks noGrp="1"/>
          </p:cNvSpPr>
          <p:nvPr>
            <p:ph type="body" sz="half" idx="2"/>
          </p:nvPr>
        </p:nvSpPr>
        <p:spPr>
          <a:xfrm>
            <a:off x="484855" y="2227364"/>
            <a:ext cx="3497597" cy="4352033"/>
          </a:xfrm>
        </p:spPr>
        <p:txBody>
          <a:bodyPr/>
          <a:lstStyle/>
          <a:p>
            <a:r>
              <a:rPr lang="en-US" i="1" dirty="0"/>
              <a:t>Attempt to touch on most of these points through your presentation. This is meant to be a rough guide; we recommend teams take creative liberty and highlight additional key components of their findings. All group members should participate in presentation or Q&amp;A session.</a:t>
            </a:r>
          </a:p>
          <a:p>
            <a:endParaRPr lang="en-US" i="1" dirty="0"/>
          </a:p>
          <a:p>
            <a:r>
              <a:rPr lang="en-US" b="1" i="1" dirty="0">
                <a:solidFill>
                  <a:srgbClr val="FF0000"/>
                </a:solidFill>
              </a:rPr>
              <a:t>You will have exactly 10 minutes to present, and 5 minutes for Q &amp; A. Should you exceed the 10, we will attempt to cut you off in the politest way possible. </a:t>
            </a:r>
          </a:p>
          <a:p>
            <a:endParaRPr lang="en-CA" i="1" dirty="0"/>
          </a:p>
        </p:txBody>
      </p:sp>
      <p:sp>
        <p:nvSpPr>
          <p:cNvPr id="5" name="Text Placeholder 4">
            <a:extLst>
              <a:ext uri="{FF2B5EF4-FFF2-40B4-BE49-F238E27FC236}">
                <a16:creationId xmlns:a16="http://schemas.microsoft.com/office/drawing/2014/main" id="{9C0AADA8-4F27-4AAC-8655-307B2682678B}"/>
              </a:ext>
            </a:extLst>
          </p:cNvPr>
          <p:cNvSpPr>
            <a:spLocks noGrp="1"/>
          </p:cNvSpPr>
          <p:nvPr>
            <p:ph type="body" sz="half" idx="13"/>
          </p:nvPr>
        </p:nvSpPr>
        <p:spPr>
          <a:xfrm>
            <a:off x="4280855" y="1719184"/>
            <a:ext cx="7264969" cy="4933286"/>
          </a:xfrm>
        </p:spPr>
        <p:txBody>
          <a:bodyPr>
            <a:normAutofit/>
          </a:bodyPr>
          <a:lstStyle/>
          <a:p>
            <a:r>
              <a:rPr lang="en-US" b="1" dirty="0">
                <a:solidFill>
                  <a:schemeClr val="tx1"/>
                </a:solidFill>
              </a:rPr>
              <a:t>Title Slide</a:t>
            </a:r>
            <a:r>
              <a:rPr lang="en-US" dirty="0">
                <a:solidFill>
                  <a:schemeClr val="tx1"/>
                </a:solidFill>
              </a:rPr>
              <a:t>: </a:t>
            </a:r>
            <a:r>
              <a:rPr lang="en-US" dirty="0"/>
              <a:t>Introduce your team and its members  very </a:t>
            </a:r>
            <a:r>
              <a:rPr lang="en-US" i="1" dirty="0"/>
              <a:t>briefly</a:t>
            </a:r>
            <a:r>
              <a:rPr lang="en-US" dirty="0"/>
              <a:t>. </a:t>
            </a:r>
          </a:p>
          <a:p>
            <a:r>
              <a:rPr lang="en-US" b="1" dirty="0">
                <a:solidFill>
                  <a:schemeClr val="tx1"/>
                </a:solidFill>
              </a:rPr>
              <a:t>Severity Model</a:t>
            </a:r>
            <a:r>
              <a:rPr lang="en-US" dirty="0">
                <a:solidFill>
                  <a:schemeClr val="tx1"/>
                </a:solidFill>
              </a:rPr>
              <a:t>: </a:t>
            </a:r>
            <a:r>
              <a:rPr lang="en-US" dirty="0"/>
              <a:t>Share the findings of your severity model. Use justification for your model, process and results. Explain why you believe that the new severity estimate is an improvement over the previous method. What impact does this have on premiums? </a:t>
            </a:r>
          </a:p>
          <a:p>
            <a:r>
              <a:rPr lang="en-US" b="1" dirty="0">
                <a:solidFill>
                  <a:schemeClr val="tx1"/>
                </a:solidFill>
              </a:rPr>
              <a:t>Dislocation Results</a:t>
            </a:r>
            <a:r>
              <a:rPr lang="en-US" dirty="0">
                <a:solidFill>
                  <a:schemeClr val="tx1"/>
                </a:solidFill>
              </a:rPr>
              <a:t>: S</a:t>
            </a:r>
            <a:r>
              <a:rPr lang="en-US" dirty="0"/>
              <a:t>hare the findings of your dislocation. Use justification for your method and results. Explain why you believe that the new premiums will be a more accurate predictor of future losses. Assess the impact of the dislocations on profitability. </a:t>
            </a:r>
          </a:p>
          <a:p>
            <a:r>
              <a:rPr lang="en-US" b="1" dirty="0">
                <a:solidFill>
                  <a:schemeClr val="tx1"/>
                </a:solidFill>
              </a:rPr>
              <a:t>Proposal</a:t>
            </a:r>
            <a:r>
              <a:rPr lang="en-US" dirty="0">
                <a:solidFill>
                  <a:schemeClr val="tx1"/>
                </a:solidFill>
              </a:rPr>
              <a:t>: </a:t>
            </a:r>
            <a:r>
              <a:rPr lang="en-US" dirty="0"/>
              <a:t>Include justification for adjustments you made to the model. What judgements did you make? Answer The Chief Actuary’s questions, which can be found in the student workbook. </a:t>
            </a:r>
          </a:p>
          <a:p>
            <a:r>
              <a:rPr lang="en-US" b="1" dirty="0">
                <a:solidFill>
                  <a:schemeClr val="tx1"/>
                </a:solidFill>
              </a:rPr>
              <a:t>Questions</a:t>
            </a:r>
            <a:r>
              <a:rPr lang="en-US" dirty="0">
                <a:solidFill>
                  <a:schemeClr val="tx1"/>
                </a:solidFill>
              </a:rPr>
              <a:t>: </a:t>
            </a:r>
            <a:r>
              <a:rPr lang="en-US" dirty="0"/>
              <a:t>There will be an </a:t>
            </a:r>
            <a:r>
              <a:rPr lang="en-US" u="sng" dirty="0"/>
              <a:t>in-depth Q&amp;A</a:t>
            </a:r>
            <a:r>
              <a:rPr lang="en-US" dirty="0"/>
              <a:t> session at the end of each presentation. We encourage students to anticipate and prepare for how they will answer questions as a group. Prepare not just your answers to questions, but how you will work as a group to effectively provide answers. </a:t>
            </a:r>
            <a:endParaRPr lang="en-CA" dirty="0"/>
          </a:p>
        </p:txBody>
      </p:sp>
    </p:spTree>
    <p:extLst>
      <p:ext uri="{BB962C8B-B14F-4D97-AF65-F5344CB8AC3E}">
        <p14:creationId xmlns:p14="http://schemas.microsoft.com/office/powerpoint/2010/main" val="1493552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B88170D-72CD-4150-8D5F-811FA31306CB}"/>
              </a:ext>
            </a:extLst>
          </p:cNvPr>
          <p:cNvSpPr>
            <a:spLocks noGrp="1"/>
          </p:cNvSpPr>
          <p:nvPr>
            <p:ph type="subTitle" idx="1"/>
          </p:nvPr>
        </p:nvSpPr>
        <p:spPr/>
        <p:txBody>
          <a:bodyPr/>
          <a:lstStyle/>
          <a:p>
            <a:r>
              <a:rPr lang="en-US" dirty="0"/>
              <a:t>Introduce team members</a:t>
            </a:r>
          </a:p>
        </p:txBody>
      </p:sp>
      <p:sp>
        <p:nvSpPr>
          <p:cNvPr id="4" name="Title 3">
            <a:extLst>
              <a:ext uri="{FF2B5EF4-FFF2-40B4-BE49-F238E27FC236}">
                <a16:creationId xmlns:a16="http://schemas.microsoft.com/office/drawing/2014/main" id="{B9908FC5-FDFF-4B32-8CA0-0F3D24C0AA86}"/>
              </a:ext>
            </a:extLst>
          </p:cNvPr>
          <p:cNvSpPr>
            <a:spLocks noGrp="1"/>
          </p:cNvSpPr>
          <p:nvPr>
            <p:ph type="ctrTitle"/>
          </p:nvPr>
        </p:nvSpPr>
        <p:spPr/>
        <p:txBody>
          <a:bodyPr/>
          <a:lstStyle/>
          <a:p>
            <a:r>
              <a:rPr lang="en-US" dirty="0"/>
              <a:t>Team Name</a:t>
            </a:r>
          </a:p>
        </p:txBody>
      </p:sp>
    </p:spTree>
    <p:extLst>
      <p:ext uri="{BB962C8B-B14F-4D97-AF65-F5344CB8AC3E}">
        <p14:creationId xmlns:p14="http://schemas.microsoft.com/office/powerpoint/2010/main" val="29205371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75D3-DBF0-EF23-7E0B-7679C55AAA28}"/>
              </a:ext>
            </a:extLst>
          </p:cNvPr>
          <p:cNvSpPr>
            <a:spLocks noGrp="1"/>
          </p:cNvSpPr>
          <p:nvPr>
            <p:ph type="title"/>
          </p:nvPr>
        </p:nvSpPr>
        <p:spPr/>
        <p:txBody>
          <a:bodyPr/>
          <a:lstStyle/>
          <a:p>
            <a:r>
              <a:rPr lang="en-US" dirty="0"/>
              <a:t>Severity Model</a:t>
            </a:r>
            <a:endParaRPr lang="en-CA" dirty="0"/>
          </a:p>
        </p:txBody>
      </p:sp>
      <p:sp>
        <p:nvSpPr>
          <p:cNvPr id="3" name="Content Placeholder 2">
            <a:extLst>
              <a:ext uri="{FF2B5EF4-FFF2-40B4-BE49-F238E27FC236}">
                <a16:creationId xmlns:a16="http://schemas.microsoft.com/office/drawing/2014/main" id="{B8F14FF2-7FB4-13C6-F382-E535178540AB}"/>
              </a:ext>
            </a:extLst>
          </p:cNvPr>
          <p:cNvSpPr>
            <a:spLocks noGrp="1"/>
          </p:cNvSpPr>
          <p:nvPr>
            <p:ph idx="1"/>
          </p:nvPr>
        </p:nvSpPr>
        <p:spPr/>
        <p:txBody>
          <a:bodyPr>
            <a:normAutofit fontScale="92500" lnSpcReduction="20000"/>
          </a:bodyPr>
          <a:lstStyle/>
          <a:p>
            <a:endParaRPr lang="en-CA"/>
          </a:p>
        </p:txBody>
      </p:sp>
      <p:sp>
        <p:nvSpPr>
          <p:cNvPr id="4" name="Text Placeholder 3">
            <a:extLst>
              <a:ext uri="{FF2B5EF4-FFF2-40B4-BE49-F238E27FC236}">
                <a16:creationId xmlns:a16="http://schemas.microsoft.com/office/drawing/2014/main" id="{78A056EC-4A20-3936-4C3B-BEEDC67BC32E}"/>
              </a:ext>
            </a:extLst>
          </p:cNvPr>
          <p:cNvSpPr>
            <a:spLocks noGrp="1"/>
          </p:cNvSpPr>
          <p:nvPr>
            <p:ph type="body" sz="half" idx="2"/>
          </p:nvPr>
        </p:nvSpPr>
        <p:spPr/>
        <p:txBody>
          <a:bodyPr/>
          <a:lstStyle/>
          <a:p>
            <a:endParaRPr lang="en-CA" dirty="0"/>
          </a:p>
        </p:txBody>
      </p:sp>
      <p:sp>
        <p:nvSpPr>
          <p:cNvPr id="5" name="Text Placeholder 4">
            <a:extLst>
              <a:ext uri="{FF2B5EF4-FFF2-40B4-BE49-F238E27FC236}">
                <a16:creationId xmlns:a16="http://schemas.microsoft.com/office/drawing/2014/main" id="{AAD1F4D6-6A14-FF44-C593-8A6CA6B7E627}"/>
              </a:ext>
            </a:extLst>
          </p:cNvPr>
          <p:cNvSpPr>
            <a:spLocks noGrp="1"/>
          </p:cNvSpPr>
          <p:nvPr>
            <p:ph type="body" sz="half" idx="13"/>
          </p:nvPr>
        </p:nvSpPr>
        <p:spPr/>
        <p:txBody>
          <a:bodyPr/>
          <a:lstStyle/>
          <a:p>
            <a:endParaRPr lang="en-CA"/>
          </a:p>
        </p:txBody>
      </p:sp>
    </p:spTree>
    <p:extLst>
      <p:ext uri="{BB962C8B-B14F-4D97-AF65-F5344CB8AC3E}">
        <p14:creationId xmlns:p14="http://schemas.microsoft.com/office/powerpoint/2010/main" val="12968752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75D3-DBF0-EF23-7E0B-7679C55AAA28}"/>
              </a:ext>
            </a:extLst>
          </p:cNvPr>
          <p:cNvSpPr>
            <a:spLocks noGrp="1"/>
          </p:cNvSpPr>
          <p:nvPr>
            <p:ph type="title"/>
          </p:nvPr>
        </p:nvSpPr>
        <p:spPr/>
        <p:txBody>
          <a:bodyPr/>
          <a:lstStyle/>
          <a:p>
            <a:r>
              <a:rPr lang="en-US" sz="4400" dirty="0"/>
              <a:t>Dislocation</a:t>
            </a:r>
            <a:endParaRPr lang="en-CA" sz="4400" dirty="0"/>
          </a:p>
        </p:txBody>
      </p:sp>
      <p:sp>
        <p:nvSpPr>
          <p:cNvPr id="3" name="Content Placeholder 2">
            <a:extLst>
              <a:ext uri="{FF2B5EF4-FFF2-40B4-BE49-F238E27FC236}">
                <a16:creationId xmlns:a16="http://schemas.microsoft.com/office/drawing/2014/main" id="{B8F14FF2-7FB4-13C6-F382-E535178540AB}"/>
              </a:ext>
            </a:extLst>
          </p:cNvPr>
          <p:cNvSpPr>
            <a:spLocks noGrp="1"/>
          </p:cNvSpPr>
          <p:nvPr>
            <p:ph idx="1"/>
          </p:nvPr>
        </p:nvSpPr>
        <p:spPr/>
        <p:txBody>
          <a:bodyPr>
            <a:normAutofit fontScale="92500" lnSpcReduction="20000"/>
          </a:bodyPr>
          <a:lstStyle/>
          <a:p>
            <a:endParaRPr lang="en-CA"/>
          </a:p>
        </p:txBody>
      </p:sp>
      <p:sp>
        <p:nvSpPr>
          <p:cNvPr id="4" name="Text Placeholder 3">
            <a:extLst>
              <a:ext uri="{FF2B5EF4-FFF2-40B4-BE49-F238E27FC236}">
                <a16:creationId xmlns:a16="http://schemas.microsoft.com/office/drawing/2014/main" id="{78A056EC-4A20-3936-4C3B-BEEDC67BC32E}"/>
              </a:ext>
            </a:extLst>
          </p:cNvPr>
          <p:cNvSpPr>
            <a:spLocks noGrp="1"/>
          </p:cNvSpPr>
          <p:nvPr>
            <p:ph type="body" sz="half" idx="2"/>
          </p:nvPr>
        </p:nvSpPr>
        <p:spPr/>
        <p:txBody>
          <a:bodyPr/>
          <a:lstStyle/>
          <a:p>
            <a:endParaRPr lang="en-CA" dirty="0"/>
          </a:p>
        </p:txBody>
      </p:sp>
      <p:sp>
        <p:nvSpPr>
          <p:cNvPr id="5" name="Text Placeholder 4">
            <a:extLst>
              <a:ext uri="{FF2B5EF4-FFF2-40B4-BE49-F238E27FC236}">
                <a16:creationId xmlns:a16="http://schemas.microsoft.com/office/drawing/2014/main" id="{AAD1F4D6-6A14-FF44-C593-8A6CA6B7E627}"/>
              </a:ext>
            </a:extLst>
          </p:cNvPr>
          <p:cNvSpPr>
            <a:spLocks noGrp="1"/>
          </p:cNvSpPr>
          <p:nvPr>
            <p:ph type="body" sz="half" idx="13"/>
          </p:nvPr>
        </p:nvSpPr>
        <p:spPr/>
        <p:txBody>
          <a:bodyPr/>
          <a:lstStyle/>
          <a:p>
            <a:endParaRPr lang="en-CA"/>
          </a:p>
        </p:txBody>
      </p:sp>
    </p:spTree>
    <p:extLst>
      <p:ext uri="{BB962C8B-B14F-4D97-AF65-F5344CB8AC3E}">
        <p14:creationId xmlns:p14="http://schemas.microsoft.com/office/powerpoint/2010/main" val="22403453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C781-B165-0941-2F06-8B6E257566B3}"/>
              </a:ext>
            </a:extLst>
          </p:cNvPr>
          <p:cNvSpPr>
            <a:spLocks noGrp="1"/>
          </p:cNvSpPr>
          <p:nvPr>
            <p:ph type="title"/>
          </p:nvPr>
        </p:nvSpPr>
        <p:spPr/>
        <p:txBody>
          <a:bodyPr/>
          <a:lstStyle/>
          <a:p>
            <a:r>
              <a:rPr lang="en-US" dirty="0"/>
              <a:t>Proposal, reasoning</a:t>
            </a:r>
            <a:endParaRPr lang="en-CA" dirty="0"/>
          </a:p>
        </p:txBody>
      </p:sp>
      <p:sp>
        <p:nvSpPr>
          <p:cNvPr id="3" name="Content Placeholder 2">
            <a:extLst>
              <a:ext uri="{FF2B5EF4-FFF2-40B4-BE49-F238E27FC236}">
                <a16:creationId xmlns:a16="http://schemas.microsoft.com/office/drawing/2014/main" id="{4E2F2585-5D06-1E08-58D5-037E86813BDC}"/>
              </a:ext>
            </a:extLst>
          </p:cNvPr>
          <p:cNvSpPr>
            <a:spLocks noGrp="1"/>
          </p:cNvSpPr>
          <p:nvPr>
            <p:ph idx="1"/>
          </p:nvPr>
        </p:nvSpPr>
        <p:spPr/>
        <p:txBody>
          <a:bodyPr>
            <a:normAutofit fontScale="92500" lnSpcReduction="20000"/>
          </a:bodyPr>
          <a:lstStyle/>
          <a:p>
            <a:endParaRPr lang="en-CA"/>
          </a:p>
        </p:txBody>
      </p:sp>
      <p:sp>
        <p:nvSpPr>
          <p:cNvPr id="4" name="Text Placeholder 3">
            <a:extLst>
              <a:ext uri="{FF2B5EF4-FFF2-40B4-BE49-F238E27FC236}">
                <a16:creationId xmlns:a16="http://schemas.microsoft.com/office/drawing/2014/main" id="{3FB80130-CA46-D8DD-2EC7-7F319DCAFFD3}"/>
              </a:ext>
            </a:extLst>
          </p:cNvPr>
          <p:cNvSpPr>
            <a:spLocks noGrp="1"/>
          </p:cNvSpPr>
          <p:nvPr>
            <p:ph type="body" sz="half" idx="2"/>
          </p:nvPr>
        </p:nvSpPr>
        <p:spPr/>
        <p:txBody>
          <a:bodyPr/>
          <a:lstStyle/>
          <a:p>
            <a:endParaRPr lang="en-CA" dirty="0"/>
          </a:p>
        </p:txBody>
      </p:sp>
      <p:sp>
        <p:nvSpPr>
          <p:cNvPr id="5" name="Text Placeholder 4">
            <a:extLst>
              <a:ext uri="{FF2B5EF4-FFF2-40B4-BE49-F238E27FC236}">
                <a16:creationId xmlns:a16="http://schemas.microsoft.com/office/drawing/2014/main" id="{1BC9E560-5FDD-06FB-C1AE-BFC1D2D8C253}"/>
              </a:ext>
            </a:extLst>
          </p:cNvPr>
          <p:cNvSpPr>
            <a:spLocks noGrp="1"/>
          </p:cNvSpPr>
          <p:nvPr>
            <p:ph type="body" sz="half" idx="13"/>
          </p:nvPr>
        </p:nvSpPr>
        <p:spPr/>
        <p:txBody>
          <a:bodyPr/>
          <a:lstStyle/>
          <a:p>
            <a:endParaRPr lang="en-CA"/>
          </a:p>
        </p:txBody>
      </p:sp>
    </p:spTree>
    <p:extLst>
      <p:ext uri="{BB962C8B-B14F-4D97-AF65-F5344CB8AC3E}">
        <p14:creationId xmlns:p14="http://schemas.microsoft.com/office/powerpoint/2010/main" val="12598462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1875D-4C4E-C5C6-0F87-660F4661EA53}"/>
              </a:ext>
            </a:extLst>
          </p:cNvPr>
          <p:cNvSpPr>
            <a:spLocks noGrp="1"/>
          </p:cNvSpPr>
          <p:nvPr>
            <p:ph type="ctrTitle"/>
          </p:nvPr>
        </p:nvSpPr>
        <p:spPr/>
        <p:txBody>
          <a:bodyPr/>
          <a:lstStyle/>
          <a:p>
            <a:r>
              <a:rPr lang="en-US" dirty="0"/>
              <a:t>Questions</a:t>
            </a:r>
            <a:endParaRPr lang="en-CA" dirty="0"/>
          </a:p>
        </p:txBody>
      </p:sp>
    </p:spTree>
    <p:extLst>
      <p:ext uri="{BB962C8B-B14F-4D97-AF65-F5344CB8AC3E}">
        <p14:creationId xmlns:p14="http://schemas.microsoft.com/office/powerpoint/2010/main" val="19684857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Co-operators Theme">
  <a:themeElements>
    <a:clrScheme name="Co-operators brand colours">
      <a:dk1>
        <a:srgbClr val="002F6C"/>
      </a:dk1>
      <a:lt1>
        <a:srgbClr val="FFFFFF"/>
      </a:lt1>
      <a:dk2>
        <a:srgbClr val="00A3E0"/>
      </a:dk2>
      <a:lt2>
        <a:srgbClr val="E7E6E6"/>
      </a:lt2>
      <a:accent1>
        <a:srgbClr val="006EB3"/>
      </a:accent1>
      <a:accent2>
        <a:srgbClr val="2CCCD3"/>
      </a:accent2>
      <a:accent3>
        <a:srgbClr val="5F249F"/>
      </a:accent3>
      <a:accent4>
        <a:srgbClr val="F4633A"/>
      </a:accent4>
      <a:accent5>
        <a:srgbClr val="BBBCBC"/>
      </a:accent5>
      <a:accent6>
        <a:srgbClr val="000000"/>
      </a:accent6>
      <a:hlink>
        <a:srgbClr val="0563C1"/>
      </a:hlink>
      <a:folHlink>
        <a:srgbClr val="954F72"/>
      </a:folHlink>
    </a:clrScheme>
    <a:fontScheme name="Custom 1">
      <a:majorFont>
        <a:latin typeface="Avenir Next LT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15E72B4-62AD-4D2C-A98F-C40D2B5F5002}" vid="{71D5E1F7-95FA-4028-AFAA-0288D1D50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001C268AD89043A52465D99EF2162D" ma:contentTypeVersion="5" ma:contentTypeDescription="Create a new document." ma:contentTypeScope="" ma:versionID="d6c966ef55bd9298fe1d4679192cadf9">
  <xsd:schema xmlns:xsd="http://www.w3.org/2001/XMLSchema" xmlns:xs="http://www.w3.org/2001/XMLSchema" xmlns:p="http://schemas.microsoft.com/office/2006/metadata/properties" xmlns:ns1="http://schemas.microsoft.com/sharepoint/v3" xmlns:ns3="dd2506dd-7676-482e-8091-867db3c9d692" xmlns:ns4="ac45c03d-6cc4-4d0d-ba36-72392eeb1d4e" targetNamespace="http://schemas.microsoft.com/office/2006/metadata/properties" ma:root="true" ma:fieldsID="4668946426e454b2f6c18fc29c9d64f2" ns1:_="" ns3:_="" ns4:_="">
    <xsd:import namespace="http://schemas.microsoft.com/sharepoint/v3"/>
    <xsd:import namespace="dd2506dd-7676-482e-8091-867db3c9d692"/>
    <xsd:import namespace="ac45c03d-6cc4-4d0d-ba36-72392eeb1d4e"/>
    <xsd:element name="properties">
      <xsd:complexType>
        <xsd:sequence>
          <xsd:element name="documentManagement">
            <xsd:complexType>
              <xsd:all>
                <xsd:element ref="ns1:PublishingStartDate" minOccurs="0"/>
                <xsd:element ref="ns1:PublishingExpirationDate" minOccurs="0"/>
                <xsd:element ref="ns3:TaxKeywordTaxHTField"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2506dd-7676-482e-8091-867db3c9d692"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221b3e31-2b4a-40ea-8385-c8e92abb8414"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c45c03d-6cc4-4d0d-ba36-72392eeb1d4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c6e4d5f-cde6-4a2b-9d4c-aa7b500f4254}" ma:internalName="TaxCatchAll" ma:showField="CatchAllData" ma:web="dd2506dd-7676-482e-8091-867db3c9d6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dd2506dd-7676-482e-8091-867db3c9d692">
      <Terms xmlns="http://schemas.microsoft.com/office/infopath/2007/PartnerControls"/>
    </TaxKeywordTaxHTField>
    <PublishingExpirationDate xmlns="http://schemas.microsoft.com/sharepoint/v3" xsi:nil="true"/>
    <PublishingStartDate xmlns="http://schemas.microsoft.com/sharepoint/v3" xsi:nil="true"/>
    <TaxCatchAll xmlns="ac45c03d-6cc4-4d0d-ba36-72392eeb1d4e"/>
  </documentManagement>
</p:properties>
</file>

<file path=customXml/itemProps1.xml><?xml version="1.0" encoding="utf-8"?>
<ds:datastoreItem xmlns:ds="http://schemas.openxmlformats.org/officeDocument/2006/customXml" ds:itemID="{9884E184-CBC8-4536-ADBF-CDCF8888B2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d2506dd-7676-482e-8091-867db3c9d692"/>
    <ds:schemaRef ds:uri="ac45c03d-6cc4-4d0d-ba36-72392eeb1d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13D6CC-4ED1-4D32-9AAE-9A828E78D620}">
  <ds:schemaRefs>
    <ds:schemaRef ds:uri="http://schemas.microsoft.com/sharepoint/v3/contenttype/forms"/>
  </ds:schemaRefs>
</ds:datastoreItem>
</file>

<file path=customXml/itemProps3.xml><?xml version="1.0" encoding="utf-8"?>
<ds:datastoreItem xmlns:ds="http://schemas.openxmlformats.org/officeDocument/2006/customXml" ds:itemID="{DF107FB8-6029-465C-9497-5A462E4FD578}">
  <ds:schemaRefs>
    <ds:schemaRef ds:uri="http://schemas.microsoft.com/office/2006/metadata/properties"/>
    <ds:schemaRef ds:uri="http://schemas.microsoft.com/office/infopath/2007/PartnerControls"/>
    <ds:schemaRef ds:uri="dd2506dd-7676-482e-8091-867db3c9d692"/>
    <ds:schemaRef ds:uri="http://schemas.microsoft.com/sharepoint/v3"/>
    <ds:schemaRef ds:uri="ac45c03d-6cc4-4d0d-ba36-72392eeb1d4e"/>
  </ds:schemaRefs>
</ds:datastoreItem>
</file>

<file path=docProps/app.xml><?xml version="1.0" encoding="utf-8"?>
<Properties xmlns="http://schemas.openxmlformats.org/officeDocument/2006/extended-properties" xmlns:vt="http://schemas.openxmlformats.org/officeDocument/2006/docPropsVTypes">
  <Template>Coop_Corporate_PPT_Rebrand_Master (4)</Template>
  <TotalTime>72</TotalTime>
  <Words>303</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 Bold</vt:lpstr>
      <vt:lpstr>Avenir Next LT Pro</vt:lpstr>
      <vt:lpstr>Calibri</vt:lpstr>
      <vt:lpstr>Avenir Next LT Pro Demi</vt:lpstr>
      <vt:lpstr>Co-operators Theme</vt:lpstr>
      <vt:lpstr>Presentation Template</vt:lpstr>
      <vt:lpstr>Team Name</vt:lpstr>
      <vt:lpstr>Severity Model</vt:lpstr>
      <vt:lpstr>Dislocation</vt:lpstr>
      <vt:lpstr>Proposal, reasoning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Sarah Nolan</dc:creator>
  <cp:lastModifiedBy>Garnet VanWeerden</cp:lastModifiedBy>
  <cp:revision>6</cp:revision>
  <dcterms:created xsi:type="dcterms:W3CDTF">2024-02-08T14:29:18Z</dcterms:created>
  <dcterms:modified xsi:type="dcterms:W3CDTF">2024-03-06T21:34:59Z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0x01010040001C268AD89043A52465D99EF2162D</vt:lpwstr>
  </property>
</Properties>
</file>