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AF65B81-0744-4B8E-B5E8-7C3CC1C21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103AE0B7-C7DC-4E3C-B535-524FB82C3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2FC04BD-2CB6-4419-8A1B-4AAB2DB9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C76B-8289-4E96-B899-E304D390B26C}" type="datetimeFigureOut">
              <a:rPr lang="sv-SE" smtClean="0"/>
              <a:t>2020-10-14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FAA57C9-5734-4E74-951E-4310E2DD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711F195-1221-4336-B3BD-2963D27C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16FA-B19A-4957-B138-7CC6AF27936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301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1722DFD-6E2C-4B29-A70C-FEEAFA92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DCBC667-674F-4E81-8DCD-3808D3392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E568DD4-2618-4F79-B843-9FA782CC9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C76B-8289-4E96-B899-E304D390B26C}" type="datetimeFigureOut">
              <a:rPr lang="sv-SE" smtClean="0"/>
              <a:t>2020-10-14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6DB3AA2-4E38-4044-9ECB-C203198F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5A9495F-8371-485A-AB2D-7F2D6A18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16FA-B19A-4957-B138-7CC6AF27936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969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DB7FB6D2-0B38-47C4-A65C-268ACA912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0330C588-B519-4787-9813-4D2F82943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791F2D8-7C37-4069-978B-6861F972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C76B-8289-4E96-B899-E304D390B26C}" type="datetimeFigureOut">
              <a:rPr lang="sv-SE" smtClean="0"/>
              <a:t>2020-10-14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46418F0-1642-4B10-9455-409178BB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B1A7DFE-DE52-4019-833D-1FAD5938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16FA-B19A-4957-B138-7CC6AF27936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796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AF7ED6-DA54-4D43-9EA1-11CACFF2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822379-40E5-4DA7-9F51-683249ABA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2973CF2-FEB2-4757-BE5C-D234DD04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C76B-8289-4E96-B899-E304D390B26C}" type="datetimeFigureOut">
              <a:rPr lang="sv-SE" smtClean="0"/>
              <a:t>2020-10-14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CE4359C-EBF8-4FED-95A0-FB393F46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B9E49C9-C188-440B-B59C-2B054962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16FA-B19A-4957-B138-7CC6AF27936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801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875AD8B-B825-469B-9C32-FF228F63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8E5384B-5216-49CF-906E-B39019D56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A87AE36-DE46-4EAB-B2B3-FA685695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C76B-8289-4E96-B899-E304D390B26C}" type="datetimeFigureOut">
              <a:rPr lang="sv-SE" smtClean="0"/>
              <a:t>2020-10-14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6D6136D-4102-482B-804A-9BD86B67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E872935-06C5-4F32-B667-91DEE222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16FA-B19A-4957-B138-7CC6AF27936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920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38210DB-2285-4CC5-BACA-3B186D47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EF1EEBF-9868-413F-85AD-A3B6A70CD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DE7B440-CC31-4384-A89A-C9F6B8623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B6A6412-B048-4780-A9CB-7AE69FCE4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C76B-8289-4E96-B899-E304D390B26C}" type="datetimeFigureOut">
              <a:rPr lang="sv-SE" smtClean="0"/>
              <a:t>2020-10-14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CA597EE-8FA0-4E24-B7B1-7CFF2B6E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EEE4738-707D-442D-81A0-8A384A09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16FA-B19A-4957-B138-7CC6AF27936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474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B32ADFC-6CA3-4339-BFEC-A2353B222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692246B-EA98-4592-A20C-56F2AC54B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5F679550-C1D1-4CC7-A91D-59156AA33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33B792C5-B465-456E-9277-B67483D8D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2C73FA0F-D213-4B43-BDEF-50984646EF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2A3DFBD-3891-40DA-9307-FDAD6F4D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C76B-8289-4E96-B899-E304D390B26C}" type="datetimeFigureOut">
              <a:rPr lang="sv-SE" smtClean="0"/>
              <a:t>2020-10-14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4994C711-AED7-4E1E-AA77-C0F69DDD2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E446FE3B-814B-496B-9FE8-6CC3FA59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16FA-B19A-4957-B138-7CC6AF27936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96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E8D7112-15C6-45DF-A71A-971633F8C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499C103B-7E72-46DD-8D7C-3F8592CE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C76B-8289-4E96-B899-E304D390B26C}" type="datetimeFigureOut">
              <a:rPr lang="sv-SE" smtClean="0"/>
              <a:t>2020-10-14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14F0628-8258-453B-9204-2A38CA9FA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DA123ED1-283F-4470-B490-78627BDE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16FA-B19A-4957-B138-7CC6AF27936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2826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BC78403D-2B2F-42B8-915B-81394BC6C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C76B-8289-4E96-B899-E304D390B26C}" type="datetimeFigureOut">
              <a:rPr lang="sv-SE" smtClean="0"/>
              <a:t>2020-10-14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B7EE950C-E396-4EEA-AB5A-A8AFE05E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363AABF8-B7B2-43EE-94F5-1E78E53D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16FA-B19A-4957-B138-7CC6AF27936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255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44EA81B-A67C-42BA-B229-6C31F67A8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E8CD656-A280-4BD8-8F33-D962D5E8A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A16CDB3-C7C5-402A-B26F-243A4FB55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689D9DC-9E94-4A73-BCD0-16F2A9EC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C76B-8289-4E96-B899-E304D390B26C}" type="datetimeFigureOut">
              <a:rPr lang="sv-SE" smtClean="0"/>
              <a:t>2020-10-14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592EFEB-299B-47E7-860C-F98C1856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9860985-913A-43A4-8E67-5A0850F88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16FA-B19A-4957-B138-7CC6AF27936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575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F4112D6-660F-4735-902C-F62480B5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1AF1B5FC-70F1-4CE5-8459-F487C56CE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C1E3CB7-A1FE-4945-990A-B5A320068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F23CC5A-F945-4EAB-A287-F785090A0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C76B-8289-4E96-B899-E304D390B26C}" type="datetimeFigureOut">
              <a:rPr lang="sv-SE" smtClean="0"/>
              <a:t>2020-10-14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F11113B-986F-4F54-8924-4871FEF6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47F7BAE-5B67-4726-9B7F-F8F88CED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16FA-B19A-4957-B138-7CC6AF27936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881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30E8F19-61BB-4306-8837-1AEC2FB9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F80E563-59E2-419E-A578-F3F568BDC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32A2246-A091-43EA-96C2-47DA7CB4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DC76B-8289-4E96-B899-E304D390B26C}" type="datetimeFigureOut">
              <a:rPr lang="sv-SE" smtClean="0"/>
              <a:t>2020-10-14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B7EFA6B-1693-4232-A6AD-2969A24C6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8970540-1A81-42E2-8705-E42F9EC07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B16FA-B19A-4957-B138-7CC6AF27936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972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58553B9-F7E8-4526-84D6-E5A0F9941D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Grupp 6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D3B8DF1-B966-4339-9E65-E177161CE1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403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AC8CC0E-66C0-420B-B59D-DADBD88E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Christian Neij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0F63E07-C906-4C7A-892D-A35D12A23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Equipments som kan användas av en spelare (eller inte användas)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Tanke: Equipment (Superklass), </a:t>
            </a:r>
            <a:r>
              <a:rPr lang="sv-SE" dirty="0" err="1"/>
              <a:t>Chest</a:t>
            </a:r>
            <a:r>
              <a:rPr lang="sv-SE" dirty="0"/>
              <a:t>(subklass till Equipment), </a:t>
            </a:r>
            <a:r>
              <a:rPr lang="sv-SE" dirty="0" err="1"/>
              <a:t>Chestplate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Strength</a:t>
            </a:r>
            <a:r>
              <a:rPr lang="sv-SE" dirty="0"/>
              <a:t> (subklass till </a:t>
            </a:r>
            <a:r>
              <a:rPr lang="sv-SE" dirty="0" err="1"/>
              <a:t>Chest</a:t>
            </a:r>
            <a:r>
              <a:rPr lang="sv-SE" dirty="0"/>
              <a:t>)(Implementerar interface Plate)</a:t>
            </a:r>
          </a:p>
        </p:txBody>
      </p:sp>
    </p:spTree>
    <p:extLst>
      <p:ext uri="{BB962C8B-B14F-4D97-AF65-F5344CB8AC3E}">
        <p14:creationId xmlns:p14="http://schemas.microsoft.com/office/powerpoint/2010/main" val="1461794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40</Words>
  <Application>Microsoft Office PowerPoint</Application>
  <PresentationFormat>Bredbild</PresentationFormat>
  <Paragraphs>6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Grupp 6</vt:lpstr>
      <vt:lpstr>Christian Neij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 6</dc:title>
  <dc:creator>Christian Neij</dc:creator>
  <cp:lastModifiedBy>Christian Neij</cp:lastModifiedBy>
  <cp:revision>1</cp:revision>
  <dcterms:created xsi:type="dcterms:W3CDTF">2020-10-14T12:17:35Z</dcterms:created>
  <dcterms:modified xsi:type="dcterms:W3CDTF">2020-10-14T12:51:05Z</dcterms:modified>
</cp:coreProperties>
</file>