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50355" saveSubsetFonts="1">
  <p:sldMasterIdLst>
    <p:sldMasterId id="2147483648" r:id="rId1"/>
  </p:sldMasterIdLst>
  <p:notesMasterIdLst>
    <p:notesMasterId r:id="rId45"/>
  </p:notesMasterIdLst>
  <p:sldIdLst>
    <p:sldId id="256" r:id="rId2"/>
    <p:sldId id="284" r:id="rId3"/>
    <p:sldId id="257" r:id="rId4"/>
    <p:sldId id="282" r:id="rId5"/>
    <p:sldId id="283" r:id="rId6"/>
    <p:sldId id="258" r:id="rId7"/>
    <p:sldId id="285" r:id="rId8"/>
    <p:sldId id="295" r:id="rId9"/>
    <p:sldId id="296" r:id="rId10"/>
    <p:sldId id="259" r:id="rId11"/>
    <p:sldId id="286" r:id="rId12"/>
    <p:sldId id="260" r:id="rId13"/>
    <p:sldId id="287" r:id="rId14"/>
    <p:sldId id="261" r:id="rId15"/>
    <p:sldId id="262" r:id="rId16"/>
    <p:sldId id="263" r:id="rId17"/>
    <p:sldId id="297" r:id="rId18"/>
    <p:sldId id="264" r:id="rId19"/>
    <p:sldId id="288" r:id="rId20"/>
    <p:sldId id="265" r:id="rId21"/>
    <p:sldId id="266" r:id="rId22"/>
    <p:sldId id="267" r:id="rId23"/>
    <p:sldId id="298" r:id="rId24"/>
    <p:sldId id="299" r:id="rId25"/>
    <p:sldId id="289" r:id="rId26"/>
    <p:sldId id="269" r:id="rId27"/>
    <p:sldId id="270" r:id="rId28"/>
    <p:sldId id="272" r:id="rId29"/>
    <p:sldId id="271" r:id="rId30"/>
    <p:sldId id="300" r:id="rId31"/>
    <p:sldId id="290" r:id="rId32"/>
    <p:sldId id="273" r:id="rId33"/>
    <p:sldId id="274" r:id="rId34"/>
    <p:sldId id="275" r:id="rId35"/>
    <p:sldId id="291" r:id="rId36"/>
    <p:sldId id="276" r:id="rId37"/>
    <p:sldId id="292" r:id="rId38"/>
    <p:sldId id="301" r:id="rId39"/>
    <p:sldId id="277" r:id="rId40"/>
    <p:sldId id="293" r:id="rId41"/>
    <p:sldId id="278" r:id="rId42"/>
    <p:sldId id="294" r:id="rId43"/>
    <p:sldId id="279" r:id="rId44"/>
  </p:sldIdLst>
  <p:sldSz cx="12192000" cy="6858000"/>
  <p:notesSz cx="6858000" cy="9144000"/>
  <p:custDataLst>
    <p:tags r:id="rId4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2020-10-26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Framsidan kan se ut hur som helst så länge gruppnummer samt namn och e-post till samtliga gruppmedlemmar framgår. Ett tips är dock att hålla det enkelt. Ni bedöms inte på hur fina </a:t>
            </a:r>
            <a:r>
              <a:rPr lang="sv-SE" dirty="0" err="1"/>
              <a:t>powerpoint-presentationer</a:t>
            </a:r>
            <a:r>
              <a:rPr lang="sv-SE" dirty="0"/>
              <a:t> ni kan göra utan bara på innehållet och er förmåga att diskutera det.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2325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inom gruppen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ekvivalensklassuppdelning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5876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5370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som visar sambandet mellan ekvivalensklasserna och testfallen.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tillståndsmaskiner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3311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516763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178523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73393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a:t>
            </a:r>
            <a:r>
              <a:rPr lang="sv-SE" dirty="0" err="1"/>
              <a:t>beslutsbaeller</a:t>
            </a:r>
            <a:r>
              <a:rPr lang="sv-SE" dirty="0"/>
              <a:t>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23383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 annars tas bilden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lista över samtliga verktyg ni använt i projektet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7888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538795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 Använd gärna flera sidor om det behövs.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332137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a:p>
            <a:r>
              <a:rPr lang="sv-SE" dirty="0"/>
              <a:t>Experimentera gärna med känsligheten hos verktyget ni använder och testa gärna ett par stycken olika, tex det som finns i </a:t>
            </a:r>
            <a:r>
              <a:rPr lang="sv-SE" dirty="0" err="1"/>
              <a:t>IntelliJ</a:t>
            </a:r>
            <a:r>
              <a:rPr lang="sv-SE" dirty="0"/>
              <a:t> och </a:t>
            </a:r>
            <a:r>
              <a:rPr lang="sv-SE" dirty="0" err="1"/>
              <a:t>SpotBugs</a:t>
            </a:r>
            <a:r>
              <a:rPr lang="sv-SE" dirty="0"/>
              <a:t> i </a:t>
            </a:r>
            <a:r>
              <a:rPr lang="sv-SE" dirty="0" err="1"/>
              <a:t>Eclipse</a:t>
            </a:r>
            <a:r>
              <a:rPr lang="sv-SE" dirty="0"/>
              <a:t>.</a:t>
            </a:r>
          </a:p>
          <a:p>
            <a:endParaRPr lang="sv-SE" dirty="0"/>
          </a:p>
          <a:p>
            <a:r>
              <a:rPr lang="sv-SE" dirty="0"/>
              <a:t>Behövs det mer utrymme? Lägg till fler sidor.</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026204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62556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Behövs det mer utrymme? Lägg till fler sidor.</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slutliga versionen av byggscriptet (pom.xml om ni använt </a:t>
            </a:r>
            <a:r>
              <a:rPr lang="sv-SE" dirty="0" err="1"/>
              <a:t>Maven</a:t>
            </a:r>
            <a:r>
              <a:rPr lang="sv-SE" dirty="0"/>
              <a: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5169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3899774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Det är bara täckningsgraden för klassbiblioteket som är intressant här.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42</a:t>
            </a:fld>
            <a:endParaRPr lang="sv-SE"/>
          </a:p>
        </p:txBody>
      </p:sp>
    </p:spTree>
    <p:extLst>
      <p:ext uri="{BB962C8B-B14F-4D97-AF65-F5344CB8AC3E}">
        <p14:creationId xmlns:p14="http://schemas.microsoft.com/office/powerpoint/2010/main" val="1515829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Om ni inte testat en profiler ersätts detta avsnitt med en kort diskussion om hur ni skulle ha gjort för att testa med en profiler och vilka resultat ni skulle varit intresserade av att få fram. Detta för att visa att ni förstått vad en profiler är och hur den kan användas.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översiktlig beskrivning av versionshistoriken. Om ni använder </a:t>
            </a:r>
            <a:r>
              <a:rPr lang="sv-SE" dirty="0" err="1"/>
              <a:t>git</a:t>
            </a:r>
            <a:r>
              <a:rPr lang="sv-SE" dirty="0"/>
              <a:t> är kommandot i rubriken lämpligt. Det ger en lista över antal </a:t>
            </a:r>
            <a:r>
              <a:rPr lang="sv-SE" dirty="0" err="1"/>
              <a:t>commits</a:t>
            </a:r>
            <a:r>
              <a:rPr lang="sv-SE" dirty="0"/>
              <a:t> per person.</a:t>
            </a:r>
          </a:p>
          <a:p>
            <a:endParaRPr lang="sv-SE" dirty="0"/>
          </a:p>
          <a:p>
            <a:r>
              <a:rPr lang="sv-SE" dirty="0"/>
              <a:t>Det ska också finnas information om var projektet kan hämtas. Ni behöver inte lägga någon tid på att ge oss tillgång till det, vi behöver bara veta var det finns just nu. Skulle ett behov uppstå för oss att titta närmare på projektet så hör vi av oss.</a:t>
            </a:r>
          </a:p>
        </p:txBody>
      </p:sp>
      <p:sp>
        <p:nvSpPr>
          <p:cNvPr id="4" name="Platshållare för bildnummer 3"/>
          <p:cNvSpPr>
            <a:spLocks noGrp="1"/>
          </p:cNvSpPr>
          <p:nvPr>
            <p:ph type="sldNum" sz="quarter" idx="5"/>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20309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Ett klassdiagram som på ett översiktligt sätt visar designen av det slutliga systemet. Diagrammet ska vara läsbart. Det är dock fullständigt okej att det är detaljerat, bara det går att zooma in ordentligt på det. Mer detaljerade diagram kommer senare.</a:t>
            </a:r>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17244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4760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05324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5243C99-1B80-495E-87F7-7AFCCE06776C}"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FF9B08E-75F4-420B-A248-AA3E18DD4CFE}"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D642127-6626-486B-86ED-B4D3C6018753}"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22EF74D-6D7A-4A1A-8A5D-D7DBD3ED6055}"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54ABB82-C7E8-4BD9-9F32-C615090D2976}"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A493817-72BF-4FCD-9D5E-61793CA1AA4C}"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55BE1AF-ED05-4AA9-B2CA-E6BFD955C392}" type="datetime1">
              <a:rPr lang="sv-SE" smtClean="0"/>
              <a:t>2020-10-26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4BB87BA6-9807-420B-A727-1461ED3E9DEA}" type="datetime1">
              <a:rPr lang="sv-SE" smtClean="0"/>
              <a:t>2020-10-26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8BA9ED-4327-49D5-B0CA-E958EB348999}" type="datetime1">
              <a:rPr lang="sv-SE" smtClean="0"/>
              <a:t>2020-10-26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EBB9305-74E0-4DA8-9CE1-B9D2DEC92CD6}"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6DD7C7BA-2D47-4672-B6E6-C2246644627B}"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9E2A9-E135-4ACA-8B95-1AD178214A56}" type="datetime1">
              <a:rPr lang="sv-SE" smtClean="0"/>
              <a:t>2020-10-26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6</a:t>
            </a:r>
          </a:p>
        </p:txBody>
      </p:sp>
      <p:sp>
        <p:nvSpPr>
          <p:cNvPr id="5" name="Platshållare för innehåll 4"/>
          <p:cNvSpPr>
            <a:spLocks noGrp="1"/>
          </p:cNvSpPr>
          <p:nvPr>
            <p:ph idx="1"/>
          </p:nvPr>
        </p:nvSpPr>
        <p:spPr/>
        <p:txBody>
          <a:bodyPr/>
          <a:lstStyle/>
          <a:p>
            <a:r>
              <a:rPr lang="sv-SE" dirty="0"/>
              <a:t>Christoffer Öhman, choh4524@student.su.se</a:t>
            </a:r>
          </a:p>
          <a:p>
            <a:r>
              <a:rPr lang="sv-SE" dirty="0"/>
              <a:t>Adam Blomqvist, adbl0188@student.su.se</a:t>
            </a:r>
          </a:p>
          <a:p>
            <a:r>
              <a:rPr lang="sv-SE" dirty="0"/>
              <a:t>Christian </a:t>
            </a:r>
            <a:r>
              <a:rPr lang="sv-SE" dirty="0" err="1"/>
              <a:t>Neij</a:t>
            </a:r>
            <a:r>
              <a:rPr lang="sv-SE" dirty="0"/>
              <a:t>, chne0432@student.su.se</a:t>
            </a:r>
          </a:p>
          <a:p>
            <a:r>
              <a:rPr lang="sv-SE" dirty="0" err="1"/>
              <a:t>Jennfier</a:t>
            </a:r>
            <a:r>
              <a:rPr lang="sv-SE" dirty="0"/>
              <a:t> McCarthy, jemc7787@student.su.se</a:t>
            </a:r>
          </a:p>
          <a:p>
            <a:r>
              <a:rPr lang="sv-SE" dirty="0"/>
              <a:t>Emilia Hane, emha7928@student.su.se</a:t>
            </a:r>
          </a:p>
        </p:txBody>
      </p:sp>
      <p:sp>
        <p:nvSpPr>
          <p:cNvPr id="3" name="Platshållare för bildnummer 2">
            <a:extLst>
              <a:ext uri="{FF2B5EF4-FFF2-40B4-BE49-F238E27FC236}">
                <a16:creationId xmlns:a16="http://schemas.microsoft.com/office/drawing/2014/main" id="{0EB323D2-11E7-4071-9291-4FEF51C9DDD3}"/>
              </a:ext>
            </a:extLst>
          </p:cNvPr>
          <p:cNvSpPr>
            <a:spLocks noGrp="1"/>
          </p:cNvSpPr>
          <p:nvPr>
            <p:ph type="sldNum" sz="quarter" idx="12"/>
          </p:nvPr>
        </p:nvSpPr>
        <p:spPr/>
        <p:txBody>
          <a:bodyPr/>
          <a:lstStyle/>
          <a:p>
            <a:fld id="{36FE6EAF-707E-454E-841A-E111EB854EEC}" type="slidenum">
              <a:rPr lang="sv-SE" smtClean="0"/>
              <a:t>1</a:t>
            </a:fld>
            <a:endParaRPr lang="sv-SE"/>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fld id="{36FE6EAF-707E-454E-841A-E111EB854EEC}" type="slidenum">
              <a:rPr lang="sv-SE" smtClean="0"/>
              <a:t>10</a:t>
            </a:fld>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TDD erfarenheter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11</a:t>
            </a:fld>
            <a:endParaRPr lang="sv-SE"/>
          </a:p>
        </p:txBody>
      </p:sp>
    </p:spTree>
    <p:custDataLst>
      <p:tags r:id="rId1"/>
    </p:custDataLst>
    <p:extLst>
      <p:ext uri="{BB962C8B-B14F-4D97-AF65-F5344CB8AC3E}">
        <p14:creationId xmlns:p14="http://schemas.microsoft.com/office/powerpoint/2010/main" val="16701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
        <p:nvSpPr>
          <p:cNvPr id="2" name="Platshållare för bildnummer 1">
            <a:extLst>
              <a:ext uri="{FF2B5EF4-FFF2-40B4-BE49-F238E27FC236}">
                <a16:creationId xmlns:a16="http://schemas.microsoft.com/office/drawing/2014/main" id="{C059EFC2-015C-4B60-AA00-3A196DB58DF0}"/>
              </a:ext>
            </a:extLst>
          </p:cNvPr>
          <p:cNvSpPr>
            <a:spLocks noGrp="1"/>
          </p:cNvSpPr>
          <p:nvPr>
            <p:ph type="sldNum" sz="quarter" idx="12"/>
          </p:nvPr>
        </p:nvSpPr>
        <p:spPr/>
        <p:txBody>
          <a:bodyPr/>
          <a:lstStyle/>
          <a:p>
            <a:fld id="{36FE6EAF-707E-454E-841A-E111EB854EEC}" type="slidenum">
              <a:rPr lang="sv-SE" smtClean="0"/>
              <a:t>12</a:t>
            </a:fld>
            <a:endParaRPr lang="sv-SE"/>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Ekvivalensklassuppdelning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13</a:t>
            </a:fld>
            <a:endParaRPr lang="sv-SE"/>
          </a:p>
        </p:txBody>
      </p:sp>
    </p:spTree>
    <p:custDataLst>
      <p:tags r:id="rId1"/>
    </p:custDataLst>
    <p:extLst>
      <p:ext uri="{BB962C8B-B14F-4D97-AF65-F5344CB8AC3E}">
        <p14:creationId xmlns:p14="http://schemas.microsoft.com/office/powerpoint/2010/main" val="348840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58802EB4-4D67-4323-A7AD-378E03305A23}"/>
              </a:ext>
            </a:extLst>
          </p:cNvPr>
          <p:cNvSpPr>
            <a:spLocks noGrp="1"/>
          </p:cNvSpPr>
          <p:nvPr>
            <p:ph type="sldNum" sz="quarter" idx="12"/>
          </p:nvPr>
        </p:nvSpPr>
        <p:spPr/>
        <p:txBody>
          <a:bodyPr/>
          <a:lstStyle/>
          <a:p>
            <a:fld id="{36FE6EAF-707E-454E-841A-E111EB854EEC}" type="slidenum">
              <a:rPr lang="sv-SE" smtClean="0"/>
              <a:t>14</a:t>
            </a:fld>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D16217A-851B-4261-99F5-74102F91E5F7}"/>
              </a:ext>
            </a:extLst>
          </p:cNvPr>
          <p:cNvSpPr>
            <a:spLocks noGrp="1"/>
          </p:cNvSpPr>
          <p:nvPr>
            <p:ph type="sldNum" sz="quarter" idx="12"/>
          </p:nvPr>
        </p:nvSpPr>
        <p:spPr/>
        <p:txBody>
          <a:bodyPr/>
          <a:lstStyle/>
          <a:p>
            <a:fld id="{36FE6EAF-707E-454E-841A-E111EB854EEC}" type="slidenum">
              <a:rPr lang="sv-SE" smtClean="0"/>
              <a:t>15</a:t>
            </a:fld>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6FBBD5-0F77-4F05-9DE4-4A0A3EF484AA}"/>
              </a:ext>
            </a:extLst>
          </p:cNvPr>
          <p:cNvSpPr>
            <a:spLocks noGrp="1"/>
          </p:cNvSpPr>
          <p:nvPr>
            <p:ph type="sldNum" sz="quarter" idx="12"/>
          </p:nvPr>
        </p:nvSpPr>
        <p:spPr/>
        <p:txBody>
          <a:bodyPr/>
          <a:lstStyle/>
          <a:p>
            <a:fld id="{36FE6EAF-707E-454E-841A-E111EB854EEC}" type="slidenum">
              <a:rPr lang="sv-SE" smtClean="0"/>
              <a:t>16</a:t>
            </a:fld>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17</a:t>
            </a:fld>
            <a:endParaRPr lang="sv-SE"/>
          </a:p>
        </p:txBody>
      </p:sp>
    </p:spTree>
    <p:custDataLst>
      <p:tags r:id="rId1"/>
    </p:custDataLst>
    <p:extLst>
      <p:ext uri="{BB962C8B-B14F-4D97-AF65-F5344CB8AC3E}">
        <p14:creationId xmlns:p14="http://schemas.microsoft.com/office/powerpoint/2010/main" val="216845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18</a:t>
            </a:fld>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Tillståndsmaskin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19</a:t>
            </a:fld>
            <a:endParaRPr lang="sv-SE"/>
          </a:p>
        </p:txBody>
      </p:sp>
    </p:spTree>
    <p:custDataLst>
      <p:tags r:id="rId1"/>
    </p:custDataLst>
    <p:extLst>
      <p:ext uri="{BB962C8B-B14F-4D97-AF65-F5344CB8AC3E}">
        <p14:creationId xmlns:p14="http://schemas.microsoft.com/office/powerpoint/2010/main" val="33056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Generell information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a:t>
            </a:fld>
            <a:endParaRPr lang="sv-SE"/>
          </a:p>
        </p:txBody>
      </p:sp>
    </p:spTree>
    <p:custDataLst>
      <p:tags r:id="rId1"/>
    </p:custDataLst>
    <p:extLst>
      <p:ext uri="{BB962C8B-B14F-4D97-AF65-F5344CB8AC3E}">
        <p14:creationId xmlns:p14="http://schemas.microsoft.com/office/powerpoint/2010/main" val="143324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7E7171-8205-4BDF-B08D-9CA63ADED7BC}"/>
              </a:ext>
            </a:extLst>
          </p:cNvPr>
          <p:cNvSpPr>
            <a:spLocks noGrp="1"/>
          </p:cNvSpPr>
          <p:nvPr>
            <p:ph type="sldNum" sz="quarter" idx="12"/>
          </p:nvPr>
        </p:nvSpPr>
        <p:spPr/>
        <p:txBody>
          <a:bodyPr/>
          <a:lstStyle/>
          <a:p>
            <a:fld id="{36FE6EAF-707E-454E-841A-E111EB854EEC}" type="slidenum">
              <a:rPr lang="sv-SE" smtClean="0"/>
              <a:t>20</a:t>
            </a:fld>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C334772-FC1D-4665-AEAB-494E93961D04}"/>
              </a:ext>
            </a:extLst>
          </p:cNvPr>
          <p:cNvSpPr>
            <a:spLocks noGrp="1"/>
          </p:cNvSpPr>
          <p:nvPr>
            <p:ph type="sldNum" sz="quarter" idx="12"/>
          </p:nvPr>
        </p:nvSpPr>
        <p:spPr/>
        <p:txBody>
          <a:bodyPr/>
          <a:lstStyle/>
          <a:p>
            <a:fld id="{36FE6EAF-707E-454E-841A-E111EB854EEC}" type="slidenum">
              <a:rPr lang="sv-SE" smtClean="0"/>
              <a:t>21</a:t>
            </a:fld>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B2E4EA5-BF24-4253-BC70-ABC1B7BB37F6}"/>
              </a:ext>
            </a:extLst>
          </p:cNvPr>
          <p:cNvSpPr>
            <a:spLocks noGrp="1"/>
          </p:cNvSpPr>
          <p:nvPr>
            <p:ph type="sldNum" sz="quarter" idx="12"/>
          </p:nvPr>
        </p:nvSpPr>
        <p:spPr/>
        <p:txBody>
          <a:bodyPr/>
          <a:lstStyle/>
          <a:p>
            <a:fld id="{36FE6EAF-707E-454E-841A-E111EB854EEC}" type="slidenum">
              <a:rPr lang="sv-SE" smtClean="0"/>
              <a:t>22</a:t>
            </a:fld>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23</a:t>
            </a:fld>
            <a:endParaRPr lang="sv-SE"/>
          </a:p>
        </p:txBody>
      </p:sp>
    </p:spTree>
    <p:custDataLst>
      <p:tags r:id="rId1"/>
    </p:custDataLst>
    <p:extLst>
      <p:ext uri="{BB962C8B-B14F-4D97-AF65-F5344CB8AC3E}">
        <p14:creationId xmlns:p14="http://schemas.microsoft.com/office/powerpoint/2010/main" val="1883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24</a:t>
            </a:fld>
            <a:endParaRPr lang="sv-SE"/>
          </a:p>
        </p:txBody>
      </p:sp>
    </p:spTree>
    <p:custDataLst>
      <p:tags r:id="rId1"/>
    </p:custDataLst>
    <p:extLst>
      <p:ext uri="{BB962C8B-B14F-4D97-AF65-F5344CB8AC3E}">
        <p14:creationId xmlns:p14="http://schemas.microsoft.com/office/powerpoint/2010/main" val="10834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Beslutstabell</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25</a:t>
            </a:fld>
            <a:endParaRPr lang="sv-SE"/>
          </a:p>
        </p:txBody>
      </p:sp>
    </p:spTree>
    <p:custDataLst>
      <p:tags r:id="rId1"/>
    </p:custDataLst>
    <p:extLst>
      <p:ext uri="{BB962C8B-B14F-4D97-AF65-F5344CB8AC3E}">
        <p14:creationId xmlns:p14="http://schemas.microsoft.com/office/powerpoint/2010/main" val="70016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ÖVersikt</a:t>
            </a:r>
            <a:endParaRPr lang="sv-SE" dirty="0"/>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732CCF4-80EF-40DD-907D-157D3885AAA5}"/>
              </a:ext>
            </a:extLst>
          </p:cNvPr>
          <p:cNvSpPr>
            <a:spLocks noGrp="1"/>
          </p:cNvSpPr>
          <p:nvPr>
            <p:ph type="sldNum" sz="quarter" idx="12"/>
          </p:nvPr>
        </p:nvSpPr>
        <p:spPr/>
        <p:txBody>
          <a:bodyPr/>
          <a:lstStyle/>
          <a:p>
            <a:fld id="{36FE6EAF-707E-454E-841A-E111EB854EEC}" type="slidenum">
              <a:rPr lang="sv-SE" smtClean="0"/>
              <a:t>26</a:t>
            </a:fld>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B6260A-C07C-463A-AF8C-0768C560540D}"/>
              </a:ext>
            </a:extLst>
          </p:cNvPr>
          <p:cNvSpPr>
            <a:spLocks noGrp="1"/>
          </p:cNvSpPr>
          <p:nvPr>
            <p:ph type="sldNum" sz="quarter" idx="12"/>
          </p:nvPr>
        </p:nvSpPr>
        <p:spPr/>
        <p:txBody>
          <a:bodyPr/>
          <a:lstStyle/>
          <a:p>
            <a:fld id="{36FE6EAF-707E-454E-841A-E111EB854EEC}" type="slidenum">
              <a:rPr lang="sv-SE" smtClean="0"/>
              <a:t>27</a:t>
            </a:fld>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0F902CB-5D27-48FC-B3C6-20EDCA6FCCF7}"/>
              </a:ext>
            </a:extLst>
          </p:cNvPr>
          <p:cNvSpPr>
            <a:spLocks noGrp="1"/>
          </p:cNvSpPr>
          <p:nvPr>
            <p:ph type="sldNum" sz="quarter" idx="12"/>
          </p:nvPr>
        </p:nvSpPr>
        <p:spPr/>
        <p:txBody>
          <a:bodyPr/>
          <a:lstStyle/>
          <a:p>
            <a:fld id="{36FE6EAF-707E-454E-841A-E111EB854EEC}" type="slidenum">
              <a:rPr lang="sv-SE" smtClean="0"/>
              <a:t>28</a:t>
            </a:fld>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214A47CF-ADCF-4A5D-9263-D5B4052BDA6C}"/>
              </a:ext>
            </a:extLst>
          </p:cNvPr>
          <p:cNvSpPr>
            <a:spLocks noGrp="1"/>
          </p:cNvSpPr>
          <p:nvPr>
            <p:ph type="sldNum" sz="quarter" idx="12"/>
          </p:nvPr>
        </p:nvSpPr>
        <p:spPr/>
        <p:txBody>
          <a:bodyPr/>
          <a:lstStyle/>
          <a:p>
            <a:fld id="{36FE6EAF-707E-454E-841A-E111EB854EEC}" type="slidenum">
              <a:rPr lang="sv-SE" smtClean="0"/>
              <a:t>29</a:t>
            </a:fld>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Vilka verktyg använde ni?</a:t>
            </a:r>
          </a:p>
        </p:txBody>
      </p:sp>
      <p:sp>
        <p:nvSpPr>
          <p:cNvPr id="4" name="Platshållare för innehåll 3">
            <a:extLst>
              <a:ext uri="{FF2B5EF4-FFF2-40B4-BE49-F238E27FC236}">
                <a16:creationId xmlns:a16="http://schemas.microsoft.com/office/drawing/2014/main" id="{3AF5B214-1280-43F7-8EB7-3EA975F03144}"/>
              </a:ext>
            </a:extLst>
          </p:cNvPr>
          <p:cNvSpPr>
            <a:spLocks noGrp="1"/>
          </p:cNvSpPr>
          <p:nvPr>
            <p:ph sz="half" idx="1"/>
          </p:nvPr>
        </p:nvSpPr>
        <p:spPr/>
        <p:txBody>
          <a:bodyPr/>
          <a:lstStyle/>
          <a:p>
            <a:r>
              <a:rPr lang="sv-SE" dirty="0"/>
              <a:t>Git</a:t>
            </a:r>
          </a:p>
          <a:p>
            <a:r>
              <a:rPr lang="sv-SE" dirty="0" err="1"/>
              <a:t>Maven</a:t>
            </a:r>
            <a:endParaRPr lang="sv-SE" dirty="0"/>
          </a:p>
          <a:p>
            <a:r>
              <a:rPr lang="sv-SE" dirty="0"/>
              <a:t>JUnit5</a:t>
            </a:r>
          </a:p>
          <a:p>
            <a:r>
              <a:rPr lang="sv-SE" dirty="0"/>
              <a:t>Java 14</a:t>
            </a:r>
          </a:p>
          <a:p>
            <a:endParaRPr lang="sv-SE" dirty="0"/>
          </a:p>
        </p:txBody>
      </p:sp>
      <p:sp>
        <p:nvSpPr>
          <p:cNvPr id="5" name="Platshållare för innehåll 4">
            <a:extLst>
              <a:ext uri="{FF2B5EF4-FFF2-40B4-BE49-F238E27FC236}">
                <a16:creationId xmlns:a16="http://schemas.microsoft.com/office/drawing/2014/main" id="{FDD95215-BBE4-4B97-A7CC-8C972CB77F11}"/>
              </a:ext>
            </a:extLst>
          </p:cNvPr>
          <p:cNvSpPr>
            <a:spLocks noGrp="1"/>
          </p:cNvSpPr>
          <p:nvPr>
            <p:ph sz="half" idx="2"/>
          </p:nvPr>
        </p:nvSpPr>
        <p:spPr/>
        <p:txBody>
          <a:bodyPr/>
          <a:lstStyle/>
          <a:p>
            <a:endParaRPr lang="sv-SE"/>
          </a:p>
        </p:txBody>
      </p:sp>
      <p:sp>
        <p:nvSpPr>
          <p:cNvPr id="6" name="Platshållare för bildnummer 5">
            <a:extLst>
              <a:ext uri="{FF2B5EF4-FFF2-40B4-BE49-F238E27FC236}">
                <a16:creationId xmlns:a16="http://schemas.microsoft.com/office/drawing/2014/main" id="{877AB3A1-6F46-4F87-B483-AA6A4FC74BAF}"/>
              </a:ext>
            </a:extLst>
          </p:cNvPr>
          <p:cNvSpPr>
            <a:spLocks noGrp="1"/>
          </p:cNvSpPr>
          <p:nvPr>
            <p:ph type="sldNum" sz="quarter" idx="12"/>
          </p:nvPr>
        </p:nvSpPr>
        <p:spPr/>
        <p:txBody>
          <a:bodyPr/>
          <a:lstStyle/>
          <a:p>
            <a:fld id="{36FE6EAF-707E-454E-841A-E111EB854EEC}" type="slidenum">
              <a:rPr lang="sv-SE" smtClean="0"/>
              <a:t>3</a:t>
            </a:fld>
            <a:endParaRPr lang="sv-SE"/>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30</a:t>
            </a:fld>
            <a:endParaRPr lang="sv-SE"/>
          </a:p>
        </p:txBody>
      </p:sp>
    </p:spTree>
    <p:custDataLst>
      <p:tags r:id="rId1"/>
    </p:custDataLst>
    <p:extLst>
      <p:ext uri="{BB962C8B-B14F-4D97-AF65-F5344CB8AC3E}">
        <p14:creationId xmlns:p14="http://schemas.microsoft.com/office/powerpoint/2010/main" val="260349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Granskning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31</a:t>
            </a:fld>
            <a:endParaRPr lang="sv-SE"/>
          </a:p>
        </p:txBody>
      </p:sp>
    </p:spTree>
    <p:custDataLst>
      <p:tags r:id="rId1"/>
    </p:custDataLst>
    <p:extLst>
      <p:ext uri="{BB962C8B-B14F-4D97-AF65-F5344CB8AC3E}">
        <p14:creationId xmlns:p14="http://schemas.microsoft.com/office/powerpoint/2010/main" val="13932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D38662-1852-4CE6-96ED-69FF4076A76C}"/>
              </a:ext>
            </a:extLst>
          </p:cNvPr>
          <p:cNvSpPr>
            <a:spLocks noGrp="1"/>
          </p:cNvSpPr>
          <p:nvPr>
            <p:ph type="sldNum" sz="quarter" idx="12"/>
          </p:nvPr>
        </p:nvSpPr>
        <p:spPr/>
        <p:txBody>
          <a:bodyPr/>
          <a:lstStyle/>
          <a:p>
            <a:fld id="{36FE6EAF-707E-454E-841A-E111EB854EEC}" type="slidenum">
              <a:rPr lang="sv-SE" smtClean="0"/>
              <a:t>32</a:t>
            </a:fld>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3684FE5-3850-4F56-9AFF-F155E1632142}"/>
              </a:ext>
            </a:extLst>
          </p:cNvPr>
          <p:cNvSpPr>
            <a:spLocks noGrp="1"/>
          </p:cNvSpPr>
          <p:nvPr>
            <p:ph type="sldNum" sz="quarter" idx="12"/>
          </p:nvPr>
        </p:nvSpPr>
        <p:spPr/>
        <p:txBody>
          <a:bodyPr/>
          <a:lstStyle/>
          <a:p>
            <a:fld id="{36FE6EAF-707E-454E-841A-E111EB854EEC}" type="slidenum">
              <a:rPr lang="sv-SE" smtClean="0"/>
              <a:t>33</a:t>
            </a:fld>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C710F39-B1FE-466B-99F4-4649C95CC9CD}"/>
              </a:ext>
            </a:extLst>
          </p:cNvPr>
          <p:cNvSpPr>
            <a:spLocks noGrp="1"/>
          </p:cNvSpPr>
          <p:nvPr>
            <p:ph type="sldNum" sz="quarter" idx="12"/>
          </p:nvPr>
        </p:nvSpPr>
        <p:spPr/>
        <p:txBody>
          <a:bodyPr/>
          <a:lstStyle/>
          <a:p>
            <a:fld id="{36FE6EAF-707E-454E-841A-E111EB854EEC}" type="slidenum">
              <a:rPr lang="sv-SE" smtClean="0"/>
              <a:t>34</a:t>
            </a:fld>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 analys</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35</a:t>
            </a:fld>
            <a:endParaRPr lang="sv-SE"/>
          </a:p>
        </p:txBody>
      </p:sp>
    </p:spTree>
    <p:custDataLst>
      <p:tags r:id="rId1"/>
    </p:custDataLst>
    <p:extLst>
      <p:ext uri="{BB962C8B-B14F-4D97-AF65-F5344CB8AC3E}">
        <p14:creationId xmlns:p14="http://schemas.microsoft.com/office/powerpoint/2010/main" val="188421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Funna problem</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9D0D3282-FB6E-49B4-863D-11D0F9FF5EBD}"/>
              </a:ext>
            </a:extLst>
          </p:cNvPr>
          <p:cNvSpPr>
            <a:spLocks noGrp="1"/>
          </p:cNvSpPr>
          <p:nvPr>
            <p:ph type="sldNum" sz="quarter" idx="12"/>
          </p:nvPr>
        </p:nvSpPr>
        <p:spPr/>
        <p:txBody>
          <a:bodyPr/>
          <a:lstStyle/>
          <a:p>
            <a:fld id="{36FE6EAF-707E-454E-841A-E111EB854EEC}" type="slidenum">
              <a:rPr lang="sv-SE" smtClean="0"/>
              <a:t>36</a:t>
            </a:fld>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Statiska mått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37</a:t>
            </a:fld>
            <a:endParaRPr lang="sv-SE"/>
          </a:p>
        </p:txBody>
      </p:sp>
    </p:spTree>
    <p:custDataLst>
      <p:tags r:id="rId1"/>
    </p:custDataLst>
    <p:extLst>
      <p:ext uri="{BB962C8B-B14F-4D97-AF65-F5344CB8AC3E}">
        <p14:creationId xmlns:p14="http://schemas.microsoft.com/office/powerpoint/2010/main" val="2334148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771C33A-E10B-4001-8D33-1FB4161AD66D}"/>
              </a:ext>
            </a:extLst>
          </p:cNvPr>
          <p:cNvSpPr>
            <a:spLocks noGrp="1"/>
          </p:cNvSpPr>
          <p:nvPr>
            <p:ph type="title"/>
          </p:nvPr>
        </p:nvSpPr>
        <p:spPr/>
        <p:txBody>
          <a:bodyPr/>
          <a:lstStyle/>
          <a:p>
            <a:r>
              <a:rPr lang="sv-SE" dirty="0"/>
              <a:t>Rader kod</a:t>
            </a:r>
          </a:p>
        </p:txBody>
      </p:sp>
      <p:sp>
        <p:nvSpPr>
          <p:cNvPr id="6" name="Platshållare för innehåll 5">
            <a:extLst>
              <a:ext uri="{FF2B5EF4-FFF2-40B4-BE49-F238E27FC236}">
                <a16:creationId xmlns:a16="http://schemas.microsoft.com/office/drawing/2014/main" id="{F7D2A914-69C0-4345-A6E7-85947252BFA3}"/>
              </a:ext>
            </a:extLst>
          </p:cNvPr>
          <p:cNvSpPr>
            <a:spLocks noGrp="1"/>
          </p:cNvSpPr>
          <p:nvPr>
            <p:ph idx="1"/>
          </p:nvPr>
        </p:nvSpPr>
        <p:spPr/>
        <p:txBody>
          <a:bodyPr/>
          <a:lstStyle/>
          <a:p>
            <a:r>
              <a:rPr lang="sv-SE" dirty="0"/>
              <a:t>Antal rader kod i </a:t>
            </a:r>
            <a:r>
              <a:rPr lang="sv-SE" dirty="0" err="1"/>
              <a:t>klassbilblioteket</a:t>
            </a:r>
            <a:r>
              <a:rPr lang="sv-SE" dirty="0"/>
              <a:t> (eller motsvarande):</a:t>
            </a:r>
          </a:p>
          <a:p>
            <a:r>
              <a:rPr lang="sv-SE" dirty="0"/>
              <a:t>Antal rader </a:t>
            </a:r>
            <a:r>
              <a:rPr lang="sv-SE" dirty="0" err="1"/>
              <a:t>testkod</a:t>
            </a:r>
            <a:r>
              <a:rPr lang="sv-SE" dirty="0"/>
              <a:t>: </a:t>
            </a:r>
          </a:p>
          <a:p>
            <a:r>
              <a:rPr lang="sv-SE" dirty="0"/>
              <a:t>Totalt antal rader kod:</a:t>
            </a:r>
          </a:p>
        </p:txBody>
      </p:sp>
      <p:sp>
        <p:nvSpPr>
          <p:cNvPr id="4" name="Platshållare för bildnummer 3">
            <a:extLst>
              <a:ext uri="{FF2B5EF4-FFF2-40B4-BE49-F238E27FC236}">
                <a16:creationId xmlns:a16="http://schemas.microsoft.com/office/drawing/2014/main" id="{622C331C-B347-4323-B82B-77C40F1D0545}"/>
              </a:ext>
            </a:extLst>
          </p:cNvPr>
          <p:cNvSpPr>
            <a:spLocks noGrp="1"/>
          </p:cNvSpPr>
          <p:nvPr>
            <p:ph type="sldNum" sz="quarter" idx="12"/>
          </p:nvPr>
        </p:nvSpPr>
        <p:spPr/>
        <p:txBody>
          <a:bodyPr/>
          <a:lstStyle/>
          <a:p>
            <a:fld id="{36FE6EAF-707E-454E-841A-E111EB854EEC}" type="slidenum">
              <a:rPr lang="sv-SE" smtClean="0"/>
              <a:t>38</a:t>
            </a:fld>
            <a:endParaRPr lang="sv-SE"/>
          </a:p>
        </p:txBody>
      </p:sp>
    </p:spTree>
    <p:custDataLst>
      <p:tags r:id="rId1"/>
    </p:custDataLst>
    <p:extLst>
      <p:ext uri="{BB962C8B-B14F-4D97-AF65-F5344CB8AC3E}">
        <p14:creationId xmlns:p14="http://schemas.microsoft.com/office/powerpoint/2010/main" val="388165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36A87D6-BF44-4C7C-87F2-8E43DA7BC173}"/>
              </a:ext>
            </a:extLst>
          </p:cNvPr>
          <p:cNvSpPr>
            <a:spLocks noGrp="1"/>
          </p:cNvSpPr>
          <p:nvPr>
            <p:ph type="sldNum" sz="quarter" idx="12"/>
          </p:nvPr>
        </p:nvSpPr>
        <p:spPr/>
        <p:txBody>
          <a:bodyPr/>
          <a:lstStyle/>
          <a:p>
            <a:fld id="{36FE6EAF-707E-454E-841A-E111EB854EEC}" type="slidenum">
              <a:rPr lang="sv-SE" smtClean="0"/>
              <a:t>39</a:t>
            </a:fld>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980ACEE-4030-4D54-A916-52ECB7B8544F}"/>
              </a:ext>
            </a:extLst>
          </p:cNvPr>
          <p:cNvSpPr>
            <a:spLocks noGrp="1"/>
          </p:cNvSpPr>
          <p:nvPr>
            <p:ph type="title"/>
          </p:nvPr>
        </p:nvSpPr>
        <p:spPr/>
        <p:txBody>
          <a:bodyPr/>
          <a:lstStyle/>
          <a:p>
            <a:r>
              <a:rPr lang="sv-SE" dirty="0"/>
              <a:t>Byggscript</a:t>
            </a:r>
          </a:p>
        </p:txBody>
      </p:sp>
      <p:sp>
        <p:nvSpPr>
          <p:cNvPr id="7" name="Platshållare för innehåll 6">
            <a:extLst>
              <a:ext uri="{FF2B5EF4-FFF2-40B4-BE49-F238E27FC236}">
                <a16:creationId xmlns:a16="http://schemas.microsoft.com/office/drawing/2014/main" id="{2C8558B6-A2C2-4DD0-BF7F-5341D6E06855}"/>
              </a:ext>
            </a:extLst>
          </p:cNvPr>
          <p:cNvSpPr>
            <a:spLocks noGrp="1"/>
          </p:cNvSpPr>
          <p:nvPr>
            <p:ph idx="1"/>
          </p:nvPr>
        </p:nvSpPr>
        <p:spPr/>
        <p:txBody>
          <a:bodyPr/>
          <a:lstStyle/>
          <a:p>
            <a:pPr marL="0" indent="0">
              <a:buNone/>
            </a:pPr>
            <a:endParaRPr lang="sv-SE" dirty="0"/>
          </a:p>
        </p:txBody>
      </p:sp>
      <p:sp>
        <p:nvSpPr>
          <p:cNvPr id="8" name="Platshållare för bildnummer 7">
            <a:extLst>
              <a:ext uri="{FF2B5EF4-FFF2-40B4-BE49-F238E27FC236}">
                <a16:creationId xmlns:a16="http://schemas.microsoft.com/office/drawing/2014/main" id="{B33B1BDE-9FF8-42CF-9D0F-31363C594CD9}"/>
              </a:ext>
            </a:extLst>
          </p:cNvPr>
          <p:cNvSpPr>
            <a:spLocks noGrp="1"/>
          </p:cNvSpPr>
          <p:nvPr>
            <p:ph type="sldNum" sz="quarter" idx="12"/>
          </p:nvPr>
        </p:nvSpPr>
        <p:spPr/>
        <p:txBody>
          <a:bodyPr/>
          <a:lstStyle/>
          <a:p>
            <a:fld id="{36FE6EAF-707E-454E-841A-E111EB854EEC}" type="slidenum">
              <a:rPr lang="sv-SE" smtClean="0"/>
              <a:t>4</a:t>
            </a:fld>
            <a:endParaRPr lang="sv-SE"/>
          </a:p>
        </p:txBody>
      </p:sp>
    </p:spTree>
    <p:custDataLst>
      <p:tags r:id="rId1"/>
    </p:custDataLst>
    <p:extLst>
      <p:ext uri="{BB962C8B-B14F-4D97-AF65-F5344CB8AC3E}">
        <p14:creationId xmlns:p14="http://schemas.microsoft.com/office/powerpoint/2010/main" val="127354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Täckningsgrad</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40</a:t>
            </a:fld>
            <a:endParaRPr lang="sv-SE"/>
          </a:p>
        </p:txBody>
      </p:sp>
    </p:spTree>
    <p:custDataLst>
      <p:tags r:id="rId1"/>
    </p:custDataLst>
    <p:extLst>
      <p:ext uri="{BB962C8B-B14F-4D97-AF65-F5344CB8AC3E}">
        <p14:creationId xmlns:p14="http://schemas.microsoft.com/office/powerpoint/2010/main" val="4237245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 </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53D1146-41D8-4048-9B5D-7B5EAC4B04C2}"/>
              </a:ext>
            </a:extLst>
          </p:cNvPr>
          <p:cNvSpPr>
            <a:spLocks noGrp="1"/>
          </p:cNvSpPr>
          <p:nvPr>
            <p:ph type="sldNum" sz="quarter" idx="12"/>
          </p:nvPr>
        </p:nvSpPr>
        <p:spPr/>
        <p:txBody>
          <a:bodyPr/>
          <a:lstStyle/>
          <a:p>
            <a:fld id="{36FE6EAF-707E-454E-841A-E111EB854EEC}" type="slidenum">
              <a:rPr lang="sv-SE" smtClean="0"/>
              <a:t>41</a:t>
            </a:fld>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Profiler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42</a:t>
            </a:fld>
            <a:endParaRPr lang="sv-SE"/>
          </a:p>
        </p:txBody>
      </p:sp>
    </p:spTree>
    <p:custDataLst>
      <p:tags r:id="rId1"/>
    </p:custDataLst>
    <p:extLst>
      <p:ext uri="{BB962C8B-B14F-4D97-AF65-F5344CB8AC3E}">
        <p14:creationId xmlns:p14="http://schemas.microsoft.com/office/powerpoint/2010/main" val="174203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Resultat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79FE7D6-FCAF-4C0E-8C2E-FA6647079977}"/>
              </a:ext>
            </a:extLst>
          </p:cNvPr>
          <p:cNvSpPr>
            <a:spLocks noGrp="1"/>
          </p:cNvSpPr>
          <p:nvPr>
            <p:ph type="sldNum" sz="quarter" idx="12"/>
          </p:nvPr>
        </p:nvSpPr>
        <p:spPr/>
        <p:txBody>
          <a:bodyPr/>
          <a:lstStyle/>
          <a:p>
            <a:fld id="{36FE6EAF-707E-454E-841A-E111EB854EEC}" type="slidenum">
              <a:rPr lang="sv-SE" smtClean="0"/>
              <a:t>43</a:t>
            </a:fld>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912AF8-ABF2-4E05-90C7-95259C571349}"/>
              </a:ext>
            </a:extLst>
          </p:cNvPr>
          <p:cNvSpPr>
            <a:spLocks noGrp="1"/>
          </p:cNvSpPr>
          <p:nvPr>
            <p:ph type="title"/>
          </p:nvPr>
        </p:nvSpPr>
        <p:spPr/>
        <p:txBody>
          <a:bodyPr/>
          <a:lstStyle/>
          <a:p>
            <a:r>
              <a:rPr lang="sv-SE" dirty="0" err="1"/>
              <a:t>git</a:t>
            </a:r>
            <a:r>
              <a:rPr lang="sv-SE" dirty="0"/>
              <a:t> </a:t>
            </a:r>
            <a:r>
              <a:rPr lang="sv-SE" dirty="0" err="1"/>
              <a:t>shortlog</a:t>
            </a:r>
            <a:r>
              <a:rPr lang="sv-SE" dirty="0"/>
              <a:t> -s –n</a:t>
            </a:r>
            <a:br>
              <a:rPr lang="sv-SE" dirty="0"/>
            </a:br>
            <a:r>
              <a:rPr lang="sv-SE" dirty="0"/>
              <a:t>samt URL till </a:t>
            </a:r>
            <a:r>
              <a:rPr lang="sv-SE" dirty="0" err="1"/>
              <a:t>repot</a:t>
            </a:r>
            <a:endParaRPr lang="sv-SE" dirty="0"/>
          </a:p>
        </p:txBody>
      </p:sp>
      <p:sp>
        <p:nvSpPr>
          <p:cNvPr id="3" name="Platshållare för innehåll 2">
            <a:extLst>
              <a:ext uri="{FF2B5EF4-FFF2-40B4-BE49-F238E27FC236}">
                <a16:creationId xmlns:a16="http://schemas.microsoft.com/office/drawing/2014/main" id="{5DA73FFB-8A9C-49B0-AA3C-28D3483F3662}"/>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8803F7B1-C7A0-45BA-8A1B-55B454A1C39F}"/>
              </a:ext>
            </a:extLst>
          </p:cNvPr>
          <p:cNvSpPr>
            <a:spLocks noGrp="1"/>
          </p:cNvSpPr>
          <p:nvPr>
            <p:ph type="sldNum" sz="quarter" idx="12"/>
          </p:nvPr>
        </p:nvSpPr>
        <p:spPr/>
        <p:txBody>
          <a:bodyPr/>
          <a:lstStyle/>
          <a:p>
            <a:fld id="{36FE6EAF-707E-454E-841A-E111EB854EEC}" type="slidenum">
              <a:rPr lang="sv-SE" smtClean="0"/>
              <a:t>5</a:t>
            </a:fld>
            <a:endParaRPr lang="sv-SE"/>
          </a:p>
        </p:txBody>
      </p:sp>
    </p:spTree>
    <p:custDataLst>
      <p:tags r:id="rId1"/>
    </p:custDataLst>
    <p:extLst>
      <p:ext uri="{BB962C8B-B14F-4D97-AF65-F5344CB8AC3E}">
        <p14:creationId xmlns:p14="http://schemas.microsoft.com/office/powerpoint/2010/main" val="16778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Översiktlig design</a:t>
            </a:r>
          </a:p>
        </p:txBody>
      </p:sp>
      <p:sp>
        <p:nvSpPr>
          <p:cNvPr id="3" name="Platshållare för innehåll 2"/>
          <p:cNvSpPr>
            <a:spLocks noGrp="1"/>
          </p:cNvSpPr>
          <p:nvPr>
            <p:ph idx="1"/>
          </p:nvPr>
        </p:nvSpPr>
        <p:spPr/>
        <p:txBody>
          <a:bodyPr/>
          <a:lstStyle/>
          <a:p>
            <a:endParaRPr lang="sv-SE" dirty="0"/>
          </a:p>
        </p:txBody>
      </p:sp>
      <p:sp>
        <p:nvSpPr>
          <p:cNvPr id="4" name="Platshållare för bildnummer 3">
            <a:extLst>
              <a:ext uri="{FF2B5EF4-FFF2-40B4-BE49-F238E27FC236}">
                <a16:creationId xmlns:a16="http://schemas.microsoft.com/office/drawing/2014/main" id="{D6F02E29-44A4-4339-89F6-46BCA1EA5157}"/>
              </a:ext>
            </a:extLst>
          </p:cNvPr>
          <p:cNvSpPr>
            <a:spLocks noGrp="1"/>
          </p:cNvSpPr>
          <p:nvPr>
            <p:ph type="sldNum" sz="quarter" idx="12"/>
          </p:nvPr>
        </p:nvSpPr>
        <p:spPr/>
        <p:txBody>
          <a:bodyPr/>
          <a:lstStyle/>
          <a:p>
            <a:fld id="{36FE6EAF-707E-454E-841A-E111EB854EEC}" type="slidenum">
              <a:rPr lang="sv-SE" smtClean="0"/>
              <a:t>6</a:t>
            </a:fld>
            <a:endParaRPr lang="sv-SE"/>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Förnamn Efternamn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7</a:t>
            </a:fld>
            <a:endParaRPr lang="sv-SE"/>
          </a:p>
        </p:txBody>
      </p:sp>
    </p:spTree>
    <p:custDataLst>
      <p:tags r:id="rId1"/>
    </p:custDataLst>
    <p:extLst>
      <p:ext uri="{BB962C8B-B14F-4D97-AF65-F5344CB8AC3E}">
        <p14:creationId xmlns:p14="http://schemas.microsoft.com/office/powerpoint/2010/main" val="4230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fld id="{36FE6EAF-707E-454E-841A-E111EB854EEC}" type="slidenum">
              <a:rPr lang="sv-SE" smtClean="0"/>
              <a:t>8</a:t>
            </a:fld>
            <a:endParaRPr lang="sv-SE"/>
          </a:p>
        </p:txBody>
      </p:sp>
    </p:spTree>
    <p:custDataLst>
      <p:tags r:id="rId1"/>
    </p:custDataLst>
    <p:extLst>
      <p:ext uri="{BB962C8B-B14F-4D97-AF65-F5344CB8AC3E}">
        <p14:creationId xmlns:p14="http://schemas.microsoft.com/office/powerpoint/2010/main" val="466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pic>
        <p:nvPicPr>
          <p:cNvPr id="8" name="Platshållare för innehåll 7">
            <a:extLst>
              <a:ext uri="{FF2B5EF4-FFF2-40B4-BE49-F238E27FC236}">
                <a16:creationId xmlns:a16="http://schemas.microsoft.com/office/drawing/2014/main" id="{BF51B0AA-A528-4A74-A6BB-F448D8AD091B}"/>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609324" y="367328"/>
            <a:ext cx="2181574" cy="6354147"/>
          </a:xfrm>
        </p:spPr>
      </p:pic>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fld id="{36FE6EAF-707E-454E-841A-E111EB854EEC}" type="slidenum">
              <a:rPr lang="sv-SE" smtClean="0"/>
              <a:t>9</a:t>
            </a:fld>
            <a:endParaRPr lang="sv-SE"/>
          </a:p>
        </p:txBody>
      </p:sp>
    </p:spTree>
    <p:custDataLst>
      <p:tags r:id="rId1"/>
    </p:custDataLst>
    <p:extLst>
      <p:ext uri="{BB962C8B-B14F-4D97-AF65-F5344CB8AC3E}">
        <p14:creationId xmlns:p14="http://schemas.microsoft.com/office/powerpoint/2010/main" val="328770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1508</Words>
  <Application>Microsoft Office PowerPoint</Application>
  <PresentationFormat>Bredbild</PresentationFormat>
  <Paragraphs>196</Paragraphs>
  <Slides>43</Slides>
  <Notes>43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43</vt:i4>
      </vt:variant>
    </vt:vector>
  </HeadingPairs>
  <TitlesOfParts>
    <vt:vector size="47" baseType="lpstr">
      <vt:lpstr>Arial</vt:lpstr>
      <vt:lpstr>Calibri</vt:lpstr>
      <vt:lpstr>Calibri Light</vt:lpstr>
      <vt:lpstr>Office-tema</vt:lpstr>
      <vt:lpstr>Grupp nr: 6</vt:lpstr>
      <vt:lpstr>Generell information</vt:lpstr>
      <vt:lpstr>Vilka verktyg använde ni?</vt:lpstr>
      <vt:lpstr>Byggscript</vt:lpstr>
      <vt:lpstr>git shortlog -s –n samt URL till repot</vt:lpstr>
      <vt:lpstr>Översiktlig design</vt:lpstr>
      <vt:lpstr>Förnamn Efternamn</vt:lpstr>
      <vt:lpstr>Planerat och utfört arbete</vt:lpstr>
      <vt:lpstr>Klassdiagram</vt:lpstr>
      <vt:lpstr>Exempel: namn</vt:lpstr>
      <vt:lpstr>TDD erfarenheter</vt:lpstr>
      <vt:lpstr>TDD erfarenheter</vt:lpstr>
      <vt:lpstr>Ekvivalensklassuppdelning</vt:lpstr>
      <vt:lpstr>Översikt</vt:lpstr>
      <vt:lpstr>Ekvivalensklasserna</vt:lpstr>
      <vt:lpstr>Testfall</vt:lpstr>
      <vt:lpstr>Testkod</vt:lpstr>
      <vt:lpstr>Spårbarhetsmatris</vt:lpstr>
      <vt:lpstr>Tillståndsmaskin</vt:lpstr>
      <vt:lpstr>Översikt</vt:lpstr>
      <vt:lpstr>Tillståndsmaskinen</vt:lpstr>
      <vt:lpstr>Testfall</vt:lpstr>
      <vt:lpstr>Testkod</vt:lpstr>
      <vt:lpstr>Spårbarhetsmatris</vt:lpstr>
      <vt:lpstr>Beslutstabell</vt:lpstr>
      <vt:lpstr>ÖVersikt</vt:lpstr>
      <vt:lpstr>Beslutstabell</vt:lpstr>
      <vt:lpstr>Beslutsträd</vt:lpstr>
      <vt:lpstr>Testfall</vt:lpstr>
      <vt:lpstr>Testkod</vt:lpstr>
      <vt:lpstr>Granskning</vt:lpstr>
      <vt:lpstr>Översikt</vt:lpstr>
      <vt:lpstr>Granskningsrapport</vt:lpstr>
      <vt:lpstr>Erfarenheter av granskning</vt:lpstr>
      <vt:lpstr>Statisk analys</vt:lpstr>
      <vt:lpstr>Funna problem</vt:lpstr>
      <vt:lpstr>Statiska mått</vt:lpstr>
      <vt:lpstr>Rader kod</vt:lpstr>
      <vt:lpstr>Statiska mått</vt:lpstr>
      <vt:lpstr>Täckningsgrad</vt:lpstr>
      <vt:lpstr>Täckningsgrad </vt:lpstr>
      <vt:lpstr>Profiler</vt:lpstr>
      <vt:lpstr>Resultat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Christian Neij</cp:lastModifiedBy>
  <cp:revision>83</cp:revision>
  <dcterms:created xsi:type="dcterms:W3CDTF">2016-10-07T07:01:15Z</dcterms:created>
  <dcterms:modified xsi:type="dcterms:W3CDTF">2020-10-26T10:29:57Z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