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355" saveSubsetFonts="1">
  <p:sldMasterIdLst>
    <p:sldMasterId id="2147483648" r:id="rId1"/>
  </p:sldMasterIdLst>
  <p:notesMasterIdLst>
    <p:notesMasterId r:id="rId61"/>
  </p:notesMasterIdLst>
  <p:sldIdLst>
    <p:sldId id="256" r:id="rId2"/>
    <p:sldId id="284" r:id="rId3"/>
    <p:sldId id="257" r:id="rId4"/>
    <p:sldId id="282" r:id="rId5"/>
    <p:sldId id="283" r:id="rId6"/>
    <p:sldId id="258" r:id="rId7"/>
    <p:sldId id="285" r:id="rId8"/>
    <p:sldId id="295" r:id="rId9"/>
    <p:sldId id="296" r:id="rId10"/>
    <p:sldId id="259"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286" r:id="rId28"/>
    <p:sldId id="260" r:id="rId29"/>
    <p:sldId id="287" r:id="rId30"/>
    <p:sldId id="261" r:id="rId31"/>
    <p:sldId id="262" r:id="rId32"/>
    <p:sldId id="263" r:id="rId33"/>
    <p:sldId id="297" r:id="rId34"/>
    <p:sldId id="264" r:id="rId35"/>
    <p:sldId id="288" r:id="rId36"/>
    <p:sldId id="265" r:id="rId37"/>
    <p:sldId id="266" r:id="rId38"/>
    <p:sldId id="267" r:id="rId39"/>
    <p:sldId id="298" r:id="rId40"/>
    <p:sldId id="299" r:id="rId41"/>
    <p:sldId id="289" r:id="rId42"/>
    <p:sldId id="269" r:id="rId43"/>
    <p:sldId id="270" r:id="rId44"/>
    <p:sldId id="272" r:id="rId45"/>
    <p:sldId id="271" r:id="rId46"/>
    <p:sldId id="300" r:id="rId47"/>
    <p:sldId id="290" r:id="rId48"/>
    <p:sldId id="273" r:id="rId49"/>
    <p:sldId id="274" r:id="rId50"/>
    <p:sldId id="275" r:id="rId51"/>
    <p:sldId id="291" r:id="rId52"/>
    <p:sldId id="276" r:id="rId53"/>
    <p:sldId id="292" r:id="rId54"/>
    <p:sldId id="301" r:id="rId55"/>
    <p:sldId id="277" r:id="rId56"/>
    <p:sldId id="293" r:id="rId57"/>
    <p:sldId id="278" r:id="rId58"/>
    <p:sldId id="294" r:id="rId59"/>
    <p:sldId id="279" r:id="rId60"/>
  </p:sldIdLst>
  <p:sldSz cx="12192000" cy="6858000"/>
  <p:notesSz cx="6858000" cy="9144000"/>
  <p:custDataLst>
    <p:tags r:id="rId62"/>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6612"/>
    <a:srgbClr val="F04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52" d="100"/>
          <a:sy n="52"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34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19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644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32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659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56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86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952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564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34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339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4241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8235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55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7F948-D2CB-486C-A2EA-FEABC2DAAE8D}"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636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44</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45</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46</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47</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51</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52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53</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54</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56</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58</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59</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6</a:t>
            </a:r>
          </a:p>
        </p:txBody>
      </p:sp>
      <p:sp>
        <p:nvSpPr>
          <p:cNvPr id="5" name="Platshållare för innehåll 4"/>
          <p:cNvSpPr>
            <a:spLocks noGrp="1"/>
          </p:cNvSpPr>
          <p:nvPr>
            <p:ph idx="1"/>
          </p:nvPr>
        </p:nvSpPr>
        <p:spPr/>
        <p:txBody>
          <a:bodyPr/>
          <a:lstStyle/>
          <a:p>
            <a:r>
              <a:rPr lang="sv-SE" dirty="0"/>
              <a:t>Christoffer Öhman, choh4524@student.su.se</a:t>
            </a:r>
          </a:p>
          <a:p>
            <a:r>
              <a:rPr lang="sv-SE" dirty="0"/>
              <a:t>Adam Blomqvist, adbl0188@student.su.se</a:t>
            </a:r>
          </a:p>
          <a:p>
            <a:r>
              <a:rPr lang="sv-SE" dirty="0"/>
              <a:t>Christian </a:t>
            </a:r>
            <a:r>
              <a:rPr lang="sv-SE" dirty="0" err="1"/>
              <a:t>Neij</a:t>
            </a:r>
            <a:r>
              <a:rPr lang="sv-SE" dirty="0"/>
              <a:t>, chne0432@student.su.se</a:t>
            </a:r>
          </a:p>
          <a:p>
            <a:r>
              <a:rPr lang="sv-SE" dirty="0" err="1"/>
              <a:t>Jennier</a:t>
            </a:r>
            <a:r>
              <a:rPr lang="sv-SE" dirty="0"/>
              <a:t> McCarthy, jemc7787@student.su.se</a:t>
            </a:r>
          </a:p>
          <a:p>
            <a:r>
              <a:rPr lang="sv-SE" dirty="0"/>
              <a:t>Emilia Hane, emha7928@student.su.se</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a:solidFill>
            <a:srgbClr val="00B050"/>
          </a:solidFill>
        </p:spPr>
        <p:txBody>
          <a:bodyPr/>
          <a:lstStyle/>
          <a:p>
            <a:r>
              <a:rPr lang="sv-SE" dirty="0"/>
              <a:t>Adam Blomqvist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39861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404220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Platshållare för innehåll 4">
            <a:extLst>
              <a:ext uri="{FF2B5EF4-FFF2-40B4-BE49-F238E27FC236}">
                <a16:creationId xmlns:a16="http://schemas.microsoft.com/office/drawing/2014/main" id="{435E2F98-E280-4628-90C8-E6E16C32707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84517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63249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a:solidFill>
            <a:srgbClr val="FFFF00"/>
          </a:solidFill>
        </p:spPr>
        <p:txBody>
          <a:bodyPr/>
          <a:lstStyle/>
          <a:p>
            <a:r>
              <a:rPr lang="sv-SE" dirty="0"/>
              <a:t>Christian </a:t>
            </a:r>
            <a:r>
              <a:rPr lang="sv-SE" dirty="0" err="1"/>
              <a:t>Neji</a:t>
            </a:r>
            <a:endParaRPr lang="sv-SE" dirty="0"/>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04870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13927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Platshållare för innehåll 4">
            <a:extLst>
              <a:ext uri="{FF2B5EF4-FFF2-40B4-BE49-F238E27FC236}">
                <a16:creationId xmlns:a16="http://schemas.microsoft.com/office/drawing/2014/main" id="{435E2F98-E280-4628-90C8-E6E16C32707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9979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57198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a:solidFill>
            <a:schemeClr val="accent1">
              <a:lumMod val="75000"/>
            </a:schemeClr>
          </a:solidFill>
        </p:spPr>
        <p:txBody>
          <a:bodyPr/>
          <a:lstStyle/>
          <a:p>
            <a:r>
              <a:rPr lang="sv-SE" dirty="0" err="1"/>
              <a:t>Jennier</a:t>
            </a:r>
            <a:r>
              <a:rPr lang="sv-SE" dirty="0"/>
              <a:t> McCarthy</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53703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32654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Platshållare för innehåll 4">
            <a:extLst>
              <a:ext uri="{FF2B5EF4-FFF2-40B4-BE49-F238E27FC236}">
                <a16:creationId xmlns:a16="http://schemas.microsoft.com/office/drawing/2014/main" id="{435E2F98-E280-4628-90C8-E6E16C32707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08942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679776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a:solidFill>
            <a:srgbClr val="F040F4"/>
          </a:solidFill>
        </p:spPr>
        <p:txBody>
          <a:bodyPr/>
          <a:lstStyle/>
          <a:p>
            <a:r>
              <a:rPr lang="sv-SE" dirty="0"/>
              <a:t>Emilia Hane</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21658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28177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Platshållare för innehåll 4">
            <a:extLst>
              <a:ext uri="{FF2B5EF4-FFF2-40B4-BE49-F238E27FC236}">
                <a16:creationId xmlns:a16="http://schemas.microsoft.com/office/drawing/2014/main" id="{435E2F98-E280-4628-90C8-E6E16C32707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12565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E6EAF-707E-454E-841A-E111EB854EEC}" type="slidenum">
              <a:rPr kumimoji="0" lang="sv-S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sv-S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4065280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endParaRPr lang="sv-SE"/>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44</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45</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46</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47</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48</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49</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50</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51</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52</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53</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54</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55</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56</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57</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58</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59</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a:solidFill>
            <a:srgbClr val="EE6612"/>
          </a:solidFill>
        </p:spPr>
        <p:txBody>
          <a:bodyPr/>
          <a:lstStyle/>
          <a:p>
            <a:r>
              <a:rPr lang="sv-SE" dirty="0"/>
              <a:t>Christoffer Öhman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
        <p:nvSpPr>
          <p:cNvPr id="5" name="Platshållare för innehåll 4">
            <a:extLst>
              <a:ext uri="{FF2B5EF4-FFF2-40B4-BE49-F238E27FC236}">
                <a16:creationId xmlns:a16="http://schemas.microsoft.com/office/drawing/2014/main" id="{86777094-7B1E-4946-9E9A-C84116C10516}"/>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2051</Words>
  <Application>Microsoft Office PowerPoint</Application>
  <PresentationFormat>Bredbild</PresentationFormat>
  <Paragraphs>268</Paragraphs>
  <Slides>59</Slides>
  <Notes>59</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59</vt:i4>
      </vt:variant>
    </vt:vector>
  </HeadingPairs>
  <TitlesOfParts>
    <vt:vector size="63" baseType="lpstr">
      <vt:lpstr>Arial</vt:lpstr>
      <vt:lpstr>Calibri</vt:lpstr>
      <vt:lpstr>Calibri Light</vt:lpstr>
      <vt:lpstr>Office-tema</vt:lpstr>
      <vt:lpstr>Grupp nr: 6</vt:lpstr>
      <vt:lpstr>Generell information</vt:lpstr>
      <vt:lpstr>Vilka verktyg använde ni?</vt:lpstr>
      <vt:lpstr>Byggscript</vt:lpstr>
      <vt:lpstr>git shortlog -s –n samt URL till repot</vt:lpstr>
      <vt:lpstr>Översiktlig design</vt:lpstr>
      <vt:lpstr>Christoffer Öhman</vt:lpstr>
      <vt:lpstr>Planerat och utfört arbete</vt:lpstr>
      <vt:lpstr>Klassdiagram</vt:lpstr>
      <vt:lpstr>Exempel: namn</vt:lpstr>
      <vt:lpstr>Adam Blomqvist</vt:lpstr>
      <vt:lpstr>Planerat och utfört arbete</vt:lpstr>
      <vt:lpstr>Klassdiagram</vt:lpstr>
      <vt:lpstr>Exempel: namn</vt:lpstr>
      <vt:lpstr>Christian Neji</vt:lpstr>
      <vt:lpstr>Planerat och utfört arbete</vt:lpstr>
      <vt:lpstr>Klassdiagram</vt:lpstr>
      <vt:lpstr>Exempel: namn</vt:lpstr>
      <vt:lpstr>Jennier McCarthy</vt:lpstr>
      <vt:lpstr>Planerat och utfört arbete</vt:lpstr>
      <vt:lpstr>Klassdiagram</vt:lpstr>
      <vt:lpstr>Exempel: namn</vt:lpstr>
      <vt:lpstr>Emilia Hane</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Mushu Mush</cp:lastModifiedBy>
  <cp:revision>83</cp:revision>
  <dcterms:created xsi:type="dcterms:W3CDTF">2016-10-07T07:01:15Z</dcterms:created>
  <dcterms:modified xsi:type="dcterms:W3CDTF">2020-10-26T10:30:26Z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