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DD1"/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746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8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2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8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1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5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2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4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5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9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0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51E49-77BA-4FD5-BB46-972D51D76856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BEADF3-FECF-4F5F-9010-DF0200C0248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58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AEEF6CB-EDF1-3500-2D4F-FFC8462D2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2170" y="254529"/>
            <a:ext cx="14088533" cy="9396942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29AC6ED-961E-4BC5-13AB-FAE78EC11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70953" y="-391348"/>
            <a:ext cx="6607224" cy="99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0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643F59C-B7B5-ECF5-4E9D-6B881F681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750713" y="3399836"/>
            <a:ext cx="4292600" cy="37422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183A99C-BB8E-0E0B-92CE-7EC0A7A5ACEC}"/>
              </a:ext>
            </a:extLst>
          </p:cNvPr>
          <p:cNvSpPr txBox="1"/>
          <p:nvPr/>
        </p:nvSpPr>
        <p:spPr>
          <a:xfrm>
            <a:off x="1206486" y="2548002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DDB285D-7CA2-C067-A669-5ADDDF9F8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76" t="23876" r="24494" b="36994"/>
          <a:stretch/>
        </p:blipFill>
        <p:spPr>
          <a:xfrm>
            <a:off x="-8626871" y="5286787"/>
            <a:ext cx="4292600" cy="360774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59D03D9-AD6B-5CFA-1397-198880A9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5628640" y="676868"/>
            <a:ext cx="4292600" cy="374226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303FD2D-B445-A435-DAF5-AF59774A7D8B}"/>
              </a:ext>
            </a:extLst>
          </p:cNvPr>
          <p:cNvSpPr txBox="1"/>
          <p:nvPr/>
        </p:nvSpPr>
        <p:spPr>
          <a:xfrm>
            <a:off x="6084413" y="-174966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0996D94-C8A5-1DD6-EE25-2632DBE05D9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5628640" y="4773793"/>
            <a:ext cx="4292600" cy="3742267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821D764-990F-757D-5E60-93F55B1522EC}"/>
              </a:ext>
            </a:extLst>
          </p:cNvPr>
          <p:cNvSpPr txBox="1"/>
          <p:nvPr/>
        </p:nvSpPr>
        <p:spPr>
          <a:xfrm>
            <a:off x="6084413" y="3921959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1177371-C971-9C18-163D-7ACFE498E71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-3834549" y="5625629"/>
            <a:ext cx="4292600" cy="374226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E61BB17-3251-CBF9-92BB-2D4FC05AEE87}"/>
              </a:ext>
            </a:extLst>
          </p:cNvPr>
          <p:cNvSpPr txBox="1"/>
          <p:nvPr/>
        </p:nvSpPr>
        <p:spPr>
          <a:xfrm>
            <a:off x="-3378776" y="4773794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latin typeface="Century Schoolbook" panose="02040604050505020304" pitchFamily="18" charset="0"/>
              </a:rPr>
              <a:t>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C13CBE1-6AE2-39F5-2BAB-F098499D826F}"/>
              </a:ext>
            </a:extLst>
          </p:cNvPr>
          <p:cNvSpPr txBox="1"/>
          <p:nvPr/>
        </p:nvSpPr>
        <p:spPr>
          <a:xfrm>
            <a:off x="-3378778" y="4773794"/>
            <a:ext cx="3381054" cy="54046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52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Schoolbook" panose="02040604050505020304" pitchFamily="18" charset="0"/>
              </a:rPr>
              <a:t>R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C9FEACB-9993-2BA0-1289-3789B0E701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586" t="23020" r="23995" b="36391"/>
          <a:stretch/>
        </p:blipFill>
        <p:spPr>
          <a:xfrm>
            <a:off x="-8676638" y="807155"/>
            <a:ext cx="4342367" cy="374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9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112E840-5F5D-22F4-7018-8EFB13B8309C}"/>
              </a:ext>
            </a:extLst>
          </p:cNvPr>
          <p:cNvSpPr/>
          <p:nvPr/>
        </p:nvSpPr>
        <p:spPr>
          <a:xfrm>
            <a:off x="-106680" y="-195072"/>
            <a:ext cx="7056120" cy="10168128"/>
          </a:xfrm>
          <a:prstGeom prst="rect">
            <a:avLst/>
          </a:prstGeom>
          <a:ln>
            <a:solidFill>
              <a:srgbClr val="009DD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3E5D102-C0DC-C35E-8B0F-09D2D476852E}"/>
              </a:ext>
            </a:extLst>
          </p:cNvPr>
          <p:cNvSpPr txBox="1"/>
          <p:nvPr/>
        </p:nvSpPr>
        <p:spPr>
          <a:xfrm>
            <a:off x="377706" y="355805"/>
            <a:ext cx="6102586" cy="1426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89" b="1" dirty="0">
                <a:solidFill>
                  <a:srgbClr val="D7D7D7"/>
                </a:solidFill>
                <a:latin typeface="Century Schoolbook" panose="02040604050505020304" pitchFamily="18" charset="0"/>
              </a:rPr>
              <a:t>Handbook on Conducting </a:t>
            </a:r>
            <a:r>
              <a:rPr lang="en-US" sz="2889" b="1" dirty="0">
                <a:solidFill>
                  <a:srgbClr val="009DD1"/>
                </a:solidFill>
                <a:latin typeface="Century Schoolbook" panose="02040604050505020304" pitchFamily="18" charset="0"/>
              </a:rPr>
              <a:t>Reproduction and Replication Studies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DA1593-E5A2-0AA6-B0B4-6F189CD0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1" t="47037" r="12241" b="15185"/>
          <a:stretch/>
        </p:blipFill>
        <p:spPr>
          <a:xfrm>
            <a:off x="855156" y="2137769"/>
            <a:ext cx="5168478" cy="4505854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3A36DD3-D909-8FA6-CC95-E7CD0C31AF96}"/>
              </a:ext>
            </a:extLst>
          </p:cNvPr>
          <p:cNvSpPr txBox="1"/>
          <p:nvPr/>
        </p:nvSpPr>
        <p:spPr>
          <a:xfrm>
            <a:off x="667545" y="7259095"/>
            <a:ext cx="55229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Lukas Röseler*, Lukas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Wallrich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*, Helena Hartmann, Luisa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Altegoer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Veronica Boyce,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Sarahanne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 M. Field, Janik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Goltermann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Joachim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Hüffmeier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Charlotte R. Pennington, Merle-Marie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Pittelkow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Priya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 Silverstein, Don van </a:t>
            </a:r>
            <a:r>
              <a:rPr lang="de-DE" sz="1400" dirty="0" err="1">
                <a:solidFill>
                  <a:srgbClr val="D7D7D7"/>
                </a:solidFill>
                <a:latin typeface="Century Schoolbook" panose="02040604050505020304" pitchFamily="18" charset="0"/>
              </a:rPr>
              <a:t>Ravenzwaaij</a:t>
            </a:r>
            <a:r>
              <a:rPr lang="de-DE" sz="1400" dirty="0">
                <a:solidFill>
                  <a:srgbClr val="D7D7D7"/>
                </a:solidFill>
                <a:latin typeface="Century Schoolbook" panose="02040604050505020304" pitchFamily="18" charset="0"/>
              </a:rPr>
              <a:t>, Flavio Azevedo</a:t>
            </a:r>
            <a:endParaRPr lang="en-US" sz="1400" dirty="0">
              <a:solidFill>
                <a:srgbClr val="D7D7D7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2F44AA1-1A00-96E6-9B7A-886AF1D30A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56" y="9053478"/>
            <a:ext cx="1798985" cy="569299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050F569A-7957-3B6B-677A-4BD3BA29E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758" y="9044118"/>
            <a:ext cx="1955519" cy="58802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23CA296-B605-408D-9F3B-53CE325514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063820" y="-195072"/>
            <a:ext cx="6858000" cy="98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5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55</Words>
  <Application>Microsoft Office PowerPoint</Application>
  <PresentationFormat>A4-Papier (210 x 297 mm)</PresentationFormat>
  <Paragraphs>7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Century Schoolbook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Röseler</dc:creator>
  <cp:lastModifiedBy>Lukas Röseler</cp:lastModifiedBy>
  <cp:revision>7</cp:revision>
  <dcterms:created xsi:type="dcterms:W3CDTF">2025-08-04T07:25:07Z</dcterms:created>
  <dcterms:modified xsi:type="dcterms:W3CDTF">2025-08-06T15:00:29Z</dcterms:modified>
</cp:coreProperties>
</file>