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6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77BC-36F7-420F-9EB0-D4CB3BCB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20A5CC-FD93-C4E3-5215-57BDEBD2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91881-5A65-8433-A105-01C7E6ED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295BE-1775-C944-6B17-2135D467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E6D0E-2302-1673-813C-123844FC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D157F-4282-63A7-07F0-B021A114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929A5F-7C78-D1F0-917D-088E5E46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E352E-97E7-E928-095E-6B00BC3F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E895E-025F-022E-9F35-429B3D12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72754-E663-5CB0-6919-5F2F3FBC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0E595F-F4C7-194E-0273-BF110961C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55D51E-F29A-24E7-0E75-D6136076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0BF4F-AF72-ADB2-6003-C6C900C0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9A217-82B2-B9A1-70F4-35CEA079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6AADA-4C5E-5C9D-2F9C-E2CEE459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36AA7-C49A-F767-66FA-A44CB7F4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F05D8-477E-6902-264A-C263DC68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DD837-31C7-33B4-8BB0-F063B763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4D01C-CB03-33CA-4F70-FC380E10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59C4F1-9920-B77B-D91F-AD7335FF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179F-F158-9A4E-DC88-5F142397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4803AE-260F-CEB8-A00F-1197C2C0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DAC2A-2C2D-7879-ED9B-F6EA9B72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45863-C22A-26B8-4AA3-ADF8D32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4EE7B-59B1-6012-6433-F57DDC5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79F9B-C85D-0C0B-177D-85A60CE6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65E26-BD97-0392-A847-01B68FAB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B23832-A9F5-85A3-DA2F-00E7516B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E5410-C1B1-7CB0-94DD-7B93B42B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D5D215-45BC-0315-2D78-5F796564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B7D708-40DC-CFE7-FB10-86CE151E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95616-BF47-BC72-2570-095A7F2D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07C1F-0BC1-7757-A0F1-1AF630B6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CA427-B16E-920A-2069-41AC1224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505D29-8A38-BF39-0013-BAF10BBB1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831D9B-0F92-0920-7D26-0A6CEA8AC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3493D0-1F12-0150-E963-9D3613A9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5B5C8E-F153-B6FA-F978-D4E4FCA2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BC3BF5-E659-1FBA-4068-2172347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B8F6F-C310-473E-778A-16AE4BB3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AFBC0B-758F-4A03-EE66-4F73F81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1BF881-4E2A-C9CF-53BD-F7B24221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2D514-3296-CD8E-2FF1-9BD88343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606F2E-D347-24F3-C697-B59E2223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2220D-CD92-D1F6-A5B3-0AE250BD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0EA07C-286A-8FE8-4D43-6155C3E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9682F-3B8E-3E41-A6F5-B2BE6870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0D491-889D-CE54-6490-303306E3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E30C84-E48E-B419-FBB4-FAFCF045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F13865-4849-9D8A-94C2-09FAC46F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1EAFF7-91B2-25B7-6EC2-4C58E33B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51DEE-E0EA-DA42-F7AD-C1653E7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5DAF1-86C1-5719-4922-5B52C009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0CC679-6259-84E8-2CB9-20C53EACE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036BCE-4681-3220-35C0-E7B8610EE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E5537-75EF-228F-E233-DE7E4B7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CA8AA-569B-5D6F-623F-6A5D4950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037293-E60F-2287-58DF-B33864A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DFD4EC-2A36-38C1-0DF0-BC247106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ACA56-D03C-02CF-E9F1-4A1E80A6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001BD-292B-B548-1F61-1C02F06F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51E49-77BA-4FD5-BB46-972D51D768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8FBE7E-0D61-7B54-D3C4-D117EC529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31162-7131-481A-7EAD-805D865D0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AEEF6CB-EDF1-3500-2D4F-FFC8462D2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7" y="176212"/>
            <a:ext cx="9753600" cy="6505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9AC6ED-961E-4BC5-13AB-FAE78EC1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17" y="-270933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643F59C-B7B5-ECF5-4E9D-6B881F68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4241801" y="2353733"/>
            <a:ext cx="2971800" cy="2590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183A99C-BB8E-0E0B-92CE-7EC0A7A5ACEC}"/>
              </a:ext>
            </a:extLst>
          </p:cNvPr>
          <p:cNvSpPr txBox="1"/>
          <p:nvPr/>
        </p:nvSpPr>
        <p:spPr>
          <a:xfrm>
            <a:off x="4528494" y="1764001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DB285D-7CA2-C067-A669-5ADDDF9F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76" t="23876" r="24494" b="36994"/>
          <a:stretch/>
        </p:blipFill>
        <p:spPr>
          <a:xfrm>
            <a:off x="-2250372" y="3660083"/>
            <a:ext cx="2971800" cy="24976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9D03D9-AD6B-5CFA-1397-198880A9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7618828" y="468601"/>
            <a:ext cx="2971800" cy="2590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03FD2D-B445-A435-DAF5-AF59774A7D8B}"/>
              </a:ext>
            </a:extLst>
          </p:cNvPr>
          <p:cNvSpPr txBox="1"/>
          <p:nvPr/>
        </p:nvSpPr>
        <p:spPr>
          <a:xfrm>
            <a:off x="7905521" y="-121131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996D94-C8A5-1DD6-EE25-2632DBE0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7618828" y="3304934"/>
            <a:ext cx="2971800" cy="2590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821D764-990F-757D-5E60-93F55B1522EC}"/>
              </a:ext>
            </a:extLst>
          </p:cNvPr>
          <p:cNvSpPr txBox="1"/>
          <p:nvPr/>
        </p:nvSpPr>
        <p:spPr>
          <a:xfrm>
            <a:off x="7905521" y="2715202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177371-C971-9C18-163D-7ACFE498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1067389" y="3894666"/>
            <a:ext cx="2971800" cy="25908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E61BB17-3251-CBF9-92BB-2D4FC05AEE87}"/>
              </a:ext>
            </a:extLst>
          </p:cNvPr>
          <p:cNvSpPr txBox="1"/>
          <p:nvPr/>
        </p:nvSpPr>
        <p:spPr>
          <a:xfrm>
            <a:off x="1354082" y="3304934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13CBE1-6AE2-39F5-2BAB-F098499D826F}"/>
              </a:ext>
            </a:extLst>
          </p:cNvPr>
          <p:cNvSpPr txBox="1"/>
          <p:nvPr/>
        </p:nvSpPr>
        <p:spPr>
          <a:xfrm>
            <a:off x="1354081" y="3304934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C9FEACB-9993-2BA0-1289-3789B0E7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586" t="23020" r="23995" b="36391"/>
          <a:stretch/>
        </p:blipFill>
        <p:spPr>
          <a:xfrm>
            <a:off x="-2284826" y="558800"/>
            <a:ext cx="300625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9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Century Schoolbook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Röseler</dc:creator>
  <cp:lastModifiedBy>Lukas Röseler</cp:lastModifiedBy>
  <cp:revision>1</cp:revision>
  <dcterms:created xsi:type="dcterms:W3CDTF">2025-08-04T07:25:07Z</dcterms:created>
  <dcterms:modified xsi:type="dcterms:W3CDTF">2025-08-04T07:30:29Z</dcterms:modified>
</cp:coreProperties>
</file>