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4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51E49-77BA-4FD5-BB46-972D51D7685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EEF6CB-EDF1-3500-2D4F-FFC8462D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2170" y="254529"/>
            <a:ext cx="14088533" cy="93969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9AC6ED-961E-4BC5-13AB-FAE78EC1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953" y="-391348"/>
            <a:ext cx="660722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3F59C-B7B5-ECF5-4E9D-6B881F68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50713" y="3399836"/>
            <a:ext cx="4292600" cy="37422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83A99C-BB8E-0E0B-92CE-7EC0A7A5ACEC}"/>
              </a:ext>
            </a:extLst>
          </p:cNvPr>
          <p:cNvSpPr txBox="1"/>
          <p:nvPr/>
        </p:nvSpPr>
        <p:spPr>
          <a:xfrm>
            <a:off x="1206486" y="2548002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DB285D-7CA2-C067-A669-5ADDDF9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76" t="23876" r="24494" b="36994"/>
          <a:stretch/>
        </p:blipFill>
        <p:spPr>
          <a:xfrm>
            <a:off x="-8626871" y="5286787"/>
            <a:ext cx="4292600" cy="36077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9D03D9-AD6B-5CFA-1397-198880A9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5628640" y="676868"/>
            <a:ext cx="4292600" cy="37422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03FD2D-B445-A435-DAF5-AF59774A7D8B}"/>
              </a:ext>
            </a:extLst>
          </p:cNvPr>
          <p:cNvSpPr txBox="1"/>
          <p:nvPr/>
        </p:nvSpPr>
        <p:spPr>
          <a:xfrm>
            <a:off x="6084413" y="-174966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996D94-C8A5-1DD6-EE25-2632DBE0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5628640" y="4773793"/>
            <a:ext cx="4292600" cy="374226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821D764-990F-757D-5E60-93F55B1522EC}"/>
              </a:ext>
            </a:extLst>
          </p:cNvPr>
          <p:cNvSpPr txBox="1"/>
          <p:nvPr/>
        </p:nvSpPr>
        <p:spPr>
          <a:xfrm>
            <a:off x="6084413" y="3921959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177371-C971-9C18-163D-7ACFE4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-3834549" y="5625629"/>
            <a:ext cx="4292600" cy="374226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61BB17-3251-CBF9-92BB-2D4FC05AEE87}"/>
              </a:ext>
            </a:extLst>
          </p:cNvPr>
          <p:cNvSpPr txBox="1"/>
          <p:nvPr/>
        </p:nvSpPr>
        <p:spPr>
          <a:xfrm>
            <a:off x="-3378776" y="4773794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13CBE1-6AE2-39F5-2BAB-F098499D826F}"/>
              </a:ext>
            </a:extLst>
          </p:cNvPr>
          <p:cNvSpPr txBox="1"/>
          <p:nvPr/>
        </p:nvSpPr>
        <p:spPr>
          <a:xfrm>
            <a:off x="-3378778" y="4773794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9FEACB-9993-2BA0-1289-3789B0E7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586" t="23020" r="23995" b="36391"/>
          <a:stretch/>
        </p:blipFill>
        <p:spPr>
          <a:xfrm>
            <a:off x="-8676638" y="807155"/>
            <a:ext cx="43423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12E840-5F5D-22F4-7018-8EFB13B8309C}"/>
              </a:ext>
            </a:extLst>
          </p:cNvPr>
          <p:cNvSpPr/>
          <p:nvPr/>
        </p:nvSpPr>
        <p:spPr>
          <a:xfrm>
            <a:off x="-274320" y="-195072"/>
            <a:ext cx="7391400" cy="10168128"/>
          </a:xfrm>
          <a:prstGeom prst="rect">
            <a:avLst/>
          </a:prstGeom>
          <a:ln>
            <a:solidFill>
              <a:srgbClr val="009DD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E5D102-C0DC-C35E-8B0F-09D2D476852E}"/>
              </a:ext>
            </a:extLst>
          </p:cNvPr>
          <p:cNvSpPr txBox="1"/>
          <p:nvPr/>
        </p:nvSpPr>
        <p:spPr>
          <a:xfrm>
            <a:off x="377706" y="355805"/>
            <a:ext cx="6102586" cy="14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9" b="1" dirty="0">
                <a:solidFill>
                  <a:srgbClr val="D7D7D7"/>
                </a:solidFill>
                <a:latin typeface="Century Schoolbook" panose="02040604050505020304" pitchFamily="18" charset="0"/>
              </a:rPr>
              <a:t>Handbook for </a:t>
            </a:r>
            <a:br>
              <a:rPr lang="en-US" sz="2889" b="1" dirty="0">
                <a:solidFill>
                  <a:srgbClr val="D7D7D7"/>
                </a:solidFill>
                <a:latin typeface="Century Schoolbook" panose="02040604050505020304" pitchFamily="18" charset="0"/>
              </a:rPr>
            </a:br>
            <a:r>
              <a:rPr lang="en-US" sz="2889" b="1" dirty="0">
                <a:solidFill>
                  <a:srgbClr val="009DD1"/>
                </a:solidFill>
                <a:latin typeface="Century Schoolbook" panose="02040604050505020304" pitchFamily="18" charset="0"/>
              </a:rPr>
              <a:t>Reproduction and Replication Studies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DA1593-E5A2-0AA6-B0B4-6F189CD0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-97536" y="2332842"/>
            <a:ext cx="7107936" cy="4084989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A36DD3-D909-8FA6-CC95-E7CD0C31AF96}"/>
              </a:ext>
            </a:extLst>
          </p:cNvPr>
          <p:cNvSpPr txBox="1"/>
          <p:nvPr/>
        </p:nvSpPr>
        <p:spPr>
          <a:xfrm>
            <a:off x="667545" y="7259095"/>
            <a:ext cx="55229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Lukas Röseler*, Lukas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Wallrich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*, Helena Hartmann, Luisa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Altegoer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Veronica Boyce,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Sarahanne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 M. Field, Janik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Goltermann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Joachim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Hüffmeier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Charlotte R. Pennington, Merle-Marie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Pittelkow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Priya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 Silverstein, Don van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Ravenzwaaij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Flavio Azevedo</a:t>
            </a:r>
            <a:endParaRPr lang="en-US" sz="1400" dirty="0">
              <a:solidFill>
                <a:srgbClr val="D7D7D7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F44AA1-1A00-96E6-9B7A-886AF1D3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56" y="9053478"/>
            <a:ext cx="1798985" cy="5692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0F569A-7957-3B6B-677A-4BD3BA29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758" y="9044118"/>
            <a:ext cx="1955519" cy="58802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D7AF581-004B-C39E-9FE2-C529250C2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10045" y="126085"/>
            <a:ext cx="6858000" cy="94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A4-Papier (210 x 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Century Schoolbook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Röseler</dc:creator>
  <cp:lastModifiedBy>Lukas Röseler</cp:lastModifiedBy>
  <cp:revision>10</cp:revision>
  <dcterms:created xsi:type="dcterms:W3CDTF">2025-08-04T07:25:07Z</dcterms:created>
  <dcterms:modified xsi:type="dcterms:W3CDTF">2025-08-08T08:53:40Z</dcterms:modified>
</cp:coreProperties>
</file>