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BB3236-CEDB-49C1-958B-09A16BCAD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5AF91DD-F2D3-43B6-B0EF-D966A0055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D5DF75C-6163-4728-80CD-4472C3BA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2A95-2794-4D56-939A-FB4ACB0B50F4}" type="datetimeFigureOut">
              <a:rPr lang="sv-SE" smtClean="0"/>
              <a:t>2020-10-27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0AC1AAC-AEBE-4005-85FB-72AAE488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C7BA9BB-EC65-45AA-9AC3-589ACFE5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4C97-A43B-40EE-8B07-B4150E7144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297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4AE525-6A99-4388-B546-90351DF7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2790057-CCF1-46EA-B8C3-265A93C49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DF55AB2-BB49-4D3B-8A76-8CE0BFB2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2A95-2794-4D56-939A-FB4ACB0B50F4}" type="datetimeFigureOut">
              <a:rPr lang="sv-SE" smtClean="0"/>
              <a:t>2020-10-27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0B5A89D-086B-40C3-87D4-761B7DDC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DA3BB2-4AD3-4D8B-A87F-A93BFC8F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4C97-A43B-40EE-8B07-B4150E7144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0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5AAF0AD-328A-4C85-A806-70684D6CB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2BBEB9E-6BF7-4D51-B141-AC689AA8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A770E51-5966-474C-9342-35EA30D6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2A95-2794-4D56-939A-FB4ACB0B50F4}" type="datetimeFigureOut">
              <a:rPr lang="sv-SE" smtClean="0"/>
              <a:t>2020-10-27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C63AB36-39F2-4601-AF26-4FDAF289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110B479-3D54-42C4-B4AF-9AF2C7CB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4C97-A43B-40EE-8B07-B4150E7144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222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8A4A365-3E08-481F-842A-16FA8C8A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DDB970E-34EE-4095-9C7C-E3309895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42913EA-4093-4D92-AFD5-6EBD4A77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2A95-2794-4D56-939A-FB4ACB0B50F4}" type="datetimeFigureOut">
              <a:rPr lang="sv-SE" smtClean="0"/>
              <a:t>2020-10-27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8DAC75D-BFD0-485E-83D5-21C80B8E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10B1B60-EDDF-4FDA-94F7-803F066C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4C97-A43B-40EE-8B07-B4150E7144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108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A54AE0-D27A-45DA-9728-A568D8C6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23E90F1-ECF9-40B0-B121-6A5D8989D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E63E1F3-B9A7-464D-B0AD-04285E95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2A95-2794-4D56-939A-FB4ACB0B50F4}" type="datetimeFigureOut">
              <a:rPr lang="sv-SE" smtClean="0"/>
              <a:t>2020-10-27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B4DDA3D-7777-4BCA-B84F-C9FBBB4A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C4536C1-2D82-4BF9-AFB5-53F5B1FA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4C97-A43B-40EE-8B07-B4150E7144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12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ED1264-9DAF-4C57-BBE3-99923689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D962279-F683-4B51-A7AE-94407AF64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D1629DC-1E31-4E01-A5E0-541F01E91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0598852-6220-4D06-B243-93A9E3BC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2A95-2794-4D56-939A-FB4ACB0B50F4}" type="datetimeFigureOut">
              <a:rPr lang="sv-SE" smtClean="0"/>
              <a:t>2020-10-27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448A82F-3CD8-4B07-8217-DE200719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44FC5B5-9D13-41DA-8D3F-C14F5805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4C97-A43B-40EE-8B07-B4150E7144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618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9B5E1A-2255-4375-9186-4E5A9411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946CD2-69F1-47D3-B70D-5021F29C7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171D4A5-CB7A-4C70-AD39-ACF678E76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3D87A47-7C9B-4620-8343-BD3532011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26C231D-A9AB-408B-A2F2-64B44FD70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CB8ADF2-FF1D-4D20-9723-5D8F4F3B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2A95-2794-4D56-939A-FB4ACB0B50F4}" type="datetimeFigureOut">
              <a:rPr lang="sv-SE" smtClean="0"/>
              <a:t>2020-10-27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A7F4649-806A-4789-8098-F0D35CAC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667E5A2-E8A1-4BD2-A996-94B36CC6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4C97-A43B-40EE-8B07-B4150E7144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343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94624C-4B61-419D-9133-C6566103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53EC468-9383-4715-A324-B134C7A7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2A95-2794-4D56-939A-FB4ACB0B50F4}" type="datetimeFigureOut">
              <a:rPr lang="sv-SE" smtClean="0"/>
              <a:t>2020-10-27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47B00C9-1BD3-44F8-AE4F-BA847B55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5A55E62-DCD7-4CB8-8ACF-66B9F5A9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4C97-A43B-40EE-8B07-B4150E7144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151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D56D554A-1C17-44C2-B663-7EE9D191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2A95-2794-4D56-939A-FB4ACB0B50F4}" type="datetimeFigureOut">
              <a:rPr lang="sv-SE" smtClean="0"/>
              <a:t>2020-10-27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0E3B566-12FD-4450-897A-90A55FF5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B9D4462-AF19-4A31-8E46-DFF14447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4C97-A43B-40EE-8B07-B4150E7144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839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AF3F7A-34D2-4243-B727-B995DBA2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1E0825-916D-46BC-9D32-706640CA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8DDE469-76EF-4742-96AC-CED9806A1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128FD02-66FC-4C82-AC96-EE2C3E83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2A95-2794-4D56-939A-FB4ACB0B50F4}" type="datetimeFigureOut">
              <a:rPr lang="sv-SE" smtClean="0"/>
              <a:t>2020-10-27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737C40D-8391-4D3B-A866-2950F78D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71A3512-97F0-4EBB-8063-84D65EB0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4C97-A43B-40EE-8B07-B4150E7144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06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1844BD-B8CE-4192-A809-6DC479DD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572DFFA-26AB-43A4-A0DE-C81D57361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10702E2-5370-4B3F-A603-E934A3AEF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4E8ECC8-C117-435F-A2E7-CC3E237A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2A95-2794-4D56-939A-FB4ACB0B50F4}" type="datetimeFigureOut">
              <a:rPr lang="sv-SE" smtClean="0"/>
              <a:t>2020-10-27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88ACE32-1485-4DB8-BDA6-F4FD5CA1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0D5ED57-9C3C-47F0-A7C2-41762603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4C97-A43B-40EE-8B07-B4150E7144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33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8DEAAE4-C58B-49B0-BCC2-453B68E7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75D1B67-4E5C-465E-B168-B7E5E988C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AEA66DF-2CFD-4F1B-BA3D-7071213B6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2A95-2794-4D56-939A-FB4ACB0B50F4}" type="datetimeFigureOut">
              <a:rPr lang="sv-SE" smtClean="0"/>
              <a:t>2020-10-27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AC03BE9-CEDC-49FB-87E3-C49703AA8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7C281EF-2F37-42B0-ABF3-47DFB38B0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4C97-A43B-40EE-8B07-B4150E7144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765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BCFB2D18-272E-4C4F-A851-CDF3424EE0C5}"/>
              </a:ext>
            </a:extLst>
          </p:cNvPr>
          <p:cNvSpPr/>
          <p:nvPr/>
        </p:nvSpPr>
        <p:spPr>
          <a:xfrm>
            <a:off x="4225635" y="1246909"/>
            <a:ext cx="3408219" cy="4710546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3109886-4CBA-4041-A1CC-5EDCD6BABB42}"/>
              </a:ext>
            </a:extLst>
          </p:cNvPr>
          <p:cNvSpPr txBox="1"/>
          <p:nvPr/>
        </p:nvSpPr>
        <p:spPr>
          <a:xfrm>
            <a:off x="4937670" y="1378856"/>
            <a:ext cx="231666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/>
              <a:t>Rocket</a:t>
            </a:r>
            <a:r>
              <a:rPr lang="sv-SE" sz="2800" dirty="0"/>
              <a:t> science</a:t>
            </a:r>
          </a:p>
          <a:p>
            <a:pPr algn="ctr"/>
            <a:r>
              <a:rPr lang="sv-SE" sz="1100" dirty="0"/>
              <a:t>- </a:t>
            </a:r>
            <a:r>
              <a:rPr lang="sv-SE" sz="1100" dirty="0" err="1"/>
              <a:t>It’s</a:t>
            </a:r>
            <a:r>
              <a:rPr lang="sv-SE" sz="1100" dirty="0"/>
              <a:t> </a:t>
            </a:r>
            <a:r>
              <a:rPr lang="sv-SE" sz="1100" dirty="0" err="1"/>
              <a:t>spaced</a:t>
            </a:r>
            <a:r>
              <a:rPr lang="sv-SE" sz="1100" dirty="0"/>
              <a:t> </a:t>
            </a:r>
            <a:r>
              <a:rPr lang="sv-SE" sz="1100" dirty="0" err="1"/>
              <a:t>out</a:t>
            </a:r>
            <a:endParaRPr lang="sv-SE" sz="1100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15ED38E6-A1C0-4301-96DC-332141B6E425}"/>
              </a:ext>
            </a:extLst>
          </p:cNvPr>
          <p:cNvSpPr txBox="1"/>
          <p:nvPr/>
        </p:nvSpPr>
        <p:spPr>
          <a:xfrm>
            <a:off x="5160943" y="2256018"/>
            <a:ext cx="1537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u="sng" dirty="0" err="1"/>
              <a:t>High</a:t>
            </a:r>
            <a:r>
              <a:rPr lang="sv-SE" u="sng" dirty="0"/>
              <a:t> score</a:t>
            </a:r>
          </a:p>
          <a:p>
            <a:pPr marL="342900" indent="-342900" algn="ctr">
              <a:buAutoNum type="arabicPeriod"/>
            </a:pPr>
            <a:r>
              <a:rPr lang="sv-SE" dirty="0"/>
              <a:t>Ben - 2117</a:t>
            </a:r>
          </a:p>
          <a:p>
            <a:pPr marL="342900" indent="-342900" algn="ctr">
              <a:buAutoNum type="arabicPeriod"/>
            </a:pPr>
            <a:r>
              <a:rPr lang="sv-SE" dirty="0" err="1"/>
              <a:t>Jen</a:t>
            </a:r>
            <a:r>
              <a:rPr lang="sv-SE" dirty="0"/>
              <a:t> - 1337</a:t>
            </a:r>
          </a:p>
          <a:p>
            <a:pPr marL="342900" indent="-342900" algn="ctr">
              <a:buAutoNum type="arabicPeriod"/>
            </a:pPr>
            <a:r>
              <a:rPr lang="sv-SE" dirty="0"/>
              <a:t>Hen - 804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A3921ED3-DA9A-49A1-8D7E-078F5677EFB1}"/>
              </a:ext>
            </a:extLst>
          </p:cNvPr>
          <p:cNvSpPr txBox="1"/>
          <p:nvPr/>
        </p:nvSpPr>
        <p:spPr>
          <a:xfrm>
            <a:off x="5329610" y="4826773"/>
            <a:ext cx="120026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/>
              <a:t>Start game</a:t>
            </a:r>
          </a:p>
        </p:txBody>
      </p:sp>
      <p:sp>
        <p:nvSpPr>
          <p:cNvPr id="8" name="Pil: uppåt 7">
            <a:extLst>
              <a:ext uri="{FF2B5EF4-FFF2-40B4-BE49-F238E27FC236}">
                <a16:creationId xmlns:a16="http://schemas.microsoft.com/office/drawing/2014/main" id="{66EB263D-65B4-42CA-8967-E100B4DDC83B}"/>
              </a:ext>
            </a:extLst>
          </p:cNvPr>
          <p:cNvSpPr/>
          <p:nvPr/>
        </p:nvSpPr>
        <p:spPr>
          <a:xfrm>
            <a:off x="5687426" y="3576219"/>
            <a:ext cx="484632" cy="978408"/>
          </a:xfrm>
          <a:prstGeom prst="up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E0D1207F-C245-477E-BD72-7B0814F33982}"/>
              </a:ext>
            </a:extLst>
          </p:cNvPr>
          <p:cNvSpPr txBox="1"/>
          <p:nvPr/>
        </p:nvSpPr>
        <p:spPr>
          <a:xfrm rot="16200000">
            <a:off x="5575639" y="3982746"/>
            <a:ext cx="70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Raket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B02DF32A-5CF0-40F8-9AE5-7C85B4F5C57B}"/>
              </a:ext>
            </a:extLst>
          </p:cNvPr>
          <p:cNvSpPr txBox="1"/>
          <p:nvPr/>
        </p:nvSpPr>
        <p:spPr>
          <a:xfrm>
            <a:off x="4469663" y="420479"/>
            <a:ext cx="292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dirty="0" err="1"/>
              <a:t>Landing</a:t>
            </a:r>
            <a:r>
              <a:rPr lang="sv-SE" sz="4000" dirty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07880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BCFB2D18-272E-4C4F-A851-CDF3424EE0C5}"/>
              </a:ext>
            </a:extLst>
          </p:cNvPr>
          <p:cNvSpPr/>
          <p:nvPr/>
        </p:nvSpPr>
        <p:spPr>
          <a:xfrm>
            <a:off x="4225635" y="1246909"/>
            <a:ext cx="3408219" cy="4710546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3109886-4CBA-4041-A1CC-5EDCD6BABB42}"/>
              </a:ext>
            </a:extLst>
          </p:cNvPr>
          <p:cNvSpPr txBox="1"/>
          <p:nvPr/>
        </p:nvSpPr>
        <p:spPr>
          <a:xfrm>
            <a:off x="4937670" y="1378856"/>
            <a:ext cx="231666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/>
              <a:t>Rocket</a:t>
            </a:r>
            <a:r>
              <a:rPr lang="sv-SE" sz="2800" dirty="0"/>
              <a:t> science</a:t>
            </a:r>
          </a:p>
          <a:p>
            <a:pPr algn="ctr"/>
            <a:r>
              <a:rPr lang="sv-SE" sz="1100" dirty="0"/>
              <a:t>- </a:t>
            </a:r>
            <a:r>
              <a:rPr lang="sv-SE" sz="1100" dirty="0" err="1"/>
              <a:t>Now</a:t>
            </a:r>
            <a:r>
              <a:rPr lang="sv-SE" sz="1100" dirty="0"/>
              <a:t> </a:t>
            </a:r>
            <a:r>
              <a:rPr lang="sv-SE" sz="1100" dirty="0" err="1"/>
              <a:t>we’re</a:t>
            </a:r>
            <a:r>
              <a:rPr lang="sv-SE" sz="1100" dirty="0"/>
              <a:t> </a:t>
            </a:r>
            <a:r>
              <a:rPr lang="sv-SE" sz="1100" dirty="0" err="1"/>
              <a:t>rocking</a:t>
            </a:r>
            <a:endParaRPr lang="sv-SE" sz="1100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A3921ED3-DA9A-49A1-8D7E-078F5677EFB1}"/>
              </a:ext>
            </a:extLst>
          </p:cNvPr>
          <p:cNvSpPr txBox="1"/>
          <p:nvPr/>
        </p:nvSpPr>
        <p:spPr>
          <a:xfrm>
            <a:off x="5329610" y="5209765"/>
            <a:ext cx="118494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/>
              <a:t>GO </a:t>
            </a:r>
            <a:r>
              <a:rPr lang="sv-SE" dirty="0" err="1"/>
              <a:t>GO</a:t>
            </a:r>
            <a:r>
              <a:rPr lang="sv-SE" dirty="0"/>
              <a:t> </a:t>
            </a:r>
            <a:r>
              <a:rPr lang="sv-SE" dirty="0" err="1"/>
              <a:t>GO</a:t>
            </a:r>
            <a:endParaRPr lang="sv-SE" dirty="0"/>
          </a:p>
        </p:txBody>
      </p:sp>
      <p:sp>
        <p:nvSpPr>
          <p:cNvPr id="8" name="Pil: uppåt 7">
            <a:extLst>
              <a:ext uri="{FF2B5EF4-FFF2-40B4-BE49-F238E27FC236}">
                <a16:creationId xmlns:a16="http://schemas.microsoft.com/office/drawing/2014/main" id="{66EB263D-65B4-42CA-8967-E100B4DDC83B}"/>
              </a:ext>
            </a:extLst>
          </p:cNvPr>
          <p:cNvSpPr/>
          <p:nvPr/>
        </p:nvSpPr>
        <p:spPr>
          <a:xfrm>
            <a:off x="5782626" y="3808240"/>
            <a:ext cx="484632" cy="978408"/>
          </a:xfrm>
          <a:prstGeom prst="up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E0D1207F-C245-477E-BD72-7B0814F33982}"/>
              </a:ext>
            </a:extLst>
          </p:cNvPr>
          <p:cNvSpPr txBox="1"/>
          <p:nvPr/>
        </p:nvSpPr>
        <p:spPr>
          <a:xfrm rot="16200000">
            <a:off x="5670839" y="4214767"/>
            <a:ext cx="70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Raket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B02DF32A-5CF0-40F8-9AE5-7C85B4F5C57B}"/>
              </a:ext>
            </a:extLst>
          </p:cNvPr>
          <p:cNvSpPr txBox="1"/>
          <p:nvPr/>
        </p:nvSpPr>
        <p:spPr>
          <a:xfrm>
            <a:off x="4469663" y="420479"/>
            <a:ext cx="2917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dirty="0" err="1"/>
              <a:t>Starting</a:t>
            </a:r>
            <a:r>
              <a:rPr lang="sv-SE" sz="4000" dirty="0"/>
              <a:t> Page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B26BE0B5-88D4-44C4-894F-0DCCDAD3F6C6}"/>
              </a:ext>
            </a:extLst>
          </p:cNvPr>
          <p:cNvSpPr txBox="1"/>
          <p:nvPr/>
        </p:nvSpPr>
        <p:spPr>
          <a:xfrm>
            <a:off x="5329610" y="2250932"/>
            <a:ext cx="11961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err="1"/>
              <a:t>Insert</a:t>
            </a:r>
            <a:r>
              <a:rPr lang="sv-SE" dirty="0"/>
              <a:t> alias</a:t>
            </a:r>
          </a:p>
          <a:p>
            <a:pPr algn="ctr"/>
            <a:r>
              <a:rPr lang="sv-SE" u="sng" dirty="0"/>
              <a:t>     </a:t>
            </a:r>
            <a:r>
              <a:rPr lang="sv-SE" u="sng" dirty="0" err="1"/>
              <a:t>here</a:t>
            </a:r>
            <a:r>
              <a:rPr lang="sv-SE" u="sng" dirty="0"/>
              <a:t>     </a:t>
            </a:r>
          </a:p>
        </p:txBody>
      </p:sp>
      <p:sp>
        <p:nvSpPr>
          <p:cNvPr id="11" name="Pil: uppåt 10">
            <a:extLst>
              <a:ext uri="{FF2B5EF4-FFF2-40B4-BE49-F238E27FC236}">
                <a16:creationId xmlns:a16="http://schemas.microsoft.com/office/drawing/2014/main" id="{5CE65DFE-932B-4C59-B86E-9C869CE7E245}"/>
              </a:ext>
            </a:extLst>
          </p:cNvPr>
          <p:cNvSpPr/>
          <p:nvPr/>
        </p:nvSpPr>
        <p:spPr>
          <a:xfrm>
            <a:off x="6514550" y="3808240"/>
            <a:ext cx="484632" cy="978408"/>
          </a:xfrm>
          <a:prstGeom prst="upArrow">
            <a:avLst/>
          </a:prstGeom>
          <a:solidFill>
            <a:srgbClr val="FF0000">
              <a:alpha val="4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E2CFEF1B-82CF-475D-91E4-95F074C5D99B}"/>
              </a:ext>
            </a:extLst>
          </p:cNvPr>
          <p:cNvSpPr txBox="1"/>
          <p:nvPr/>
        </p:nvSpPr>
        <p:spPr>
          <a:xfrm rot="16200000">
            <a:off x="6402763" y="4214767"/>
            <a:ext cx="70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Raket</a:t>
            </a:r>
          </a:p>
        </p:txBody>
      </p:sp>
      <p:sp>
        <p:nvSpPr>
          <p:cNvPr id="13" name="Pil: uppåt 12">
            <a:extLst>
              <a:ext uri="{FF2B5EF4-FFF2-40B4-BE49-F238E27FC236}">
                <a16:creationId xmlns:a16="http://schemas.microsoft.com/office/drawing/2014/main" id="{7737A739-0685-4441-A522-698F38B5E150}"/>
              </a:ext>
            </a:extLst>
          </p:cNvPr>
          <p:cNvSpPr/>
          <p:nvPr/>
        </p:nvSpPr>
        <p:spPr>
          <a:xfrm>
            <a:off x="5079321" y="3808240"/>
            <a:ext cx="484632" cy="978408"/>
          </a:xfrm>
          <a:prstGeom prst="upArrow">
            <a:avLst/>
          </a:prstGeom>
          <a:solidFill>
            <a:srgbClr val="92D050">
              <a:alpha val="51000"/>
            </a:srgb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ED94A36D-F4D0-4170-A50C-2D378467BB65}"/>
              </a:ext>
            </a:extLst>
          </p:cNvPr>
          <p:cNvSpPr txBox="1"/>
          <p:nvPr/>
        </p:nvSpPr>
        <p:spPr>
          <a:xfrm rot="16200000">
            <a:off x="4967534" y="4214767"/>
            <a:ext cx="70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Raket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BF0ABE8C-E6BF-46F1-8FD3-8216078E8488}"/>
              </a:ext>
            </a:extLst>
          </p:cNvPr>
          <p:cNvSpPr/>
          <p:nvPr/>
        </p:nvSpPr>
        <p:spPr>
          <a:xfrm>
            <a:off x="4469663" y="3672114"/>
            <a:ext cx="3034223" cy="13062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Pil: vänster 14">
            <a:extLst>
              <a:ext uri="{FF2B5EF4-FFF2-40B4-BE49-F238E27FC236}">
                <a16:creationId xmlns:a16="http://schemas.microsoft.com/office/drawing/2014/main" id="{E4554B53-8242-47C0-B419-BD742429D8FF}"/>
              </a:ext>
            </a:extLst>
          </p:cNvPr>
          <p:cNvSpPr/>
          <p:nvPr/>
        </p:nvSpPr>
        <p:spPr>
          <a:xfrm>
            <a:off x="4613142" y="4157117"/>
            <a:ext cx="324528" cy="48463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Pil: vänster 15">
            <a:extLst>
              <a:ext uri="{FF2B5EF4-FFF2-40B4-BE49-F238E27FC236}">
                <a16:creationId xmlns:a16="http://schemas.microsoft.com/office/drawing/2014/main" id="{3F407BFB-4F21-4472-A9CC-91498F0DE1F6}"/>
              </a:ext>
            </a:extLst>
          </p:cNvPr>
          <p:cNvSpPr/>
          <p:nvPr/>
        </p:nvSpPr>
        <p:spPr>
          <a:xfrm rot="10800000">
            <a:off x="7089270" y="4157117"/>
            <a:ext cx="324528" cy="48463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8E084748-CF75-490F-B2BE-FEC1F94F97F7}"/>
              </a:ext>
            </a:extLst>
          </p:cNvPr>
          <p:cNvSpPr/>
          <p:nvPr/>
        </p:nvSpPr>
        <p:spPr>
          <a:xfrm>
            <a:off x="5675086" y="3672114"/>
            <a:ext cx="709496" cy="1306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B7E276AE-E9DC-4FCC-814B-74FF8106128F}"/>
              </a:ext>
            </a:extLst>
          </p:cNvPr>
          <p:cNvSpPr txBox="1"/>
          <p:nvPr/>
        </p:nvSpPr>
        <p:spPr>
          <a:xfrm>
            <a:off x="5027038" y="3320364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Choose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shuttle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0032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BCFB2D18-272E-4C4F-A851-CDF3424EE0C5}"/>
              </a:ext>
            </a:extLst>
          </p:cNvPr>
          <p:cNvSpPr/>
          <p:nvPr/>
        </p:nvSpPr>
        <p:spPr>
          <a:xfrm>
            <a:off x="4225635" y="1246909"/>
            <a:ext cx="3408219" cy="4710546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Pil: uppåt 7">
            <a:extLst>
              <a:ext uri="{FF2B5EF4-FFF2-40B4-BE49-F238E27FC236}">
                <a16:creationId xmlns:a16="http://schemas.microsoft.com/office/drawing/2014/main" id="{66EB263D-65B4-42CA-8967-E100B4DDC83B}"/>
              </a:ext>
            </a:extLst>
          </p:cNvPr>
          <p:cNvSpPr/>
          <p:nvPr/>
        </p:nvSpPr>
        <p:spPr>
          <a:xfrm>
            <a:off x="5687426" y="4490619"/>
            <a:ext cx="484632" cy="978408"/>
          </a:xfrm>
          <a:prstGeom prst="up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E0D1207F-C245-477E-BD72-7B0814F33982}"/>
              </a:ext>
            </a:extLst>
          </p:cNvPr>
          <p:cNvSpPr txBox="1"/>
          <p:nvPr/>
        </p:nvSpPr>
        <p:spPr>
          <a:xfrm rot="16200000">
            <a:off x="5575639" y="4897146"/>
            <a:ext cx="70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Raket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B02DF32A-5CF0-40F8-9AE5-7C85B4F5C57B}"/>
              </a:ext>
            </a:extLst>
          </p:cNvPr>
          <p:cNvSpPr txBox="1"/>
          <p:nvPr/>
        </p:nvSpPr>
        <p:spPr>
          <a:xfrm>
            <a:off x="4469663" y="420479"/>
            <a:ext cx="289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dirty="0" err="1"/>
              <a:t>Gaming</a:t>
            </a:r>
            <a:r>
              <a:rPr lang="sv-SE" sz="4000" dirty="0"/>
              <a:t> Page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D31EE4F3-37BC-4DD5-9DF6-A6E1E6A1E2C2}"/>
              </a:ext>
            </a:extLst>
          </p:cNvPr>
          <p:cNvSpPr/>
          <p:nvPr/>
        </p:nvSpPr>
        <p:spPr>
          <a:xfrm>
            <a:off x="5834742" y="5455128"/>
            <a:ext cx="188686" cy="2648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Ellips 2">
            <a:extLst>
              <a:ext uri="{FF2B5EF4-FFF2-40B4-BE49-F238E27FC236}">
                <a16:creationId xmlns:a16="http://schemas.microsoft.com/office/drawing/2014/main" id="{A19F5054-6F85-43EA-AA5C-CC3B66FDDDE8}"/>
              </a:ext>
            </a:extLst>
          </p:cNvPr>
          <p:cNvSpPr/>
          <p:nvPr/>
        </p:nvSpPr>
        <p:spPr>
          <a:xfrm>
            <a:off x="5251998" y="3602182"/>
            <a:ext cx="435428" cy="493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7E39AD9B-D519-453A-830A-BEB4918F5AB9}"/>
              </a:ext>
            </a:extLst>
          </p:cNvPr>
          <p:cNvSpPr/>
          <p:nvPr/>
        </p:nvSpPr>
        <p:spPr>
          <a:xfrm>
            <a:off x="6551027" y="2924275"/>
            <a:ext cx="435428" cy="493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Sjuhörning 12">
            <a:extLst>
              <a:ext uri="{FF2B5EF4-FFF2-40B4-BE49-F238E27FC236}">
                <a16:creationId xmlns:a16="http://schemas.microsoft.com/office/drawing/2014/main" id="{B2C5B4EA-F364-4A7E-B855-A6943DA64883}"/>
              </a:ext>
            </a:extLst>
          </p:cNvPr>
          <p:cNvSpPr/>
          <p:nvPr/>
        </p:nvSpPr>
        <p:spPr>
          <a:xfrm>
            <a:off x="5384800" y="2075543"/>
            <a:ext cx="484632" cy="493486"/>
          </a:xfrm>
          <a:prstGeom prst="hept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571053DD-AB30-4F26-9710-1AED94C2C008}"/>
              </a:ext>
            </a:extLst>
          </p:cNvPr>
          <p:cNvSpPr txBox="1"/>
          <p:nvPr/>
        </p:nvSpPr>
        <p:spPr>
          <a:xfrm>
            <a:off x="6523257" y="5601470"/>
            <a:ext cx="11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Points: 57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4DFE719D-E98A-4BAB-8E38-C944F11BBE37}"/>
              </a:ext>
            </a:extLst>
          </p:cNvPr>
          <p:cNvSpPr txBox="1"/>
          <p:nvPr/>
        </p:nvSpPr>
        <p:spPr>
          <a:xfrm>
            <a:off x="4328233" y="5611091"/>
            <a:ext cx="83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Lifes: 2</a:t>
            </a:r>
          </a:p>
        </p:txBody>
      </p:sp>
    </p:spTree>
    <p:extLst>
      <p:ext uri="{BB962C8B-B14F-4D97-AF65-F5344CB8AC3E}">
        <p14:creationId xmlns:p14="http://schemas.microsoft.com/office/powerpoint/2010/main" val="133808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BCFB2D18-272E-4C4F-A851-CDF3424EE0C5}"/>
              </a:ext>
            </a:extLst>
          </p:cNvPr>
          <p:cNvSpPr/>
          <p:nvPr/>
        </p:nvSpPr>
        <p:spPr>
          <a:xfrm>
            <a:off x="4225635" y="1246909"/>
            <a:ext cx="3408219" cy="4710546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3109886-4CBA-4041-A1CC-5EDCD6BABB42}"/>
              </a:ext>
            </a:extLst>
          </p:cNvPr>
          <p:cNvSpPr txBox="1"/>
          <p:nvPr/>
        </p:nvSpPr>
        <p:spPr>
          <a:xfrm>
            <a:off x="4937670" y="1378856"/>
            <a:ext cx="231666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/>
              <a:t>Rocket</a:t>
            </a:r>
            <a:r>
              <a:rPr lang="sv-SE" sz="2800" dirty="0"/>
              <a:t> science</a:t>
            </a:r>
          </a:p>
          <a:p>
            <a:pPr algn="ctr"/>
            <a:r>
              <a:rPr lang="sv-SE" sz="1100" dirty="0"/>
              <a:t>- </a:t>
            </a:r>
            <a:r>
              <a:rPr lang="sv-SE" sz="1100" dirty="0" err="1"/>
              <a:t>It’s</a:t>
            </a:r>
            <a:r>
              <a:rPr lang="sv-SE" sz="1100" dirty="0"/>
              <a:t> </a:t>
            </a:r>
            <a:r>
              <a:rPr lang="sv-SE" sz="1100" dirty="0" err="1"/>
              <a:t>spaced</a:t>
            </a:r>
            <a:r>
              <a:rPr lang="sv-SE" sz="1100" dirty="0"/>
              <a:t> </a:t>
            </a:r>
            <a:r>
              <a:rPr lang="sv-SE" sz="1100" dirty="0" err="1"/>
              <a:t>out</a:t>
            </a:r>
            <a:endParaRPr lang="sv-SE" sz="1100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15ED38E6-A1C0-4301-96DC-332141B6E425}"/>
              </a:ext>
            </a:extLst>
          </p:cNvPr>
          <p:cNvSpPr txBox="1"/>
          <p:nvPr/>
        </p:nvSpPr>
        <p:spPr>
          <a:xfrm>
            <a:off x="4996635" y="4410762"/>
            <a:ext cx="1866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u="sng" dirty="0" err="1"/>
              <a:t>High</a:t>
            </a:r>
            <a:r>
              <a:rPr lang="sv-SE" u="sng" dirty="0"/>
              <a:t> score</a:t>
            </a:r>
          </a:p>
          <a:p>
            <a:pPr marL="342900" indent="-342900" algn="ctr">
              <a:buAutoNum type="arabicPeriod"/>
            </a:pPr>
            <a:r>
              <a:rPr lang="sv-SE" dirty="0"/>
              <a:t>Samuel - 2118</a:t>
            </a:r>
          </a:p>
          <a:p>
            <a:pPr marL="342900" indent="-342900" algn="ctr">
              <a:buAutoNum type="arabicPeriod"/>
            </a:pPr>
            <a:r>
              <a:rPr lang="sv-SE" dirty="0"/>
              <a:t>Ben - 2117</a:t>
            </a:r>
          </a:p>
          <a:p>
            <a:pPr marL="342900" indent="-342900" algn="ctr">
              <a:buAutoNum type="arabicPeriod"/>
            </a:pPr>
            <a:r>
              <a:rPr lang="sv-SE" dirty="0" err="1"/>
              <a:t>Jen</a:t>
            </a:r>
            <a:r>
              <a:rPr lang="sv-SE" dirty="0"/>
              <a:t> - 1337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B02DF32A-5CF0-40F8-9AE5-7C85B4F5C57B}"/>
              </a:ext>
            </a:extLst>
          </p:cNvPr>
          <p:cNvSpPr txBox="1"/>
          <p:nvPr/>
        </p:nvSpPr>
        <p:spPr>
          <a:xfrm>
            <a:off x="4469663" y="420479"/>
            <a:ext cx="3080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dirty="0" err="1"/>
              <a:t>Shaming</a:t>
            </a:r>
            <a:r>
              <a:rPr lang="sv-SE" sz="4000" dirty="0"/>
              <a:t> Page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D0757B80-25CF-4F5F-8232-CF8621C089DD}"/>
              </a:ext>
            </a:extLst>
          </p:cNvPr>
          <p:cNvSpPr txBox="1"/>
          <p:nvPr/>
        </p:nvSpPr>
        <p:spPr>
          <a:xfrm>
            <a:off x="5222529" y="2271561"/>
            <a:ext cx="1446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Your</a:t>
            </a:r>
            <a:r>
              <a:rPr lang="sv-SE" dirty="0"/>
              <a:t> score is:</a:t>
            </a:r>
          </a:p>
          <a:p>
            <a:pPr algn="ctr"/>
            <a:r>
              <a:rPr lang="sv-SE" u="sng" dirty="0"/>
              <a:t>        2118       </a:t>
            </a:r>
          </a:p>
          <a:p>
            <a:pPr algn="ctr"/>
            <a:endParaRPr lang="sv-SE" dirty="0"/>
          </a:p>
          <a:p>
            <a:pPr algn="ctr"/>
            <a:r>
              <a:rPr lang="sv-SE" dirty="0"/>
              <a:t>WELL DONE!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3D8EF5F3-B9C4-4150-810A-95B5490D0B7A}"/>
              </a:ext>
            </a:extLst>
          </p:cNvPr>
          <p:cNvSpPr txBox="1"/>
          <p:nvPr/>
        </p:nvSpPr>
        <p:spPr>
          <a:xfrm>
            <a:off x="5361862" y="3602182"/>
            <a:ext cx="11357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/>
              <a:t>Go </a:t>
            </a:r>
            <a:r>
              <a:rPr lang="sv-SE" dirty="0" err="1"/>
              <a:t>Again</a:t>
            </a:r>
            <a:r>
              <a:rPr lang="sv-SE" dirty="0"/>
              <a:t>?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73F6517-BDBF-45E2-88F7-0E6386FCB399}"/>
              </a:ext>
            </a:extLst>
          </p:cNvPr>
          <p:cNvSpPr txBox="1"/>
          <p:nvPr/>
        </p:nvSpPr>
        <p:spPr>
          <a:xfrm>
            <a:off x="5105638" y="4064398"/>
            <a:ext cx="1648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/>
              <a:t>Utmana någon!</a:t>
            </a:r>
          </a:p>
        </p:txBody>
      </p:sp>
    </p:spTree>
    <p:extLst>
      <p:ext uri="{BB962C8B-B14F-4D97-AF65-F5344CB8AC3E}">
        <p14:creationId xmlns:p14="http://schemas.microsoft.com/office/powerpoint/2010/main" val="109291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86</Words>
  <Application>Microsoft Office PowerPoint</Application>
  <PresentationFormat>Bredbild</PresentationFormat>
  <Paragraphs>36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Samuel Forslund</dc:creator>
  <cp:lastModifiedBy>Samuel Forslund</cp:lastModifiedBy>
  <cp:revision>7</cp:revision>
  <dcterms:created xsi:type="dcterms:W3CDTF">2020-10-27T11:40:33Z</dcterms:created>
  <dcterms:modified xsi:type="dcterms:W3CDTF">2020-10-27T11:58:52Z</dcterms:modified>
</cp:coreProperties>
</file>