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8" r:id="rId7"/>
    <p:sldId id="275" r:id="rId8"/>
    <p:sldId id="276" r:id="rId9"/>
    <p:sldId id="27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0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包含图像的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zh-CN" altLang="en-US" noProof="0" dirty="0"/>
              <a:t>演示文稿</a:t>
            </a:r>
            <a:br>
              <a:rPr lang="zh-CN" altLang="en-US" noProof="0" dirty="0"/>
            </a:br>
            <a:r>
              <a:rPr lang="zh-CN" altLang="en-US" noProof="0" dirty="0"/>
              <a:t>标题    </a:t>
            </a:r>
          </a:p>
        </p:txBody>
      </p:sp>
      <p:sp>
        <p:nvSpPr>
          <p:cNvPr id="23" name="文本占位符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rtlCol="0">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dirty="0"/>
              <a:t>月</a:t>
            </a:r>
            <a:br>
              <a:rPr lang="zh-CN" altLang="en-US" noProof="0" dirty="0"/>
            </a:br>
            <a:r>
              <a:rPr lang="en-US" altLang="zh-CN" noProof="0" dirty="0"/>
              <a:t>20XX</a:t>
            </a:r>
          </a:p>
        </p:txBody>
      </p:sp>
      <p:sp>
        <p:nvSpPr>
          <p:cNvPr id="28" name="任意多边形：形状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zh-CN" altLang="en-US" noProof="0" dirty="0"/>
          </a:p>
        </p:txBody>
      </p:sp>
      <p:sp>
        <p:nvSpPr>
          <p:cNvPr id="29" name="任意多边形：形状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zh-CN" altLang="en-US" noProof="0" dirty="0"/>
          </a:p>
        </p:txBody>
      </p:sp>
      <p:sp>
        <p:nvSpPr>
          <p:cNvPr id="30" name="任意多边形：形状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zh-CN" altLang="en-US" noProof="0" dirty="0"/>
          </a:p>
        </p:txBody>
      </p:sp>
      <p:sp>
        <p:nvSpPr>
          <p:cNvPr id="32" name="任意多边形：形状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zh-CN" altLang="en-US" noProof="0" dirty="0"/>
          </a:p>
        </p:txBody>
      </p:sp>
      <p:sp>
        <p:nvSpPr>
          <p:cNvPr id="33" name="任意多边形：形状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zh-CN" altLang="en-US" noProof="0" dirty="0"/>
          </a:p>
        </p:txBody>
      </p:sp>
      <p:sp>
        <p:nvSpPr>
          <p:cNvPr id="34" name="任意多边形：形状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zh-CN" altLang="en-US" noProof="0" dirty="0"/>
          </a:p>
        </p:txBody>
      </p:sp>
      <p:sp>
        <p:nvSpPr>
          <p:cNvPr id="36" name="文本占位符 14">
            <a:extLst>
              <a:ext uri="{FF2B5EF4-FFF2-40B4-BE49-F238E27FC236}">
                <a16:creationId xmlns="" xmlns:a16="http://schemas.microsoft.com/office/drawing/2014/main" id="{2A3D73F7-77EC-4576-B541-20C032F462DC}"/>
              </a:ext>
            </a:extLst>
          </p:cNvPr>
          <p:cNvSpPr>
            <a:spLocks noGrp="1"/>
          </p:cNvSpPr>
          <p:nvPr>
            <p:ph type="body" sz="quarter" idx="13" hasCustomPrompt="1"/>
          </p:nvPr>
        </p:nvSpPr>
        <p:spPr>
          <a:xfrm>
            <a:off x="786259" y="3425363"/>
            <a:ext cx="3629300" cy="949829"/>
          </a:xfrm>
        </p:spPr>
        <p:txBody>
          <a:bodyPr rtlCol="0">
            <a:normAutofit/>
          </a:bodyPr>
          <a:lstStyle>
            <a:lvl1pPr marL="0" indent="0">
              <a:buNone/>
              <a:defRPr sz="2800" b="1" i="0"/>
            </a:lvl1pPr>
          </a:lstStyle>
          <a:p>
            <a:pPr lvl="0" rtl="0"/>
            <a:r>
              <a:rPr lang="zh-CN" altLang="en-US" noProof="0" dirty="0"/>
              <a:t>演示文稿</a:t>
            </a:r>
            <a:br>
              <a:rPr lang="zh-CN" altLang="en-US" noProof="0" dirty="0"/>
            </a:br>
            <a:r>
              <a:rPr lang="zh-CN" altLang="en-US" noProof="0" dirty="0"/>
              <a:t>标语</a:t>
            </a:r>
          </a:p>
        </p:txBody>
      </p:sp>
      <p:sp>
        <p:nvSpPr>
          <p:cNvPr id="40" name="图形 37">
            <a:extLst>
              <a:ext uri="{FF2B5EF4-FFF2-40B4-BE49-F238E27FC236}">
                <a16:creationId xmlns="" xmlns:a16="http://schemas.microsoft.com/office/drawing/2014/main" id="{9F75ED2D-7077-4753-B623-4B9A718EB224}"/>
              </a:ext>
            </a:extLst>
          </p:cNvPr>
          <p:cNvSpPr/>
          <p:nvPr/>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zh-CN" altLang="en-US" noProof="0" dirty="0"/>
          </a:p>
        </p:txBody>
      </p:sp>
      <p:sp>
        <p:nvSpPr>
          <p:cNvPr id="12" name="图形 36">
            <a:extLst>
              <a:ext uri="{FF2B5EF4-FFF2-40B4-BE49-F238E27FC236}">
                <a16:creationId xmlns="" xmlns:a16="http://schemas.microsoft.com/office/drawing/2014/main" id="{21FF5BCF-BC53-4C3F-8B7F-7077B35ADCA8}"/>
              </a:ext>
            </a:extLst>
          </p:cNvPr>
          <p:cNvSpPr/>
          <p:nvPr/>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zh-CN" altLang="en-US" noProof="0" dirty="0"/>
          </a:p>
        </p:txBody>
      </p:sp>
      <p:sp>
        <p:nvSpPr>
          <p:cNvPr id="21" name="图片占位符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rtlCol="0" anchor="ctr" anchorCtr="0">
            <a:noAutofit/>
          </a:bodyPr>
          <a:lstStyle>
            <a:lvl1pPr marL="0" indent="0" algn="ctr">
              <a:buNone/>
              <a:defRPr sz="1400"/>
            </a:lvl1pPr>
          </a:lstStyle>
          <a:p>
            <a:pPr rtl="0"/>
            <a:r>
              <a:rPr lang="zh-CN" altLang="en-US" noProof="0" smtClean="0"/>
              <a:t>单击图标添加图片</a:t>
            </a:r>
            <a:endParaRPr lang="zh-CN" altLang="en-US" noProof="0" dirty="0"/>
          </a:p>
        </p:txBody>
      </p:sp>
    </p:spTree>
    <p:extLst>
      <p:ext uri="{BB962C8B-B14F-4D97-AF65-F5344CB8AC3E}">
        <p14:creationId xmlns:p14="http://schemas.microsoft.com/office/powerpoint/2010/main" val="64338650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感谢页幻灯片">
    <p:spTree>
      <p:nvGrpSpPr>
        <p:cNvPr id="1" name=""/>
        <p:cNvGrpSpPr/>
        <p:nvPr/>
      </p:nvGrpSpPr>
      <p:grpSpPr>
        <a:xfrm>
          <a:off x="0" y="0"/>
          <a:ext cx="0" cy="0"/>
          <a:chOff x="0" y="0"/>
          <a:chExt cx="0" cy="0"/>
        </a:xfrm>
      </p:grpSpPr>
      <p:sp>
        <p:nvSpPr>
          <p:cNvPr id="26" name="图片占位符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rtlCol="0" anchor="ctr" anchorCtr="0">
            <a:noAutofit/>
          </a:bodyPr>
          <a:lstStyle>
            <a:lvl1pPr marL="0" indent="0" algn="ctr">
              <a:buNone/>
              <a:defRPr sz="1400"/>
            </a:lvl1pPr>
          </a:lstStyle>
          <a:p>
            <a:pPr rtl="0"/>
            <a:r>
              <a:rPr lang="zh-CN" altLang="en-US" noProof="0" smtClean="0"/>
              <a:t>单击图标添加图片</a:t>
            </a:r>
            <a:endParaRPr lang="zh-CN" altLang="en-US" noProof="0" dirty="0"/>
          </a:p>
        </p:txBody>
      </p:sp>
      <p:sp>
        <p:nvSpPr>
          <p:cNvPr id="2" name="标题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rtlCol="0"/>
          <a:lstStyle>
            <a:lvl1pPr>
              <a:defRPr/>
            </a:lvl1pPr>
          </a:lstStyle>
          <a:p>
            <a:pPr rtl="0"/>
            <a:r>
              <a:rPr lang="zh-CN" altLang="en-US" noProof="0" dirty="0"/>
              <a:t>谢谢！</a:t>
            </a:r>
          </a:p>
        </p:txBody>
      </p:sp>
      <p:sp>
        <p:nvSpPr>
          <p:cNvPr id="12" name="任意多边形：形状 11">
            <a:extLst>
              <a:ext uri="{FF2B5EF4-FFF2-40B4-BE49-F238E27FC236}">
                <a16:creationId xmlns=""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pPr rtl="0"/>
            <a:endParaRPr lang="zh-CN" altLang="en-US" noProof="0" dirty="0"/>
          </a:p>
        </p:txBody>
      </p:sp>
      <p:sp>
        <p:nvSpPr>
          <p:cNvPr id="16" name="任意多边形：形状 15">
            <a:extLst>
              <a:ext uri="{FF2B5EF4-FFF2-40B4-BE49-F238E27FC236}">
                <a16:creationId xmlns=""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pPr rtl="0"/>
            <a:endParaRPr lang="zh-CN" altLang="en-US" noProof="0" dirty="0"/>
          </a:p>
        </p:txBody>
      </p:sp>
      <p:sp>
        <p:nvSpPr>
          <p:cNvPr id="19" name="文本占位符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rtlCol="0">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dirty="0"/>
              <a:t>米申</a:t>
            </a:r>
          </a:p>
        </p:txBody>
      </p:sp>
      <p:sp>
        <p:nvSpPr>
          <p:cNvPr id="20" name="文本占位符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dirty="0"/>
              <a:t>电话号码：</a:t>
            </a:r>
          </a:p>
        </p:txBody>
      </p:sp>
      <p:sp>
        <p:nvSpPr>
          <p:cNvPr id="21" name="文本占位符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zh-CN" noProof="0" dirty="0"/>
              <a:t>678 555-0128</a:t>
            </a:r>
          </a:p>
        </p:txBody>
      </p:sp>
      <p:sp>
        <p:nvSpPr>
          <p:cNvPr id="22" name="文本占位符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dirty="0"/>
              <a:t>电子邮件：</a:t>
            </a:r>
          </a:p>
        </p:txBody>
      </p:sp>
      <p:sp>
        <p:nvSpPr>
          <p:cNvPr id="23" name="文本占位符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zh-CN" noProof="0" dirty="0"/>
              <a:t>BERGQVIST@EXAMPLE.COM</a:t>
            </a:r>
          </a:p>
        </p:txBody>
      </p:sp>
      <p:sp>
        <p:nvSpPr>
          <p:cNvPr id="3" name="图形 23">
            <a:extLst>
              <a:ext uri="{FF2B5EF4-FFF2-40B4-BE49-F238E27FC236}">
                <a16:creationId xmlns="" xmlns:a16="http://schemas.microsoft.com/office/drawing/2014/main" id="{7E62A657-0B76-4081-A698-3C47F1AFC78E}"/>
              </a:ext>
            </a:extLst>
          </p:cNvPr>
          <p:cNvSpPr/>
          <p:nvPr/>
        </p:nvSpPr>
        <p:spPr>
          <a:xfrm>
            <a:off x="900978" y="1561556"/>
            <a:ext cx="140400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pPr rtl="0"/>
            <a:endParaRPr lang="zh-CN" altLang="en-US" noProof="0" dirty="0"/>
          </a:p>
        </p:txBody>
      </p:sp>
      <p:sp>
        <p:nvSpPr>
          <p:cNvPr id="25" name="任意多边形：形状 24">
            <a:extLst>
              <a:ext uri="{FF2B5EF4-FFF2-40B4-BE49-F238E27FC236}">
                <a16:creationId xmlns="" xmlns:a16="http://schemas.microsoft.com/office/drawing/2014/main" id="{C51D0359-A547-4B21-8850-06B9F1CDF9CE}"/>
              </a:ext>
            </a:extLst>
          </p:cNvPr>
          <p:cNvSpPr/>
          <p:nvPr/>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pPr rtl="0"/>
            <a:endParaRPr lang="zh-CN" altLang="en-US" noProof="0" dirty="0"/>
          </a:p>
        </p:txBody>
      </p:sp>
    </p:spTree>
    <p:extLst>
      <p:ext uri="{BB962C8B-B14F-4D97-AF65-F5344CB8AC3E}">
        <p14:creationId xmlns:p14="http://schemas.microsoft.com/office/powerpoint/2010/main" val="223696149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07292" y="2412716"/>
            <a:ext cx="5690680" cy="1517356"/>
          </a:xfrm>
        </p:spPr>
        <p:txBody>
          <a:bodyPr rtlCol="0">
            <a:noAutofit/>
          </a:bodyPr>
          <a:lstStyle>
            <a:lvl1pPr>
              <a:defRPr sz="6000"/>
            </a:lvl1pPr>
          </a:lstStyle>
          <a:p>
            <a:pPr rtl="0"/>
            <a:r>
              <a:rPr lang="zh-CN" altLang="en-US" noProof="0" dirty="0"/>
              <a:t>演示文稿</a:t>
            </a:r>
            <a:br>
              <a:rPr lang="zh-CN" altLang="en-US" noProof="0" dirty="0"/>
            </a:br>
            <a:r>
              <a:rPr lang="zh-CN" altLang="en-US" noProof="0" dirty="0"/>
              <a:t>标题    </a:t>
            </a:r>
          </a:p>
        </p:txBody>
      </p:sp>
      <p:sp>
        <p:nvSpPr>
          <p:cNvPr id="28" name="任意多边形：形状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zh-CN" altLang="en-US" noProof="0" dirty="0"/>
          </a:p>
        </p:txBody>
      </p:sp>
      <p:sp>
        <p:nvSpPr>
          <p:cNvPr id="29" name="任意多边形：形状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zh-CN" altLang="en-US" noProof="0" dirty="0"/>
          </a:p>
        </p:txBody>
      </p:sp>
      <p:sp>
        <p:nvSpPr>
          <p:cNvPr id="30" name="任意多边形：形状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zh-CN" altLang="en-US" noProof="0" dirty="0"/>
          </a:p>
        </p:txBody>
      </p:sp>
      <p:sp>
        <p:nvSpPr>
          <p:cNvPr id="32" name="任意多边形：形状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zh-CN" altLang="en-US" noProof="0" dirty="0"/>
          </a:p>
        </p:txBody>
      </p:sp>
      <p:sp>
        <p:nvSpPr>
          <p:cNvPr id="33" name="任意多边形：形状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zh-CN" altLang="en-US" noProof="0" dirty="0"/>
          </a:p>
        </p:txBody>
      </p:sp>
      <p:sp>
        <p:nvSpPr>
          <p:cNvPr id="34" name="任意多边形：形状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zh-CN" altLang="en-US" noProof="0" dirty="0"/>
          </a:p>
        </p:txBody>
      </p:sp>
      <p:sp>
        <p:nvSpPr>
          <p:cNvPr id="40" name="图形 37">
            <a:extLst>
              <a:ext uri="{FF2B5EF4-FFF2-40B4-BE49-F238E27FC236}">
                <a16:creationId xmlns="" xmlns:a16="http://schemas.microsoft.com/office/drawing/2014/main" id="{9F75ED2D-7077-4753-B623-4B9A718EB224}"/>
              </a:ext>
            </a:extLst>
          </p:cNvPr>
          <p:cNvSpPr/>
          <p:nvPr/>
        </p:nvSpPr>
        <p:spPr>
          <a:xfrm>
            <a:off x="707292" y="4175184"/>
            <a:ext cx="2536240" cy="144437"/>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zh-CN" altLang="en-US" noProof="0" dirty="0"/>
          </a:p>
        </p:txBody>
      </p:sp>
      <p:sp>
        <p:nvSpPr>
          <p:cNvPr id="12" name="图形 36">
            <a:extLst>
              <a:ext uri="{FF2B5EF4-FFF2-40B4-BE49-F238E27FC236}">
                <a16:creationId xmlns="" xmlns:a16="http://schemas.microsoft.com/office/drawing/2014/main" id="{21FF5BCF-BC53-4C3F-8B7F-7077B35ADCA8}"/>
              </a:ext>
            </a:extLst>
          </p:cNvPr>
          <p:cNvSpPr/>
          <p:nvPr/>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zh-CN" altLang="en-US" noProof="0" dirty="0"/>
          </a:p>
        </p:txBody>
      </p:sp>
      <p:sp>
        <p:nvSpPr>
          <p:cNvPr id="15" name="副标题 2">
            <a:extLst>
              <a:ext uri="{FF2B5EF4-FFF2-40B4-BE49-F238E27FC236}">
                <a16:creationId xmlns="" xmlns:a16="http://schemas.microsoft.com/office/drawing/2014/main" id="{4BCD5243-C973-44F2-88E8-A4A6E3387B1F}"/>
              </a:ext>
            </a:extLst>
          </p:cNvPr>
          <p:cNvSpPr>
            <a:spLocks noGrp="1"/>
          </p:cNvSpPr>
          <p:nvPr>
            <p:ph type="subTitle" idx="1"/>
          </p:nvPr>
        </p:nvSpPr>
        <p:spPr>
          <a:xfrm>
            <a:off x="707292" y="4524845"/>
            <a:ext cx="3629300" cy="946192"/>
          </a:xfrm>
        </p:spPr>
        <p:txBody>
          <a:bodyPr vert="horz" lIns="91440" tIns="45720" rIns="91440" bIns="45720" rtlCol="0">
            <a:normAutofit/>
          </a:bodyPr>
          <a:lstStyle>
            <a:lvl1pPr marL="0" indent="0">
              <a:buNone/>
              <a:defRPr lang="en-US" b="1" i="0"/>
            </a:lvl1pPr>
          </a:lstStyle>
          <a:p>
            <a:pPr marL="228600" lvl="0" indent="-228600"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264795244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4" name="椭圆形 33">
            <a:extLst>
              <a:ext uri="{FF2B5EF4-FFF2-40B4-BE49-F238E27FC236}">
                <a16:creationId xmlns="" xmlns:a16="http://schemas.microsoft.com/office/drawing/2014/main" id="{13074BE4-153F-46FE-B915-CD1AEF318A25}"/>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5" name="图形 12">
            <a:extLst>
              <a:ext uri="{FF2B5EF4-FFF2-40B4-BE49-F238E27FC236}">
                <a16:creationId xmlns="" xmlns:a16="http://schemas.microsoft.com/office/drawing/2014/main" id="{0B7E91C4-F19E-46BE-B05F-139B5418924E}"/>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形状 9">
            <a:extLst>
              <a:ext uri="{FF2B5EF4-FFF2-40B4-BE49-F238E27FC236}">
                <a16:creationId xmlns="" xmlns:a16="http://schemas.microsoft.com/office/drawing/2014/main" id="{08A64499-0304-4070-BCB0-67E2BE20A3EA}"/>
              </a:ext>
            </a:extLst>
          </p:cNvPr>
          <p:cNvSpPr/>
          <p:nvPr/>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任意多边形：形状 24">
            <a:extLst>
              <a:ext uri="{FF2B5EF4-FFF2-40B4-BE49-F238E27FC236}">
                <a16:creationId xmlns="" xmlns:a16="http://schemas.microsoft.com/office/drawing/2014/main" id="{ED1736B3-AE79-40C2-80FF-2FB0FEE27195}"/>
              </a:ext>
            </a:extLst>
          </p:cNvPr>
          <p:cNvSpPr/>
          <p:nvPr/>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latin typeface="Microsoft YaHei UI" panose="020B0503020204020204" pitchFamily="34" charset="-122"/>
                <a:ea typeface="Microsoft YaHei UI" panose="020B0503020204020204" pitchFamily="34" charset="-122"/>
              </a:defRPr>
            </a:lvl1pPr>
          </a:lstStyle>
          <a:p>
            <a:pPr rtl="0"/>
            <a:r>
              <a:rPr lang="zh-CN" altLang="en-US" noProof="0" dirty="0"/>
              <a:t>分隔幻灯片</a:t>
            </a:r>
          </a:p>
        </p:txBody>
      </p:sp>
      <p:sp>
        <p:nvSpPr>
          <p:cNvPr id="3" name="副标题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24" name="图形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8" name="任意多边形：形状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形状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任意多边形：形状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7" name="日期占位符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8" name="页脚占位符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11" name="灯片编号占位符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Tree>
    <p:extLst>
      <p:ext uri="{BB962C8B-B14F-4D97-AF65-F5344CB8AC3E}">
        <p14:creationId xmlns:p14="http://schemas.microsoft.com/office/powerpoint/2010/main" val="122396392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2F290D8B-987A-4555-890C-F3CD026BF7B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6139C5E6-5A04-4458-8EF9-628BFBA73A92}"/>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grpSp>
        <p:nvGrpSpPr>
          <p:cNvPr id="41" name="图形 39">
            <a:extLst>
              <a:ext uri="{FF2B5EF4-FFF2-40B4-BE49-F238E27FC236}">
                <a16:creationId xmlns="" xmlns:a16="http://schemas.microsoft.com/office/drawing/2014/main" id="{1D75FFD8-3F66-48B3-BB01-D4B8A9496851}"/>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内容占位符 2">
            <a:extLst>
              <a:ext uri="{FF2B5EF4-FFF2-40B4-BE49-F238E27FC236}">
                <a16:creationId xmlns="" xmlns:a16="http://schemas.microsoft.com/office/drawing/2014/main" id="{D7B996D2-06BA-413A-BDEE-428A188D3ADF}"/>
              </a:ext>
            </a:extLst>
          </p:cNvPr>
          <p:cNvSpPr>
            <a:spLocks noGrp="1"/>
          </p:cNvSpPr>
          <p:nvPr>
            <p:ph idx="1"/>
          </p:nvPr>
        </p:nvSpPr>
        <p:spPr>
          <a:xfrm>
            <a:off x="838200" y="1825625"/>
            <a:ext cx="10515600" cy="4351338"/>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标题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20" name="图形 19">
            <a:extLst>
              <a:ext uri="{FF2B5EF4-FFF2-40B4-BE49-F238E27FC236}">
                <a16:creationId xmlns="" xmlns:a16="http://schemas.microsoft.com/office/drawing/2014/main" id="{9462DA56-F882-470A-8F8C-A55B25FD8A7A}"/>
              </a:ext>
            </a:extLst>
          </p:cNvPr>
          <p:cNvSpPr/>
          <p:nvPr/>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71790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2F290D8B-987A-4555-890C-F3CD026BF7B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6139C5E6-5A04-4458-8EF9-628BFBA73A92}"/>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grpSp>
        <p:nvGrpSpPr>
          <p:cNvPr id="41" name="图形 39">
            <a:extLst>
              <a:ext uri="{FF2B5EF4-FFF2-40B4-BE49-F238E27FC236}">
                <a16:creationId xmlns="" xmlns:a16="http://schemas.microsoft.com/office/drawing/2014/main" id="{1D75FFD8-3F66-48B3-BB01-D4B8A9496851}"/>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7" name="标题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20" name="图形 19">
            <a:extLst>
              <a:ext uri="{FF2B5EF4-FFF2-40B4-BE49-F238E27FC236}">
                <a16:creationId xmlns="" xmlns:a16="http://schemas.microsoft.com/office/drawing/2014/main" id="{9462DA56-F882-470A-8F8C-A55B25FD8A7A}"/>
              </a:ext>
            </a:extLst>
          </p:cNvPr>
          <p:cNvSpPr/>
          <p:nvPr/>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文本占位符 2">
            <a:extLst>
              <a:ext uri="{FF2B5EF4-FFF2-40B4-BE49-F238E27FC236}">
                <a16:creationId xmlns="" xmlns:a16="http://schemas.microsoft.com/office/drawing/2014/main" id="{24B91177-A100-491C-B5EF-BC77E2E33F72}"/>
              </a:ext>
            </a:extLst>
          </p:cNvPr>
          <p:cNvSpPr>
            <a:spLocks noGrp="1"/>
          </p:cNvSpPr>
          <p:nvPr>
            <p:ph type="body" idx="1"/>
          </p:nvPr>
        </p:nvSpPr>
        <p:spPr>
          <a:xfrm>
            <a:off x="839788" y="1825624"/>
            <a:ext cx="5157787" cy="421084"/>
          </a:xfrm>
        </p:spPr>
        <p:txBody>
          <a:bodyPr rtlCol="0" anchor="b">
            <a:normAutofit/>
          </a:bodyPr>
          <a:lstStyle>
            <a:lvl1pPr marL="0" indent="0">
              <a:buNone/>
              <a:defRPr sz="1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19" name="内容占位符 3">
            <a:extLst>
              <a:ext uri="{FF2B5EF4-FFF2-40B4-BE49-F238E27FC236}">
                <a16:creationId xmlns="" xmlns:a16="http://schemas.microsoft.com/office/drawing/2014/main" id="{B6758D2F-C9AC-4514-B48E-2863E8DDE0CF}"/>
              </a:ext>
            </a:extLst>
          </p:cNvPr>
          <p:cNvSpPr>
            <a:spLocks noGrp="1"/>
          </p:cNvSpPr>
          <p:nvPr>
            <p:ph sz="half" idx="2"/>
          </p:nvPr>
        </p:nvSpPr>
        <p:spPr>
          <a:xfrm>
            <a:off x="839788" y="2323458"/>
            <a:ext cx="5157787" cy="3387547"/>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21" name="文本占位符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6172200" y="1828800"/>
            <a:ext cx="5183188" cy="417908"/>
          </a:xfrm>
        </p:spPr>
        <p:txBody>
          <a:bodyPr rtlCol="0" anchor="b">
            <a:normAutofit/>
          </a:bodyPr>
          <a:lstStyle>
            <a:lvl1pPr marL="0" indent="0">
              <a:buNone/>
              <a:defRPr sz="1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22" name="内容占位符 5">
            <a:extLst>
              <a:ext uri="{FF2B5EF4-FFF2-40B4-BE49-F238E27FC236}">
                <a16:creationId xmlns="" xmlns:a16="http://schemas.microsoft.com/office/drawing/2014/main" id="{C19AB308-7C32-46C9-B8DB-AA96B7ED0D62}"/>
              </a:ext>
            </a:extLst>
          </p:cNvPr>
          <p:cNvSpPr>
            <a:spLocks noGrp="1"/>
          </p:cNvSpPr>
          <p:nvPr>
            <p:ph sz="quarter" idx="4"/>
          </p:nvPr>
        </p:nvSpPr>
        <p:spPr>
          <a:xfrm>
            <a:off x="6172200" y="2323458"/>
            <a:ext cx="5183188" cy="3387547"/>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Tree>
    <p:extLst>
      <p:ext uri="{BB962C8B-B14F-4D97-AF65-F5344CB8AC3E}">
        <p14:creationId xmlns:p14="http://schemas.microsoft.com/office/powerpoint/2010/main" val="205022924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2F290D8B-987A-4555-890C-F3CD026BF7B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6139C5E6-5A04-4458-8EF9-628BFBA73A92}"/>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grpSp>
        <p:nvGrpSpPr>
          <p:cNvPr id="41" name="图形 39">
            <a:extLst>
              <a:ext uri="{FF2B5EF4-FFF2-40B4-BE49-F238E27FC236}">
                <a16:creationId xmlns="" xmlns:a16="http://schemas.microsoft.com/office/drawing/2014/main" id="{1D75FFD8-3F66-48B3-BB01-D4B8A9496851}"/>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7" name="标题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20" name="图形 19">
            <a:extLst>
              <a:ext uri="{FF2B5EF4-FFF2-40B4-BE49-F238E27FC236}">
                <a16:creationId xmlns="" xmlns:a16="http://schemas.microsoft.com/office/drawing/2014/main" id="{9462DA56-F882-470A-8F8C-A55B25FD8A7A}"/>
              </a:ext>
            </a:extLst>
          </p:cNvPr>
          <p:cNvSpPr/>
          <p:nvPr/>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内容占位符 2">
            <a:extLst>
              <a:ext uri="{FF2B5EF4-FFF2-40B4-BE49-F238E27FC236}">
                <a16:creationId xmlns="" xmlns:a16="http://schemas.microsoft.com/office/drawing/2014/main" id="{CD5AE8A8-E027-4529-A5B7-4D355C71E647}"/>
              </a:ext>
            </a:extLst>
          </p:cNvPr>
          <p:cNvSpPr>
            <a:spLocks noGrp="1"/>
          </p:cNvSpPr>
          <p:nvPr>
            <p:ph sz="half" idx="1"/>
          </p:nvPr>
        </p:nvSpPr>
        <p:spPr>
          <a:xfrm>
            <a:off x="838200" y="1825625"/>
            <a:ext cx="5181600" cy="3885380"/>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24" name="内容占位符 3">
            <a:extLst>
              <a:ext uri="{FF2B5EF4-FFF2-40B4-BE49-F238E27FC236}">
                <a16:creationId xmlns="" xmlns:a16="http://schemas.microsoft.com/office/drawing/2014/main" id="{FB3E4803-F2CA-4138-9997-6108BFDFE7E2}"/>
              </a:ext>
            </a:extLst>
          </p:cNvPr>
          <p:cNvSpPr>
            <a:spLocks noGrp="1"/>
          </p:cNvSpPr>
          <p:nvPr>
            <p:ph sz="half" idx="2"/>
          </p:nvPr>
        </p:nvSpPr>
        <p:spPr>
          <a:xfrm>
            <a:off x="6198110" y="1825624"/>
            <a:ext cx="5181600" cy="3929249"/>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2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Tree>
    <p:extLst>
      <p:ext uri="{BB962C8B-B14F-4D97-AF65-F5344CB8AC3E}">
        <p14:creationId xmlns:p14="http://schemas.microsoft.com/office/powerpoint/2010/main" val="22070971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带标题的图片">
    <p:spTree>
      <p:nvGrpSpPr>
        <p:cNvPr id="1" name=""/>
        <p:cNvGrpSpPr/>
        <p:nvPr/>
      </p:nvGrpSpPr>
      <p:grpSpPr>
        <a:xfrm>
          <a:off x="0" y="0"/>
          <a:ext cx="0" cy="0"/>
          <a:chOff x="0" y="0"/>
          <a:chExt cx="0" cy="0"/>
        </a:xfrm>
      </p:grpSpPr>
      <p:sp>
        <p:nvSpPr>
          <p:cNvPr id="57" name="图片占位符 56">
            <a:extLst>
              <a:ext uri="{FF2B5EF4-FFF2-40B4-BE49-F238E27FC236}">
                <a16:creationId xmlns=""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rtlCol="0" anchor="ctr">
            <a:noAutofit/>
          </a:bodyPr>
          <a:lstStyle>
            <a:lvl1pPr marL="0" indent="0" algn="ctr">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sp>
        <p:nvSpPr>
          <p:cNvPr id="35" name="椭圆形 34">
            <a:extLst>
              <a:ext uri="{FF2B5EF4-FFF2-40B4-BE49-F238E27FC236}">
                <a16:creationId xmlns="" xmlns:a16="http://schemas.microsoft.com/office/drawing/2014/main" id="{7BC6DBB9-1B34-4374-A887-DC30F9E2F62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图形 12">
            <a:extLst>
              <a:ext uri="{FF2B5EF4-FFF2-40B4-BE49-F238E27FC236}">
                <a16:creationId xmlns="" xmlns:a16="http://schemas.microsoft.com/office/drawing/2014/main" id="{00DE0AE3-F44D-4F2C-B7A3-C253AA498DEF}"/>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38" name="任意多边形：形状 37">
            <a:extLst>
              <a:ext uri="{FF2B5EF4-FFF2-40B4-BE49-F238E27FC236}">
                <a16:creationId xmlns="" xmlns:a16="http://schemas.microsoft.com/office/drawing/2014/main" id="{C6C05708-08C7-4EF1-B0D8-6A01C1B1AD85}"/>
              </a:ext>
            </a:extLst>
          </p:cNvPr>
          <p:cNvSpPr/>
          <p:nvPr/>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 name="图形 33">
            <a:extLst>
              <a:ext uri="{FF2B5EF4-FFF2-40B4-BE49-F238E27FC236}">
                <a16:creationId xmlns="" xmlns:a16="http://schemas.microsoft.com/office/drawing/2014/main" id="{38956B41-4EE0-4C7C-8436-027F5DE8B1BC}"/>
              </a:ext>
            </a:extLst>
          </p:cNvPr>
          <p:cNvSpPr/>
          <p:nvPr/>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形状 32">
            <a:extLst>
              <a:ext uri="{FF2B5EF4-FFF2-40B4-BE49-F238E27FC236}">
                <a16:creationId xmlns="" xmlns:a16="http://schemas.microsoft.com/office/drawing/2014/main" id="{E08687FC-7322-4F20-9769-1ECF4296A96E}"/>
              </a:ext>
            </a:extLst>
          </p:cNvPr>
          <p:cNvSpPr/>
          <p:nvPr/>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1" name="任意多边形：形状 40">
            <a:extLst>
              <a:ext uri="{FF2B5EF4-FFF2-40B4-BE49-F238E27FC236}">
                <a16:creationId xmlns="" xmlns:a16="http://schemas.microsoft.com/office/drawing/2014/main" id="{0FCCDE26-7222-4C1B-884A-0FAE84FA57DB}"/>
              </a:ext>
            </a:extLst>
          </p:cNvPr>
          <p:cNvSpPr/>
          <p:nvPr/>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标题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20" name="文本占位符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smtClean="0"/>
              <a:t>单击此处编辑母版文本样式</a:t>
            </a:r>
          </a:p>
        </p:txBody>
      </p:sp>
    </p:spTree>
    <p:extLst>
      <p:ext uri="{BB962C8B-B14F-4D97-AF65-F5344CB8AC3E}">
        <p14:creationId xmlns:p14="http://schemas.microsoft.com/office/powerpoint/2010/main" val="306283144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带标题的内容">
    <p:spTree>
      <p:nvGrpSpPr>
        <p:cNvPr id="1" name=""/>
        <p:cNvGrpSpPr/>
        <p:nvPr/>
      </p:nvGrpSpPr>
      <p:grpSpPr>
        <a:xfrm>
          <a:off x="0" y="0"/>
          <a:ext cx="0" cy="0"/>
          <a:chOff x="0" y="0"/>
          <a:chExt cx="0" cy="0"/>
        </a:xfrm>
      </p:grpSpPr>
      <p:sp>
        <p:nvSpPr>
          <p:cNvPr id="35" name="椭圆形 34">
            <a:extLst>
              <a:ext uri="{FF2B5EF4-FFF2-40B4-BE49-F238E27FC236}">
                <a16:creationId xmlns="" xmlns:a16="http://schemas.microsoft.com/office/drawing/2014/main" id="{7BC6DBB9-1B34-4374-A887-DC30F9E2F62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图形 12">
            <a:extLst>
              <a:ext uri="{FF2B5EF4-FFF2-40B4-BE49-F238E27FC236}">
                <a16:creationId xmlns="" xmlns:a16="http://schemas.microsoft.com/office/drawing/2014/main" id="{00DE0AE3-F44D-4F2C-B7A3-C253AA498DEF}"/>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38" name="任意多边形：形状 37">
            <a:extLst>
              <a:ext uri="{FF2B5EF4-FFF2-40B4-BE49-F238E27FC236}">
                <a16:creationId xmlns="" xmlns:a16="http://schemas.microsoft.com/office/drawing/2014/main" id="{C6C05708-08C7-4EF1-B0D8-6A01C1B1AD85}"/>
              </a:ext>
            </a:extLst>
          </p:cNvPr>
          <p:cNvSpPr/>
          <p:nvPr/>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 name="图形 33">
            <a:extLst>
              <a:ext uri="{FF2B5EF4-FFF2-40B4-BE49-F238E27FC236}">
                <a16:creationId xmlns="" xmlns:a16="http://schemas.microsoft.com/office/drawing/2014/main" id="{38956B41-4EE0-4C7C-8436-027F5DE8B1BC}"/>
              </a:ext>
            </a:extLst>
          </p:cNvPr>
          <p:cNvSpPr/>
          <p:nvPr/>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形状 32">
            <a:extLst>
              <a:ext uri="{FF2B5EF4-FFF2-40B4-BE49-F238E27FC236}">
                <a16:creationId xmlns="" xmlns:a16="http://schemas.microsoft.com/office/drawing/2014/main" id="{E08687FC-7322-4F20-9769-1ECF4296A96E}"/>
              </a:ext>
            </a:extLst>
          </p:cNvPr>
          <p:cNvSpPr/>
          <p:nvPr/>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1" name="任意多边形：形状 40">
            <a:extLst>
              <a:ext uri="{FF2B5EF4-FFF2-40B4-BE49-F238E27FC236}">
                <a16:creationId xmlns="" xmlns:a16="http://schemas.microsoft.com/office/drawing/2014/main" id="{0FCCDE26-7222-4C1B-884A-0FAE84FA57DB}"/>
              </a:ext>
            </a:extLst>
          </p:cNvPr>
          <p:cNvSpPr/>
          <p:nvPr/>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标题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20" name="文本占位符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smtClean="0"/>
              <a:t>单击此处编辑母版文本样式</a:t>
            </a:r>
          </a:p>
        </p:txBody>
      </p:sp>
      <p:sp>
        <p:nvSpPr>
          <p:cNvPr id="14" name="内容占位符 2">
            <a:extLst>
              <a:ext uri="{FF2B5EF4-FFF2-40B4-BE49-F238E27FC236}">
                <a16:creationId xmlns="" xmlns:a16="http://schemas.microsoft.com/office/drawing/2014/main" id="{A28A6791-A2CB-40CE-AEF5-A729106DA43B}"/>
              </a:ext>
            </a:extLst>
          </p:cNvPr>
          <p:cNvSpPr>
            <a:spLocks noGrp="1"/>
          </p:cNvSpPr>
          <p:nvPr>
            <p:ph idx="1"/>
          </p:nvPr>
        </p:nvSpPr>
        <p:spPr>
          <a:xfrm>
            <a:off x="5183188" y="457201"/>
            <a:ext cx="6653212" cy="540385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Tree>
    <p:extLst>
      <p:ext uri="{BB962C8B-B14F-4D97-AF65-F5344CB8AC3E}">
        <p14:creationId xmlns:p14="http://schemas.microsoft.com/office/powerpoint/2010/main" val="225445564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2F290D8B-987A-4555-890C-F3CD026BF7B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6139C5E6-5A04-4458-8EF9-628BFBA73A92}"/>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grpSp>
        <p:nvGrpSpPr>
          <p:cNvPr id="41" name="图形 39">
            <a:extLst>
              <a:ext uri="{FF2B5EF4-FFF2-40B4-BE49-F238E27FC236}">
                <a16:creationId xmlns="" xmlns:a16="http://schemas.microsoft.com/office/drawing/2014/main" id="{1D75FFD8-3F66-48B3-BB01-D4B8A9496851}"/>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图形 19">
            <a:extLst>
              <a:ext uri="{FF2B5EF4-FFF2-40B4-BE49-F238E27FC236}">
                <a16:creationId xmlns="" xmlns:a16="http://schemas.microsoft.com/office/drawing/2014/main" id="{436C4D92-1746-4D54-8232-468DFF66CF79}"/>
              </a:ext>
            </a:extLst>
          </p:cNvPr>
          <p:cNvSpPr/>
          <p:nvPr/>
        </p:nvSpPr>
        <p:spPr>
          <a:xfrm>
            <a:off x="838200" y="1492524"/>
            <a:ext cx="3276000"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标题 6">
            <a:extLst>
              <a:ext uri="{FF2B5EF4-FFF2-40B4-BE49-F238E27FC236}">
                <a16:creationId xmlns="" xmlns:a16="http://schemas.microsoft.com/office/drawing/2014/main" id="{E77FD51D-3B1F-4D51-8A61-6CF8222774BD}"/>
              </a:ext>
            </a:extLst>
          </p:cNvPr>
          <p:cNvSpPr>
            <a:spLocks noGrp="1"/>
          </p:cNvSpPr>
          <p:nvPr>
            <p:ph type="title"/>
          </p:nvPr>
        </p:nvSpPr>
        <p:spPr>
          <a:xfrm>
            <a:off x="838200" y="365126"/>
            <a:ext cx="9050518" cy="94549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Tree>
    <p:extLst>
      <p:ext uri="{BB962C8B-B14F-4D97-AF65-F5344CB8AC3E}">
        <p14:creationId xmlns:p14="http://schemas.microsoft.com/office/powerpoint/2010/main" val="62113884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2F290D8B-987A-4555-890C-F3CD026BF7B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6139C5E6-5A04-4458-8EF9-628BFBA73A92}"/>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grpSp>
        <p:nvGrpSpPr>
          <p:cNvPr id="41" name="图形 39">
            <a:extLst>
              <a:ext uri="{FF2B5EF4-FFF2-40B4-BE49-F238E27FC236}">
                <a16:creationId xmlns="" xmlns:a16="http://schemas.microsoft.com/office/drawing/2014/main" id="{1D75FFD8-3F66-48B3-BB01-D4B8A9496851}"/>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70414882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包含图像的节标题">
    <p:spTree>
      <p:nvGrpSpPr>
        <p:cNvPr id="1" name=""/>
        <p:cNvGrpSpPr/>
        <p:nvPr/>
      </p:nvGrpSpPr>
      <p:grpSpPr>
        <a:xfrm>
          <a:off x="0" y="0"/>
          <a:ext cx="0" cy="0"/>
          <a:chOff x="0" y="0"/>
          <a:chExt cx="0" cy="0"/>
        </a:xfrm>
      </p:grpSpPr>
      <p:sp>
        <p:nvSpPr>
          <p:cNvPr id="39" name="图片占位符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rtlCol="0" anchor="ctr" anchorCtr="0">
            <a:noAutofit/>
          </a:bodyPr>
          <a:lstStyle>
            <a:lvl1pPr marL="0" indent="0" algn="ctr">
              <a:buNone/>
              <a:defRPr sz="1400">
                <a:latin typeface="Microsoft YaHei UI" panose="020B0503020204020204" pitchFamily="34" charset="-122"/>
                <a:ea typeface="Microsoft YaHei UI" panose="020B0503020204020204" pitchFamily="34" charset="-122"/>
              </a:defRPr>
            </a:lvl1pPr>
          </a:lstStyle>
          <a:p>
            <a:pPr rtl="0"/>
            <a:r>
              <a:rPr lang="zh-CN" altLang="en-US" noProof="0" smtClean="0"/>
              <a:t>单击图标添加图片</a:t>
            </a:r>
            <a:endParaRPr lang="zh-CN" altLang="en-US" noProof="0" dirty="0"/>
          </a:p>
        </p:txBody>
      </p:sp>
      <p:sp>
        <p:nvSpPr>
          <p:cNvPr id="34" name="椭圆形 33">
            <a:extLst>
              <a:ext uri="{FF2B5EF4-FFF2-40B4-BE49-F238E27FC236}">
                <a16:creationId xmlns="" xmlns:a16="http://schemas.microsoft.com/office/drawing/2014/main" id="{13074BE4-153F-46FE-B915-CD1AEF318A25}"/>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5" name="图形 12">
            <a:extLst>
              <a:ext uri="{FF2B5EF4-FFF2-40B4-BE49-F238E27FC236}">
                <a16:creationId xmlns="" xmlns:a16="http://schemas.microsoft.com/office/drawing/2014/main" id="{0B7E91C4-F19E-46BE-B05F-139B5418924E}"/>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形状 9">
            <a:extLst>
              <a:ext uri="{FF2B5EF4-FFF2-40B4-BE49-F238E27FC236}">
                <a16:creationId xmlns="" xmlns:a16="http://schemas.microsoft.com/office/drawing/2014/main" id="{08A64499-0304-4070-BCB0-67E2BE20A3EA}"/>
              </a:ext>
            </a:extLst>
          </p:cNvPr>
          <p:cNvSpPr/>
          <p:nvPr/>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任意多边形：形状 24">
            <a:extLst>
              <a:ext uri="{FF2B5EF4-FFF2-40B4-BE49-F238E27FC236}">
                <a16:creationId xmlns="" xmlns:a16="http://schemas.microsoft.com/office/drawing/2014/main" id="{ED1736B3-AE79-40C2-80FF-2FB0FEE27195}"/>
              </a:ext>
            </a:extLst>
          </p:cNvPr>
          <p:cNvSpPr/>
          <p:nvPr/>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latin typeface="Microsoft YaHei UI" panose="020B0503020204020204" pitchFamily="34" charset="-122"/>
                <a:ea typeface="Microsoft YaHei UI" panose="020B0503020204020204" pitchFamily="34" charset="-122"/>
              </a:defRPr>
            </a:lvl1pPr>
          </a:lstStyle>
          <a:p>
            <a:pPr rtl="0"/>
            <a:r>
              <a:rPr lang="zh-CN" altLang="en-US" noProof="0" dirty="0"/>
              <a:t>分隔幻灯片</a:t>
            </a:r>
          </a:p>
        </p:txBody>
      </p:sp>
      <p:sp>
        <p:nvSpPr>
          <p:cNvPr id="3" name="副标题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24" name="图形 22">
            <a:extLst>
              <a:ext uri="{FF2B5EF4-FFF2-40B4-BE49-F238E27FC236}">
                <a16:creationId xmlns="" xmlns:a16="http://schemas.microsoft.com/office/drawing/2014/main" id="{4EE1436E-33B5-4388-87D8-2D0633CC3CE7}"/>
              </a:ext>
            </a:extLst>
          </p:cNvPr>
          <p:cNvSpPr/>
          <p:nvPr/>
        </p:nvSpPr>
        <p:spPr>
          <a:xfrm>
            <a:off x="903223" y="1550951"/>
            <a:ext cx="2592000"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38" name="任意多边形：形状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形状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任意多边形：形状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4626256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副标题、内容以及图片">
    <p:spTree>
      <p:nvGrpSpPr>
        <p:cNvPr id="1" name=""/>
        <p:cNvGrpSpPr/>
        <p:nvPr/>
      </p:nvGrpSpPr>
      <p:grpSpPr>
        <a:xfrm>
          <a:off x="0" y="0"/>
          <a:ext cx="0" cy="0"/>
          <a:chOff x="0" y="0"/>
          <a:chExt cx="0" cy="0"/>
        </a:xfrm>
      </p:grpSpPr>
      <p:sp>
        <p:nvSpPr>
          <p:cNvPr id="26" name="图片占位符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rtlCol="0" anchor="ctr" anchorCtr="0">
            <a:noAutofit/>
          </a:bodyPr>
          <a:lstStyle>
            <a:lvl1pPr marL="0" indent="0" algn="ctr">
              <a:buNone/>
              <a:defRPr sz="1400">
                <a:latin typeface="Microsoft YaHei UI" panose="020B0503020204020204" pitchFamily="34" charset="-122"/>
                <a:ea typeface="Microsoft YaHei UI" panose="020B0503020204020204" pitchFamily="34" charset="-122"/>
              </a:defRPr>
            </a:lvl1pPr>
          </a:lstStyle>
          <a:p>
            <a:pPr rtl="0"/>
            <a:r>
              <a:rPr lang="zh-CN" altLang="en-US" noProof="0" smtClean="0"/>
              <a:t>单击图标添加图片</a:t>
            </a:r>
            <a:endParaRPr lang="zh-CN" altLang="en-US" noProof="0" dirty="0"/>
          </a:p>
        </p:txBody>
      </p:sp>
      <p:sp>
        <p:nvSpPr>
          <p:cNvPr id="24" name="椭圆形 23">
            <a:extLst>
              <a:ext uri="{FF2B5EF4-FFF2-40B4-BE49-F238E27FC236}">
                <a16:creationId xmlns="" xmlns:a16="http://schemas.microsoft.com/office/drawing/2014/main" id="{CE8B26E3-C9CA-4CFF-8221-19518F497FF4}"/>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图形 12">
            <a:extLst>
              <a:ext uri="{FF2B5EF4-FFF2-40B4-BE49-F238E27FC236}">
                <a16:creationId xmlns="" xmlns:a16="http://schemas.microsoft.com/office/drawing/2014/main" id="{A9957602-C843-44E0-A93F-66AF5A6A0F0A}"/>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dirty="0"/>
              <a:t>文本版式 </a:t>
            </a:r>
            <a:r>
              <a:rPr lang="en-US" altLang="zh-CN" noProof="0" dirty="0"/>
              <a:t>02</a:t>
            </a:r>
            <a:endParaRPr lang="zh-CN" altLang="en-US" noProof="0" dirty="0"/>
          </a:p>
        </p:txBody>
      </p:sp>
      <p:sp>
        <p:nvSpPr>
          <p:cNvPr id="4" name="日期占位符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0" name="任意多边形:形状 9">
            <a:extLst>
              <a:ext uri="{FF2B5EF4-FFF2-40B4-BE49-F238E27FC236}">
                <a16:creationId xmlns=""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任意多边形：形状 12">
            <a:extLst>
              <a:ext uri="{FF2B5EF4-FFF2-40B4-BE49-F238E27FC236}">
                <a16:creationId xmlns=""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文本占位符 14">
            <a:extLst>
              <a:ext uri="{FF2B5EF4-FFF2-40B4-BE49-F238E27FC236}">
                <a16:creationId xmlns="" xmlns:a16="http://schemas.microsoft.com/office/drawing/2014/main" id="{F469DEB5-CC79-4D71-8360-0B10B34244B7}"/>
              </a:ext>
            </a:extLst>
          </p:cNvPr>
          <p:cNvSpPr>
            <a:spLocks noGrp="1"/>
          </p:cNvSpPr>
          <p:nvPr>
            <p:ph type="body" sz="quarter" idx="13"/>
          </p:nvPr>
        </p:nvSpPr>
        <p:spPr>
          <a:xfrm>
            <a:off x="6910023" y="2050475"/>
            <a:ext cx="4548187" cy="639683"/>
          </a:xfrm>
        </p:spPr>
        <p:txBody>
          <a:bodyPr rtlCol="0">
            <a:normAutofit/>
          </a:bodyPr>
          <a:lstStyle>
            <a:lvl1pPr marL="0" indent="0">
              <a:buNone/>
              <a:defRPr sz="1800" b="1" i="0">
                <a:latin typeface="Microsoft YaHei UI" panose="020B0503020204020204" pitchFamily="34" charset="-122"/>
                <a:ea typeface="Microsoft YaHei UI" panose="020B0503020204020204" pitchFamily="34" charset="-122"/>
              </a:defRPr>
            </a:lvl1pPr>
          </a:lstStyle>
          <a:p>
            <a:pPr lvl="0" rtl="0"/>
            <a:r>
              <a:rPr lang="zh-CN" altLang="en-US" noProof="0" smtClean="0"/>
              <a:t>单击此处编辑母版文本样式</a:t>
            </a:r>
          </a:p>
        </p:txBody>
      </p:sp>
      <p:sp>
        <p:nvSpPr>
          <p:cNvPr id="17" name="文本占位符 14">
            <a:extLst>
              <a:ext uri="{FF2B5EF4-FFF2-40B4-BE49-F238E27FC236}">
                <a16:creationId xmlns="" xmlns:a16="http://schemas.microsoft.com/office/drawing/2014/main" id="{9EE0722D-F13C-4FFB-9E31-CC024B92E6CD}"/>
              </a:ext>
            </a:extLst>
          </p:cNvPr>
          <p:cNvSpPr>
            <a:spLocks noGrp="1"/>
          </p:cNvSpPr>
          <p:nvPr>
            <p:ph type="body" sz="quarter" idx="14"/>
          </p:nvPr>
        </p:nvSpPr>
        <p:spPr>
          <a:xfrm>
            <a:off x="6910023" y="2839714"/>
            <a:ext cx="4548187" cy="2916952"/>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pPr lvl="0" rtl="0"/>
            <a:r>
              <a:rPr lang="zh-CN" altLang="en-US" noProof="0" smtClean="0"/>
              <a:t>单击此处编辑母版文本样式</a:t>
            </a:r>
          </a:p>
        </p:txBody>
      </p:sp>
      <p:sp>
        <p:nvSpPr>
          <p:cNvPr id="3" name="图形 22">
            <a:extLst>
              <a:ext uri="{FF2B5EF4-FFF2-40B4-BE49-F238E27FC236}">
                <a16:creationId xmlns="" xmlns:a16="http://schemas.microsoft.com/office/drawing/2014/main" id="{827885C7-FA6F-4513-83BC-BEAD42F63D5B}"/>
              </a:ext>
            </a:extLst>
          </p:cNvPr>
          <p:cNvSpPr/>
          <p:nvPr/>
        </p:nvSpPr>
        <p:spPr>
          <a:xfrm>
            <a:off x="6981947" y="1726672"/>
            <a:ext cx="2772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形状 21">
            <a:extLst>
              <a:ext uri="{FF2B5EF4-FFF2-40B4-BE49-F238E27FC236}">
                <a16:creationId xmlns="" xmlns:a16="http://schemas.microsoft.com/office/drawing/2014/main" id="{30961087-B677-45AC-8D02-FEE615D17609}"/>
              </a:ext>
            </a:extLst>
          </p:cNvPr>
          <p:cNvSpPr/>
          <p:nvPr/>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6239822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幻灯片">
    <p:spTree>
      <p:nvGrpSpPr>
        <p:cNvPr id="1" name=""/>
        <p:cNvGrpSpPr/>
        <p:nvPr/>
      </p:nvGrpSpPr>
      <p:grpSpPr>
        <a:xfrm>
          <a:off x="0" y="0"/>
          <a:ext cx="0" cy="0"/>
          <a:chOff x="0" y="0"/>
          <a:chExt cx="0" cy="0"/>
        </a:xfrm>
      </p:grpSpPr>
      <p:sp>
        <p:nvSpPr>
          <p:cNvPr id="42" name="图片占位符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rtlCol="0" anchor="ctr" anchorCtr="0">
            <a:noAutofit/>
          </a:bodyPr>
          <a:lstStyle>
            <a:lvl1pPr marL="0" indent="0" algn="ctr">
              <a:buNone/>
              <a:defRPr sz="1400">
                <a:latin typeface="Microsoft YaHei UI" panose="020B0503020204020204" pitchFamily="34" charset="-122"/>
                <a:ea typeface="Microsoft YaHei UI" panose="020B0503020204020204" pitchFamily="34" charset="-122"/>
              </a:defRPr>
            </a:lvl1pPr>
          </a:lstStyle>
          <a:p>
            <a:pPr rtl="0"/>
            <a:r>
              <a:rPr lang="zh-CN" altLang="en-US" noProof="0" smtClean="0"/>
              <a:t>单击图标添加图片</a:t>
            </a:r>
            <a:endParaRPr lang="zh-CN" altLang="en-US" noProof="0" dirty="0"/>
          </a:p>
        </p:txBody>
      </p:sp>
      <p:sp>
        <p:nvSpPr>
          <p:cNvPr id="35" name="椭圆形 34">
            <a:extLst>
              <a:ext uri="{FF2B5EF4-FFF2-40B4-BE49-F238E27FC236}">
                <a16:creationId xmlns="" xmlns:a16="http://schemas.microsoft.com/office/drawing/2014/main" id="{7BC6DBB9-1B34-4374-A887-DC30F9E2F62F}"/>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图形 12">
            <a:extLst>
              <a:ext uri="{FF2B5EF4-FFF2-40B4-BE49-F238E27FC236}">
                <a16:creationId xmlns="" xmlns:a16="http://schemas.microsoft.com/office/drawing/2014/main" id="{00DE0AE3-F44D-4F2C-B7A3-C253AA498DEF}"/>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dirty="0"/>
              <a:t>文本版式 </a:t>
            </a:r>
            <a:r>
              <a:rPr lang="en-US" altLang="zh-CN" noProof="0" dirty="0"/>
              <a:t>02</a:t>
            </a:r>
            <a:endParaRPr lang="zh-CN" altLang="en-US" noProof="0" dirty="0"/>
          </a:p>
        </p:txBody>
      </p:sp>
      <p:sp>
        <p:nvSpPr>
          <p:cNvPr id="4" name="日期占位符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8" name="文本占位符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830067" y="3889184"/>
            <a:ext cx="4548187" cy="1708223"/>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pPr lvl="0" rtl="0"/>
            <a:r>
              <a:rPr lang="zh-CN" altLang="en-US" noProof="0" smtClean="0"/>
              <a:t>单击此处编辑母版文本样式</a:t>
            </a:r>
          </a:p>
        </p:txBody>
      </p:sp>
      <p:sp>
        <p:nvSpPr>
          <p:cNvPr id="38" name="任意多边形：形状 37">
            <a:extLst>
              <a:ext uri="{FF2B5EF4-FFF2-40B4-BE49-F238E27FC236}">
                <a16:creationId xmlns="" xmlns:a16="http://schemas.microsoft.com/office/drawing/2014/main" id="{C6C05708-08C7-4EF1-B0D8-6A01C1B1AD85}"/>
              </a:ext>
            </a:extLst>
          </p:cNvPr>
          <p:cNvSpPr/>
          <p:nvPr/>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 name="任意多边形：形状 28">
            <a:extLst>
              <a:ext uri="{FF2B5EF4-FFF2-40B4-BE49-F238E27FC236}">
                <a16:creationId xmlns="" xmlns:a16="http://schemas.microsoft.com/office/drawing/2014/main" id="{E46691B2-7AF3-4CAC-A285-36444A9101D9}"/>
              </a:ext>
            </a:extLst>
          </p:cNvPr>
          <p:cNvSpPr/>
          <p:nvPr/>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任意多边形：形状 25">
            <a:extLst>
              <a:ext uri="{FF2B5EF4-FFF2-40B4-BE49-F238E27FC236}">
                <a16:creationId xmlns="" xmlns:a16="http://schemas.microsoft.com/office/drawing/2014/main" id="{FE8ACF66-A148-4D4F-A35C-837CDC6B154D}"/>
              </a:ext>
            </a:extLst>
          </p:cNvPr>
          <p:cNvSpPr/>
          <p:nvPr/>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 name="文本占位符 26">
            <a:extLst>
              <a:ext uri="{FF2B5EF4-FFF2-40B4-BE49-F238E27FC236}">
                <a16:creationId xmlns="" xmlns:a16="http://schemas.microsoft.com/office/drawing/2014/main" id="{5F10B1F7-5633-4C8B-A868-72D9C782CBA6}"/>
              </a:ext>
            </a:extLst>
          </p:cNvPr>
          <p:cNvSpPr>
            <a:spLocks noGrp="1"/>
          </p:cNvSpPr>
          <p:nvPr>
            <p:ph type="body" sz="quarter" idx="16"/>
          </p:nvPr>
        </p:nvSpPr>
        <p:spPr>
          <a:xfrm>
            <a:off x="811115" y="2374900"/>
            <a:ext cx="4565650" cy="701675"/>
          </a:xfrm>
        </p:spPr>
        <p:txBody>
          <a:bodyPr rtlCol="0">
            <a:noAutofit/>
          </a:bodyPr>
          <a:lstStyle>
            <a:lvl1pPr marL="0" indent="0">
              <a:buNone/>
              <a:defRPr sz="1800" b="1" i="0">
                <a:latin typeface="Microsoft YaHei UI" panose="020B0503020204020204" pitchFamily="34" charset="-122"/>
                <a:ea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smtClean="0"/>
              <a:t>单击此处编辑母版文本样式</a:t>
            </a:r>
          </a:p>
        </p:txBody>
      </p:sp>
      <p:sp>
        <p:nvSpPr>
          <p:cNvPr id="31" name="文本占位符 29">
            <a:extLst>
              <a:ext uri="{FF2B5EF4-FFF2-40B4-BE49-F238E27FC236}">
                <a16:creationId xmlns="" xmlns:a16="http://schemas.microsoft.com/office/drawing/2014/main" id="{CBA9BCD0-48BA-4D5B-8871-61204EACE422}"/>
              </a:ext>
            </a:extLst>
          </p:cNvPr>
          <p:cNvSpPr>
            <a:spLocks noGrp="1"/>
          </p:cNvSpPr>
          <p:nvPr>
            <p:ph type="body" sz="quarter" idx="17"/>
          </p:nvPr>
        </p:nvSpPr>
        <p:spPr>
          <a:xfrm>
            <a:off x="811115" y="3165301"/>
            <a:ext cx="4583113" cy="689525"/>
          </a:xfrm>
        </p:spPr>
        <p:txBody>
          <a:bodyPr rtlCol="0"/>
          <a:lstStyle>
            <a:lvl1pPr marL="0" indent="0">
              <a:buNone/>
              <a:defRPr sz="140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rtl="0"/>
            <a:r>
              <a:rPr lang="zh-CN" altLang="en-US" noProof="0" smtClean="0"/>
              <a:t>单击此处编辑母版文本样式</a:t>
            </a:r>
          </a:p>
        </p:txBody>
      </p:sp>
      <p:sp>
        <p:nvSpPr>
          <p:cNvPr id="3" name="图形 33">
            <a:extLst>
              <a:ext uri="{FF2B5EF4-FFF2-40B4-BE49-F238E27FC236}">
                <a16:creationId xmlns="" xmlns:a16="http://schemas.microsoft.com/office/drawing/2014/main" id="{38956B41-4EE0-4C7C-8436-027F5DE8B1BC}"/>
              </a:ext>
            </a:extLst>
          </p:cNvPr>
          <p:cNvSpPr/>
          <p:nvPr/>
        </p:nvSpPr>
        <p:spPr>
          <a:xfrm>
            <a:off x="887582" y="2045662"/>
            <a:ext cx="2844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形状 32">
            <a:extLst>
              <a:ext uri="{FF2B5EF4-FFF2-40B4-BE49-F238E27FC236}">
                <a16:creationId xmlns="" xmlns:a16="http://schemas.microsoft.com/office/drawing/2014/main" id="{E08687FC-7322-4F20-9769-1ECF4296A96E}"/>
              </a:ext>
            </a:extLst>
          </p:cNvPr>
          <p:cNvSpPr/>
          <p:nvPr/>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1" name="任意多边形：形状 40">
            <a:extLst>
              <a:ext uri="{FF2B5EF4-FFF2-40B4-BE49-F238E27FC236}">
                <a16:creationId xmlns="" xmlns:a16="http://schemas.microsoft.com/office/drawing/2014/main" id="{0FCCDE26-7222-4C1B-884A-0FAE84FA57DB}"/>
              </a:ext>
            </a:extLst>
          </p:cNvPr>
          <p:cNvSpPr/>
          <p:nvPr/>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9630393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带副标题的比较">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6F44C9A9-0E74-4918-9B66-273196D2956C}"/>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4FD74D9D-1BEE-4A13-ABAA-5FBA5C4D1BFA}"/>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rtlCol="0" anchor="b">
            <a:normAutofit/>
          </a:bodyPr>
          <a:lstStyle>
            <a:lvl1pPr algn="ctr">
              <a:defRPr sz="4000">
                <a:latin typeface="Microsoft YaHei UI" panose="020B0503020204020204" pitchFamily="34" charset="-122"/>
                <a:ea typeface="Microsoft YaHei UI" panose="020B0503020204020204" pitchFamily="34" charset="-122"/>
              </a:defRPr>
            </a:lvl1pPr>
          </a:lstStyle>
          <a:p>
            <a:pPr rtl="0"/>
            <a:r>
              <a:rPr lang="zh-CN" altLang="en-US" noProof="0" dirty="0"/>
              <a:t>比较</a:t>
            </a:r>
          </a:p>
        </p:txBody>
      </p:sp>
      <p:sp>
        <p:nvSpPr>
          <p:cNvPr id="3" name="文本占位符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811311" y="2959593"/>
            <a:ext cx="4365625" cy="365125"/>
          </a:xfrm>
        </p:spPr>
        <p:txBody>
          <a:bodyPr rtlCol="0">
            <a:normAutofit/>
          </a:bodyPr>
          <a:lstStyle>
            <a:lvl1pPr marL="0" indent="0">
              <a:buNone/>
              <a:defRPr sz="25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第 </a:t>
            </a:r>
            <a:r>
              <a:rPr lang="en-US" altLang="zh-CN" noProof="0" dirty="0"/>
              <a:t>1 </a:t>
            </a:r>
            <a:r>
              <a:rPr lang="zh-CN" altLang="en-US" noProof="0" dirty="0"/>
              <a:t>节标题</a:t>
            </a: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7" name="文本占位符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30066" y="1898650"/>
            <a:ext cx="10515599" cy="701675"/>
          </a:xfrm>
        </p:spPr>
        <p:txBody>
          <a:bodyPr rtlCol="0">
            <a:noAutofit/>
          </a:bodyPr>
          <a:lstStyle>
            <a:lvl1pPr marL="0" indent="0" algn="ctr">
              <a:buNone/>
              <a:defRPr sz="1800" b="1" i="0">
                <a:latin typeface="Microsoft YaHei UI" panose="020B0503020204020204" pitchFamily="34" charset="-122"/>
                <a:ea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smtClean="0"/>
              <a:t>单击此处编辑母版文本样式</a:t>
            </a:r>
          </a:p>
        </p:txBody>
      </p:sp>
      <p:sp>
        <p:nvSpPr>
          <p:cNvPr id="22" name="图形 19">
            <a:extLst>
              <a:ext uri="{FF2B5EF4-FFF2-40B4-BE49-F238E27FC236}">
                <a16:creationId xmlns="" xmlns:a16="http://schemas.microsoft.com/office/drawing/2014/main" id="{258EB2BC-F42B-4177-83EB-F2D2BF76129C}"/>
              </a:ext>
            </a:extLst>
          </p:cNvPr>
          <p:cNvSpPr/>
          <p:nvPr/>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文本占位符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5973985" y="2959593"/>
            <a:ext cx="4365625" cy="365125"/>
          </a:xfrm>
        </p:spPr>
        <p:txBody>
          <a:bodyPr rtlCol="0">
            <a:normAutofit/>
          </a:bodyPr>
          <a:lstStyle>
            <a:lvl1pPr marL="0" indent="0">
              <a:buNone/>
              <a:defRPr sz="25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第 </a:t>
            </a:r>
            <a:r>
              <a:rPr lang="en-US" altLang="zh-CN" noProof="0" dirty="0"/>
              <a:t>2 </a:t>
            </a:r>
            <a:r>
              <a:rPr lang="zh-CN" altLang="en-US" noProof="0" dirty="0"/>
              <a:t>节标题</a:t>
            </a:r>
          </a:p>
        </p:txBody>
      </p:sp>
      <p:sp>
        <p:nvSpPr>
          <p:cNvPr id="28" name="文本占位符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811311"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smtClean="0"/>
              <a:t>单击此处编辑母版文本样式</a:t>
            </a:r>
          </a:p>
        </p:txBody>
      </p:sp>
      <p:sp>
        <p:nvSpPr>
          <p:cNvPr id="30" name="文本占位符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smtClean="0"/>
              <a:t>单击此处编辑母版文本样式</a:t>
            </a:r>
          </a:p>
        </p:txBody>
      </p:sp>
      <p:grpSp>
        <p:nvGrpSpPr>
          <p:cNvPr id="41" name="图形 39">
            <a:extLst>
              <a:ext uri="{FF2B5EF4-FFF2-40B4-BE49-F238E27FC236}">
                <a16:creationId xmlns=""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39036137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图表幻灯片">
    <p:spTree>
      <p:nvGrpSpPr>
        <p:cNvPr id="1" name=""/>
        <p:cNvGrpSpPr/>
        <p:nvPr/>
      </p:nvGrpSpPr>
      <p:grpSpPr>
        <a:xfrm>
          <a:off x="0" y="0"/>
          <a:ext cx="0" cy="0"/>
          <a:chOff x="0" y="0"/>
          <a:chExt cx="0" cy="0"/>
        </a:xfrm>
      </p:grpSpPr>
      <p:sp>
        <p:nvSpPr>
          <p:cNvPr id="48" name="椭圆形 47">
            <a:extLst>
              <a:ext uri="{FF2B5EF4-FFF2-40B4-BE49-F238E27FC236}">
                <a16:creationId xmlns="" xmlns:a16="http://schemas.microsoft.com/office/drawing/2014/main" id="{6BE8D45D-1E08-4F59-96CC-EA53D7CA6AB0}"/>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图形 12">
            <a:extLst>
              <a:ext uri="{FF2B5EF4-FFF2-40B4-BE49-F238E27FC236}">
                <a16:creationId xmlns="" xmlns:a16="http://schemas.microsoft.com/office/drawing/2014/main" id="{8E968353-82DA-42A2-88B6-AEFCF124AF4E}"/>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rtlCol="0" anchor="b">
            <a:normAutofit/>
          </a:bodyPr>
          <a:lstStyle>
            <a:lvl1pPr algn="l">
              <a:defRPr sz="4000">
                <a:latin typeface="Microsoft YaHei UI" panose="020B0503020204020204" pitchFamily="34" charset="-122"/>
                <a:ea typeface="Microsoft YaHei UI" panose="020B0503020204020204" pitchFamily="34" charset="-122"/>
              </a:defRPr>
            </a:lvl1pPr>
          </a:lstStyle>
          <a:p>
            <a:pPr rtl="0"/>
            <a:r>
              <a:rPr lang="zh-CN" altLang="en-US" noProof="0" dirty="0"/>
              <a:t>图表幻灯片</a:t>
            </a: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7" name="文本占位符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5649889" y="2592569"/>
            <a:ext cx="5630885" cy="701675"/>
          </a:xfrm>
        </p:spPr>
        <p:txBody>
          <a:bodyPr rtlCol="0">
            <a:noAutofit/>
          </a:bodyPr>
          <a:lstStyle>
            <a:lvl1pPr marL="0" indent="0" algn="l">
              <a:buNone/>
              <a:defRPr sz="1800" b="1" i="0">
                <a:latin typeface="Microsoft YaHei UI" panose="020B0503020204020204" pitchFamily="34" charset="-122"/>
                <a:ea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smtClean="0"/>
              <a:t>单击此处编辑母版文本样式</a:t>
            </a:r>
          </a:p>
        </p:txBody>
      </p:sp>
      <p:sp>
        <p:nvSpPr>
          <p:cNvPr id="24" name="文本占位符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30%</a:t>
            </a:r>
          </a:p>
        </p:txBody>
      </p:sp>
      <p:sp>
        <p:nvSpPr>
          <p:cNvPr id="30" name="文本占位符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23" name="文本占位符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10%</a:t>
            </a:r>
          </a:p>
        </p:txBody>
      </p:sp>
      <p:sp>
        <p:nvSpPr>
          <p:cNvPr id="25" name="文本占位符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27" name="文本占位符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25%</a:t>
            </a:r>
          </a:p>
        </p:txBody>
      </p:sp>
      <p:sp>
        <p:nvSpPr>
          <p:cNvPr id="29" name="文本占位符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32" name="文本占位符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10%</a:t>
            </a:r>
          </a:p>
        </p:txBody>
      </p:sp>
      <p:sp>
        <p:nvSpPr>
          <p:cNvPr id="33" name="文本占位符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35" name="文本占位符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20%</a:t>
            </a:r>
          </a:p>
        </p:txBody>
      </p:sp>
      <p:sp>
        <p:nvSpPr>
          <p:cNvPr id="36" name="文本占位符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38" name="文本占位符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rtlCol="0" anchor="b" anchorCtr="0">
            <a:normAutofit/>
          </a:bodyPr>
          <a:lstStyle>
            <a:lvl1pPr marL="0" indent="0">
              <a:buNone/>
              <a:defRPr sz="18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zh-CN" noProof="0" dirty="0"/>
              <a:t>5%</a:t>
            </a:r>
          </a:p>
        </p:txBody>
      </p:sp>
      <p:sp>
        <p:nvSpPr>
          <p:cNvPr id="39" name="文本占位符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zh-CN" altLang="en-US" noProof="0" dirty="0"/>
              <a:t>类别标题</a:t>
            </a:r>
          </a:p>
        </p:txBody>
      </p:sp>
      <p:sp>
        <p:nvSpPr>
          <p:cNvPr id="19" name="图表占位符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911225" y="908050"/>
            <a:ext cx="4284663" cy="4365625"/>
          </a:xfrm>
        </p:spPr>
        <p:txBody>
          <a:bodyPr rtlCol="0" anchor="ctr" anchorCtr="0">
            <a:normAutofit/>
          </a:bodyPr>
          <a:lstStyle>
            <a:lvl1pPr marL="0" indent="0" algn="ctr">
              <a:buNone/>
              <a:defRPr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stStyle>
          <a:p>
            <a:pPr rtl="0"/>
            <a:r>
              <a:rPr lang="zh-CN" altLang="en-US" noProof="0" smtClean="0"/>
              <a:t>单击图标添加图表</a:t>
            </a:r>
            <a:endParaRPr lang="zh-CN" altLang="en-US" noProof="0" dirty="0"/>
          </a:p>
        </p:txBody>
      </p:sp>
      <p:grpSp>
        <p:nvGrpSpPr>
          <p:cNvPr id="41" name="图形 39">
            <a:extLst>
              <a:ext uri="{FF2B5EF4-FFF2-40B4-BE49-F238E27FC236}">
                <a16:creationId xmlns="" xmlns:a16="http://schemas.microsoft.com/office/drawing/2014/main" id="{D0A213E0-4DC9-4F6A-98B8-21DE9AE2D9B0}"/>
              </a:ext>
            </a:extLst>
          </p:cNvPr>
          <p:cNvGrpSpPr/>
          <p:nvPr/>
        </p:nvGrpSpPr>
        <p:grpSpPr>
          <a:xfrm>
            <a:off x="10008352" y="0"/>
            <a:ext cx="2188800" cy="1933794"/>
            <a:chOff x="10003200" y="0"/>
            <a:chExt cx="2188800" cy="1933794"/>
          </a:xfrm>
        </p:grpSpPr>
        <p:sp>
          <p:nvSpPr>
            <p:cNvPr id="42" name="任意多边形：形状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3" name="任意多边形：形状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6" name="任意多边形：形状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图形 50">
            <a:extLst>
              <a:ext uri="{FF2B5EF4-FFF2-40B4-BE49-F238E27FC236}">
                <a16:creationId xmlns="" xmlns:a16="http://schemas.microsoft.com/office/drawing/2014/main" id="{33AA43FA-C2DC-406C-BFE6-A2A804112236}"/>
              </a:ext>
            </a:extLst>
          </p:cNvPr>
          <p:cNvSpPr/>
          <p:nvPr/>
        </p:nvSpPr>
        <p:spPr>
          <a:xfrm>
            <a:off x="5731819" y="2267879"/>
            <a:ext cx="2592000"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6660612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表格幻灯片">
    <p:spTree>
      <p:nvGrpSpPr>
        <p:cNvPr id="1" name=""/>
        <p:cNvGrpSpPr/>
        <p:nvPr/>
      </p:nvGrpSpPr>
      <p:grpSpPr>
        <a:xfrm>
          <a:off x="0" y="0"/>
          <a:ext cx="0" cy="0"/>
          <a:chOff x="0" y="0"/>
          <a:chExt cx="0" cy="0"/>
        </a:xfrm>
      </p:grpSpPr>
      <p:sp>
        <p:nvSpPr>
          <p:cNvPr id="52" name="椭圆形 51">
            <a:extLst>
              <a:ext uri="{FF2B5EF4-FFF2-40B4-BE49-F238E27FC236}">
                <a16:creationId xmlns="" xmlns:a16="http://schemas.microsoft.com/office/drawing/2014/main" id="{F21AF1E2-466C-487E-86AF-CA6FFFCA2720}"/>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53" name="图形 12">
            <a:extLst>
              <a:ext uri="{FF2B5EF4-FFF2-40B4-BE49-F238E27FC236}">
                <a16:creationId xmlns="" xmlns:a16="http://schemas.microsoft.com/office/drawing/2014/main" id="{531F1BC1-79BD-45BA-B27E-7A2C62A65EC9}"/>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rtlCol="0" anchor="b">
            <a:normAutofit/>
          </a:bodyPr>
          <a:lstStyle>
            <a:lvl1pPr algn="l">
              <a:defRPr sz="4000">
                <a:latin typeface="Microsoft YaHei UI" panose="020B0503020204020204" pitchFamily="34" charset="-122"/>
                <a:ea typeface="Microsoft YaHei UI" panose="020B0503020204020204" pitchFamily="34" charset="-122"/>
              </a:defRPr>
            </a:lvl1pPr>
          </a:lstStyle>
          <a:p>
            <a:pPr rtl="0"/>
            <a:r>
              <a:rPr lang="zh-CN" altLang="en-US" noProof="0" dirty="0"/>
              <a:t>表格幻灯片</a:t>
            </a:r>
          </a:p>
        </p:txBody>
      </p:sp>
      <p:sp>
        <p:nvSpPr>
          <p:cNvPr id="4" name="日期占位符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5" name="页脚占位符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7" name="文本占位符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09405" y="3252275"/>
            <a:ext cx="3396171" cy="1846732"/>
          </a:xfrm>
        </p:spPr>
        <p:txBody>
          <a:bodyPr rtlCol="0">
            <a:noAutofit/>
          </a:bodyPr>
          <a:lstStyle>
            <a:lvl1pPr marL="0" indent="0" algn="l">
              <a:buNone/>
              <a:defRPr sz="1800" b="1" i="0">
                <a:latin typeface="Microsoft YaHei UI" panose="020B0503020204020204" pitchFamily="34" charset="-122"/>
                <a:ea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smtClean="0"/>
              <a:t>单击此处编辑母版文本样式</a:t>
            </a:r>
          </a:p>
        </p:txBody>
      </p:sp>
      <p:sp>
        <p:nvSpPr>
          <p:cNvPr id="18" name="图表占位符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4724400" y="1493214"/>
            <a:ext cx="6561138" cy="3847135"/>
          </a:xfrm>
        </p:spPr>
        <p:txBody>
          <a:bodyPr rtlCol="0" anchor="ctr" anchorCtr="0">
            <a:normAutofit/>
          </a:bodyPr>
          <a:lstStyle>
            <a:lvl1pPr marL="0" indent="0" algn="ctr">
              <a:buNone/>
              <a:defRPr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stStyle>
          <a:p>
            <a:pPr rtl="0"/>
            <a:r>
              <a:rPr lang="zh-CN" altLang="en-US" noProof="0" smtClean="0"/>
              <a:t>单击图标添加表格</a:t>
            </a:r>
            <a:endParaRPr lang="zh-CN" altLang="en-US" noProof="0" dirty="0"/>
          </a:p>
        </p:txBody>
      </p:sp>
      <p:grpSp>
        <p:nvGrpSpPr>
          <p:cNvPr id="45" name="图形 39">
            <a:extLst>
              <a:ext uri="{FF2B5EF4-FFF2-40B4-BE49-F238E27FC236}">
                <a16:creationId xmlns="" xmlns:a16="http://schemas.microsoft.com/office/drawing/2014/main" id="{2B29CFAD-7DFA-43C8-BC78-F666303C4A65}"/>
              </a:ext>
            </a:extLst>
          </p:cNvPr>
          <p:cNvGrpSpPr/>
          <p:nvPr/>
        </p:nvGrpSpPr>
        <p:grpSpPr>
          <a:xfrm flipH="1">
            <a:off x="-3477" y="0"/>
            <a:ext cx="2188800" cy="1933794"/>
            <a:chOff x="10003200" y="0"/>
            <a:chExt cx="2188800" cy="1933794"/>
          </a:xfrm>
        </p:grpSpPr>
        <p:sp>
          <p:nvSpPr>
            <p:cNvPr id="46" name="任意多边形：形状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8" name="任意多边形：形状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9" name="任意多边形：形状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0" name="任意多边形：形状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1" name="任意多边形：形状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图形 54">
            <a:extLst>
              <a:ext uri="{FF2B5EF4-FFF2-40B4-BE49-F238E27FC236}">
                <a16:creationId xmlns="" xmlns:a16="http://schemas.microsoft.com/office/drawing/2014/main" id="{A1820133-6B1B-4297-8A79-2E89B2C7199B}"/>
              </a:ext>
            </a:extLst>
          </p:cNvPr>
          <p:cNvSpPr/>
          <p:nvPr/>
        </p:nvSpPr>
        <p:spPr>
          <a:xfrm>
            <a:off x="895660" y="2912161"/>
            <a:ext cx="27360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456741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像和标题幻灯片">
    <p:spTree>
      <p:nvGrpSpPr>
        <p:cNvPr id="1" name=""/>
        <p:cNvGrpSpPr/>
        <p:nvPr/>
      </p:nvGrpSpPr>
      <p:grpSpPr>
        <a:xfrm>
          <a:off x="0" y="0"/>
          <a:ext cx="0" cy="0"/>
          <a:chOff x="0" y="0"/>
          <a:chExt cx="0" cy="0"/>
        </a:xfrm>
      </p:grpSpPr>
      <p:sp>
        <p:nvSpPr>
          <p:cNvPr id="51" name="图片占位符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rtlCol="0" anchor="ctr" anchorCtr="0">
            <a:noAutofit/>
          </a:bodyPr>
          <a:lstStyle>
            <a:lvl1pPr marL="0" indent="0" algn="ctr">
              <a:buNone/>
              <a:defRPr sz="1400">
                <a:latin typeface="Microsoft YaHei UI" panose="020B0503020204020204" pitchFamily="34" charset="-122"/>
                <a:ea typeface="Microsoft YaHei UI" panose="020B0503020204020204" pitchFamily="34" charset="-122"/>
              </a:defRPr>
            </a:lvl1pPr>
          </a:lstStyle>
          <a:p>
            <a:pPr rtl="0"/>
            <a:r>
              <a:rPr lang="zh-CN" altLang="en-US" noProof="0" smtClean="0"/>
              <a:t>单击图标添加图片</a:t>
            </a:r>
            <a:endParaRPr lang="zh-CN" altLang="en-US" noProof="0" dirty="0"/>
          </a:p>
        </p:txBody>
      </p:sp>
      <p:sp>
        <p:nvSpPr>
          <p:cNvPr id="46" name="任意多边形：形状 45">
            <a:extLst>
              <a:ext uri="{FF2B5EF4-FFF2-40B4-BE49-F238E27FC236}">
                <a16:creationId xmlns=""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7" name="任意多边形：形状 46">
            <a:extLst>
              <a:ext uri="{FF2B5EF4-FFF2-40B4-BE49-F238E27FC236}">
                <a16:creationId xmlns=""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5" name="任意多边形：形状 44">
            <a:extLst>
              <a:ext uri="{FF2B5EF4-FFF2-40B4-BE49-F238E27FC236}">
                <a16:creationId xmlns=""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椭圆形 23">
            <a:extLst>
              <a:ext uri="{FF2B5EF4-FFF2-40B4-BE49-F238E27FC236}">
                <a16:creationId xmlns="" xmlns:a16="http://schemas.microsoft.com/office/drawing/2014/main" id="{7F8CA5B8-0BAD-4554-87FE-E0910E6CD5C5}"/>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图形 12">
            <a:extLst>
              <a:ext uri="{FF2B5EF4-FFF2-40B4-BE49-F238E27FC236}">
                <a16:creationId xmlns="" xmlns:a16="http://schemas.microsoft.com/office/drawing/2014/main" id="{12CBB0CF-5FCC-4507-BD7B-C02386D2A23C}"/>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大图像</a:t>
            </a:r>
          </a:p>
        </p:txBody>
      </p:sp>
      <p:sp>
        <p:nvSpPr>
          <p:cNvPr id="6" name="页脚占位符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21" name="文本占位符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2412987" y="5718810"/>
            <a:ext cx="7366026" cy="946532"/>
          </a:xfrm>
        </p:spPr>
        <p:txBody>
          <a:bodyPr rtlCol="0">
            <a:noAutofit/>
          </a:bodyPr>
          <a:lstStyle>
            <a:lvl1pPr marL="0" indent="0" algn="ctr">
              <a:buNone/>
              <a:defRPr sz="1800" b="1" i="0">
                <a:latin typeface="Microsoft YaHei UI" panose="020B0503020204020204" pitchFamily="34" charset="-122"/>
                <a:ea typeface="Microsoft YaHei UI" panose="020B0503020204020204" pitchFamily="34" charset="-122"/>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zh-CN" altLang="en-US" noProof="0" smtClean="0"/>
              <a:t>单击此处编辑母版文本样式</a:t>
            </a:r>
          </a:p>
        </p:txBody>
      </p:sp>
      <p:pic>
        <p:nvPicPr>
          <p:cNvPr id="22" name="图形 21">
            <a:extLst>
              <a:ext uri="{FF2B5EF4-FFF2-40B4-BE49-F238E27FC236}">
                <a16:creationId xmlns="" xmlns:a16="http://schemas.microsoft.com/office/drawing/2014/main" id="{B091E01B-B80B-4194-AC2B-41043EC597D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762500" y="5155439"/>
            <a:ext cx="2667000" cy="139903"/>
          </a:xfrm>
          <a:prstGeom prst="rect">
            <a:avLst/>
          </a:prstGeom>
        </p:spPr>
      </p:pic>
      <p:sp>
        <p:nvSpPr>
          <p:cNvPr id="40" name="任意多边形：形状 39">
            <a:extLst>
              <a:ext uri="{FF2B5EF4-FFF2-40B4-BE49-F238E27FC236}">
                <a16:creationId xmlns=""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1" name="任意多边形：形状 40">
            <a:extLst>
              <a:ext uri="{FF2B5EF4-FFF2-40B4-BE49-F238E27FC236}">
                <a16:creationId xmlns=""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2" name="任意多边形：形状 41">
            <a:extLst>
              <a:ext uri="{FF2B5EF4-FFF2-40B4-BE49-F238E27FC236}">
                <a16:creationId xmlns=""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4" name="任意多边形：形状 43">
            <a:extLst>
              <a:ext uri="{FF2B5EF4-FFF2-40B4-BE49-F238E27FC236}">
                <a16:creationId xmlns=""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8" name="任意多边形：形状 47">
            <a:extLst>
              <a:ext uri="{FF2B5EF4-FFF2-40B4-BE49-F238E27FC236}">
                <a16:creationId xmlns="" xmlns:a16="http://schemas.microsoft.com/office/drawing/2014/main" id="{49472789-B79C-464F-9D88-E51F8B5062D3}"/>
              </a:ext>
            </a:extLst>
          </p:cNvPr>
          <p:cNvSpPr/>
          <p:nvPr/>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323173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视频内容">
    <p:spTree>
      <p:nvGrpSpPr>
        <p:cNvPr id="1" name=""/>
        <p:cNvGrpSpPr/>
        <p:nvPr/>
      </p:nvGrpSpPr>
      <p:grpSpPr>
        <a:xfrm>
          <a:off x="0" y="0"/>
          <a:ext cx="0" cy="0"/>
          <a:chOff x="0" y="0"/>
          <a:chExt cx="0" cy="0"/>
        </a:xfrm>
      </p:grpSpPr>
      <p:sp>
        <p:nvSpPr>
          <p:cNvPr id="25" name="椭圆形 24">
            <a:extLst>
              <a:ext uri="{FF2B5EF4-FFF2-40B4-BE49-F238E27FC236}">
                <a16:creationId xmlns="" xmlns:a16="http://schemas.microsoft.com/office/drawing/2014/main" id="{DD823940-1850-4484-BDCE-3D9B898D6787}"/>
              </a:ext>
            </a:extLst>
          </p:cNvPr>
          <p:cNvSpPr/>
          <p:nvPr/>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图形 12">
            <a:extLst>
              <a:ext uri="{FF2B5EF4-FFF2-40B4-BE49-F238E27FC236}">
                <a16:creationId xmlns="" xmlns:a16="http://schemas.microsoft.com/office/drawing/2014/main" id="{6FFA8582-48C8-4154-ACF0-5F6412FAAE0C}"/>
              </a:ext>
            </a:extLst>
          </p:cNvPr>
          <p:cNvSpPr/>
          <p:nvPr/>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8" name="媒体占位符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rtlCol="0" anchor="ctr" anchorCtr="0">
            <a:normAutofit/>
          </a:bodyPr>
          <a:lstStyle>
            <a:lvl1pPr marL="0" indent="0" algn="ctr">
              <a:buNone/>
              <a:defRPr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stStyle>
          <a:p>
            <a:pPr rtl="0"/>
            <a:r>
              <a:rPr lang="zh-CN" altLang="en-US" noProof="0" smtClean="0"/>
              <a:t>单击图标添加媒体</a:t>
            </a:r>
            <a:endParaRPr lang="zh-CN" altLang="en-US" noProof="0" dirty="0"/>
          </a:p>
        </p:txBody>
      </p:sp>
      <p:sp>
        <p:nvSpPr>
          <p:cNvPr id="6" name="页脚占位符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1" name="任意多边形：形状 10">
            <a:extLst>
              <a:ext uri="{FF2B5EF4-FFF2-40B4-BE49-F238E27FC236}">
                <a16:creationId xmlns=""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任意多边形：形状 14">
            <a:extLst>
              <a:ext uri="{FF2B5EF4-FFF2-40B4-BE49-F238E27FC236}">
                <a16:creationId xmlns="" xmlns:a16="http://schemas.microsoft.com/office/drawing/2014/main" id="{06A97B71-3A84-4844-BDB5-E3F77302BBC0}"/>
              </a:ext>
            </a:extLst>
          </p:cNvPr>
          <p:cNvSpPr/>
          <p:nvPr/>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形状 15">
            <a:extLst>
              <a:ext uri="{FF2B5EF4-FFF2-40B4-BE49-F238E27FC236}">
                <a16:creationId xmlns=""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任意多边形：形状 16">
            <a:extLst>
              <a:ext uri="{FF2B5EF4-FFF2-40B4-BE49-F238E27FC236}">
                <a16:creationId xmlns="" xmlns:a16="http://schemas.microsoft.com/office/drawing/2014/main" id="{759BB951-621D-4456-A832-116187764B2E}"/>
              </a:ext>
            </a:extLst>
          </p:cNvPr>
          <p:cNvSpPr/>
          <p:nvPr/>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任意多边形：形状 17">
            <a:extLst>
              <a:ext uri="{FF2B5EF4-FFF2-40B4-BE49-F238E27FC236}">
                <a16:creationId xmlns="" xmlns:a16="http://schemas.microsoft.com/office/drawing/2014/main" id="{3F8008CE-2F0A-4568-9C4A-C347A4880513}"/>
              </a:ext>
            </a:extLst>
          </p:cNvPr>
          <p:cNvSpPr/>
          <p:nvPr/>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标题 2">
            <a:extLst>
              <a:ext uri="{FF2B5EF4-FFF2-40B4-BE49-F238E27FC236}">
                <a16:creationId xmlns="" xmlns:a16="http://schemas.microsoft.com/office/drawing/2014/main" id="{3A926948-B9C1-4E84-AF0F-40965A132C47}"/>
              </a:ext>
            </a:extLst>
          </p:cNvPr>
          <p:cNvSpPr>
            <a:spLocks noGrp="1"/>
          </p:cNvSpPr>
          <p:nvPr>
            <p:ph type="title"/>
          </p:nvPr>
        </p:nvSpPr>
        <p:spPr>
          <a:xfrm>
            <a:off x="2412986" y="5707145"/>
            <a:ext cx="7366027" cy="853993"/>
          </a:xfrm>
        </p:spPr>
        <p:txBody>
          <a:bodyPr rtlCol="0" anchor="t" anchorCtr="0">
            <a:normAutofit/>
          </a:bodyPr>
          <a:lstStyle>
            <a:lvl1pPr marL="0" indent="0" algn="ctr">
              <a:buFont typeface="Arial" panose="020B0604020202020204" pitchFamily="34" charset="0"/>
              <a:buNone/>
              <a:defRPr sz="18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0" name="组 9">
            <a:extLst>
              <a:ext uri="{FF2B5EF4-FFF2-40B4-BE49-F238E27FC236}">
                <a16:creationId xmlns="" xmlns:a16="http://schemas.microsoft.com/office/drawing/2014/main" id="{223A17C7-5A8B-4D9D-AC8A-2486018F3FB8}"/>
              </a:ext>
            </a:extLst>
          </p:cNvPr>
          <p:cNvGrpSpPr/>
          <p:nvPr/>
        </p:nvGrpSpPr>
        <p:grpSpPr>
          <a:xfrm>
            <a:off x="-18799" y="2319272"/>
            <a:ext cx="2884236" cy="2824836"/>
            <a:chOff x="-18799" y="2319272"/>
            <a:chExt cx="2884236" cy="2824836"/>
          </a:xfrm>
        </p:grpSpPr>
        <p:sp>
          <p:nvSpPr>
            <p:cNvPr id="3" name="任意多边形：形状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任意多边形：形状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5" name="任意多边形：形状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95839820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latin typeface="Microsoft YaHei UI" panose="020B0503020204020204" pitchFamily="34" charset="-122"/>
                <a:ea typeface="Microsoft YaHei UI" panose="020B0503020204020204" pitchFamily="34" charset="-122"/>
              </a:defRPr>
            </a:lvl1pPr>
          </a:lstStyle>
          <a:p>
            <a:fld id="{AD50A1E1-0110-4E7D-912A-E4D499BF9145}" type="datetimeFigureOut">
              <a:rPr lang="zh-CN" altLang="en-US" smtClean="0"/>
              <a:t>2021/11/14</a:t>
            </a:fld>
            <a:endParaRPr lang="zh-CN" altLang="en-US"/>
          </a:p>
        </p:txBody>
      </p:sp>
      <p:sp>
        <p:nvSpPr>
          <p:cNvPr id="6" name="幻灯片编号占位符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latin typeface="Microsoft YaHei UI" panose="020B0503020204020204" pitchFamily="34" charset="-122"/>
                <a:ea typeface="Microsoft YaHei UI" panose="020B0503020204020204" pitchFamily="34" charset="-122"/>
              </a:defRPr>
            </a:lvl1pPr>
          </a:lstStyle>
          <a:p>
            <a:fld id="{D7ED7905-99EE-4968-A639-2437B4EC8CBF}" type="slidenum">
              <a:rPr lang="zh-CN" altLang="en-US" smtClean="0"/>
              <a:t>‹#›</a:t>
            </a:fld>
            <a:endParaRPr lang="zh-CN" altLang="en-US"/>
          </a:p>
        </p:txBody>
      </p:sp>
      <p:sp>
        <p:nvSpPr>
          <p:cNvPr id="11" name="页脚占位符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latin typeface="Microsoft YaHei UI" panose="020B0503020204020204" pitchFamily="34" charset="-122"/>
                <a:ea typeface="Microsoft YaHei UI" panose="020B0503020204020204" pitchFamily="34" charset="-122"/>
              </a:defRPr>
            </a:lvl1pPr>
          </a:lstStyle>
          <a:p>
            <a:endParaRPr lang="zh-CN" altLang="en-US"/>
          </a:p>
        </p:txBody>
      </p:sp>
    </p:spTree>
    <p:extLst>
      <p:ext uri="{BB962C8B-B14F-4D97-AF65-F5344CB8AC3E}">
        <p14:creationId xmlns:p14="http://schemas.microsoft.com/office/powerpoint/2010/main" val="241453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script.github.io/self/go/"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132" y="2432852"/>
            <a:ext cx="11457796" cy="1517356"/>
          </a:xfrm>
        </p:spPr>
        <p:txBody>
          <a:bodyPr/>
          <a:lstStyle/>
          <a:p>
            <a:r>
              <a:rPr lang="en-US" altLang="zh-CN" dirty="0" smtClean="0"/>
              <a:t>The Adventures of</a:t>
            </a:r>
            <a:br>
              <a:rPr lang="en-US" altLang="zh-CN" dirty="0" smtClean="0"/>
            </a:br>
            <a:r>
              <a:rPr lang="en-US" altLang="zh-CN" dirty="0" smtClean="0"/>
              <a:t>Tom Sawyer</a:t>
            </a:r>
            <a:endParaRPr lang="zh-CN" altLang="en-US" dirty="0"/>
          </a:p>
        </p:txBody>
      </p:sp>
      <p:sp>
        <p:nvSpPr>
          <p:cNvPr id="3" name="副标题 2"/>
          <p:cNvSpPr>
            <a:spLocks noGrp="1"/>
          </p:cNvSpPr>
          <p:nvPr>
            <p:ph type="subTitle" idx="1"/>
          </p:nvPr>
        </p:nvSpPr>
        <p:spPr>
          <a:xfrm>
            <a:off x="539132" y="4489704"/>
            <a:ext cx="3629300" cy="946192"/>
          </a:xfrm>
        </p:spPr>
        <p:txBody>
          <a:bodyPr/>
          <a:lstStyle/>
          <a:p>
            <a:r>
              <a:rPr lang="en-US" altLang="zh-CN" dirty="0" smtClean="0"/>
              <a:t>Group 1, Class 27</a:t>
            </a:r>
            <a:endParaRPr lang="zh-CN" altLang="en-US" dirty="0"/>
          </a:p>
        </p:txBody>
      </p:sp>
      <p:sp>
        <p:nvSpPr>
          <p:cNvPr id="5" name="文本框 4"/>
          <p:cNvSpPr txBox="1"/>
          <p:nvPr/>
        </p:nvSpPr>
        <p:spPr>
          <a:xfrm>
            <a:off x="539132" y="841248"/>
            <a:ext cx="6355444" cy="923330"/>
          </a:xfrm>
          <a:prstGeom prst="rect">
            <a:avLst/>
          </a:prstGeom>
        </p:spPr>
        <p:txBody>
          <a:bodyPr vert="horz" lIns="91440" tIns="45720" rIns="91440" bIns="45720" rtlCol="0" anchor="ctr">
            <a:noAutofit/>
          </a:bodyPr>
          <a:lstStyle>
            <a:lvl1pPr>
              <a:lnSpc>
                <a:spcPct val="90000"/>
              </a:lnSpc>
              <a:spcBef>
                <a:spcPct val="0"/>
              </a:spcBef>
              <a:buNone/>
              <a:defRPr sz="6000" b="1">
                <a:gradFill>
                  <a:gsLst>
                    <a:gs pos="0">
                      <a:schemeClr val="accent1"/>
                    </a:gs>
                    <a:gs pos="100000">
                      <a:schemeClr val="accent3"/>
                    </a:gs>
                  </a:gsLst>
                  <a:lin ang="0" scaled="1"/>
                </a:gradFill>
                <a:latin typeface="Microsoft YaHei UI" panose="020B0503020204020204" pitchFamily="34" charset="-122"/>
                <a:ea typeface="Microsoft YaHei UI" panose="020B0503020204020204" pitchFamily="34" charset="-122"/>
                <a:cs typeface="+mj-cs"/>
              </a:defRPr>
            </a:lvl1pPr>
          </a:lstStyle>
          <a:p>
            <a:r>
              <a:rPr lang="en-US" altLang="zh-CN" sz="2800" dirty="0">
                <a:solidFill>
                  <a:srgbClr val="D30F64"/>
                </a:solidFill>
              </a:rPr>
              <a:t>Book Report</a:t>
            </a:r>
            <a:endParaRPr lang="zh-CN" altLang="en-US" sz="2800" dirty="0">
              <a:solidFill>
                <a:srgbClr val="D30F64"/>
              </a:solidFill>
            </a:endParaRPr>
          </a:p>
        </p:txBody>
      </p:sp>
    </p:spTree>
    <p:extLst>
      <p:ext uri="{BB962C8B-B14F-4D97-AF65-F5344CB8AC3E}">
        <p14:creationId xmlns:p14="http://schemas.microsoft.com/office/powerpoint/2010/main" val="15950205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Introduction</a:t>
            </a:r>
            <a:endParaRPr lang="zh-CN" altLang="en-US" dirty="0"/>
          </a:p>
        </p:txBody>
      </p:sp>
      <p:sp>
        <p:nvSpPr>
          <p:cNvPr id="4" name="文本占位符 3"/>
          <p:cNvSpPr>
            <a:spLocks noGrp="1"/>
          </p:cNvSpPr>
          <p:nvPr>
            <p:ph type="body" sz="quarter" idx="13"/>
          </p:nvPr>
        </p:nvSpPr>
        <p:spPr/>
        <p:txBody>
          <a:bodyPr/>
          <a:lstStyle/>
          <a:p>
            <a:r>
              <a:rPr lang="en-US" altLang="zh-CN" dirty="0"/>
              <a:t>Information about this </a:t>
            </a:r>
            <a:r>
              <a:rPr lang="en-US" altLang="zh-CN" dirty="0" smtClean="0"/>
              <a:t>book:</a:t>
            </a:r>
            <a:endParaRPr lang="zh-CN" altLang="en-US" dirty="0"/>
          </a:p>
        </p:txBody>
      </p:sp>
      <p:sp>
        <p:nvSpPr>
          <p:cNvPr id="5" name="文本占位符 4"/>
          <p:cNvSpPr>
            <a:spLocks noGrp="1"/>
          </p:cNvSpPr>
          <p:nvPr>
            <p:ph type="body" sz="quarter" idx="14"/>
          </p:nvPr>
        </p:nvSpPr>
        <p:spPr>
          <a:xfrm>
            <a:off x="6910022" y="2446522"/>
            <a:ext cx="4666282" cy="3656056"/>
          </a:xfrm>
        </p:spPr>
        <p:txBody>
          <a:bodyPr>
            <a:noAutofit/>
          </a:bodyPr>
          <a:lstStyle/>
          <a:p>
            <a:pPr marL="0" indent="540000">
              <a:buNone/>
            </a:pPr>
            <a:r>
              <a:rPr lang="en-US" altLang="zh-CN" sz="1800" i="1" dirty="0">
                <a:latin typeface="Cambria Math" panose="02040503050406030204" pitchFamily="18" charset="0"/>
                <a:ea typeface="Cambria Math" panose="02040503050406030204" pitchFamily="18" charset="0"/>
              </a:rPr>
              <a:t>The Adventures of Tom Sawyer</a:t>
            </a:r>
            <a:r>
              <a:rPr lang="en-US" altLang="zh-CN" sz="1800" dirty="0">
                <a:latin typeface="Cambria Math" panose="02040503050406030204" pitchFamily="18" charset="0"/>
                <a:ea typeface="Cambria Math" panose="02040503050406030204" pitchFamily="18" charset="0"/>
              </a:rPr>
              <a:t> is a novel published by American </a:t>
            </a:r>
            <a:r>
              <a:rPr lang="en-US" altLang="zh-CN" sz="1800" dirty="0" smtClean="0">
                <a:latin typeface="Cambria Math" panose="02040503050406030204" pitchFamily="18" charset="0"/>
                <a:ea typeface="Cambria Math" panose="02040503050406030204" pitchFamily="18" charset="0"/>
              </a:rPr>
              <a:t>writer </a:t>
            </a:r>
            <a:r>
              <a:rPr lang="en-US" altLang="zh-CN" sz="1800" dirty="0">
                <a:latin typeface="Cambria Math" panose="02040503050406030204" pitchFamily="18" charset="0"/>
                <a:ea typeface="Cambria Math" panose="02040503050406030204" pitchFamily="18" charset="0"/>
              </a:rPr>
              <a:t>Mark Twain in 1876</a:t>
            </a:r>
            <a:r>
              <a:rPr lang="en-US" altLang="zh-CN" sz="1800" dirty="0" smtClean="0">
                <a:latin typeface="Cambria Math" panose="02040503050406030204" pitchFamily="18" charset="0"/>
                <a:ea typeface="Cambria Math" panose="02040503050406030204" pitchFamily="18" charset="0"/>
              </a:rPr>
              <a:t>. When he wrote this story</a:t>
            </a:r>
            <a:r>
              <a:rPr lang="en-US" altLang="zh-CN" sz="1800" dirty="0">
                <a:latin typeface="Cambria Math" panose="02040503050406030204" pitchFamily="18" charset="0"/>
                <a:ea typeface="Cambria Math" panose="02040503050406030204" pitchFamily="18" charset="0"/>
              </a:rPr>
              <a:t>, American society is accelerating its transformation under the influence of the Civil </a:t>
            </a:r>
            <a:r>
              <a:rPr lang="en-US" altLang="zh-CN" sz="1800" dirty="0" smtClean="0">
                <a:latin typeface="Cambria Math" panose="02040503050406030204" pitchFamily="18" charset="0"/>
                <a:ea typeface="Cambria Math" panose="02040503050406030204" pitchFamily="18" charset="0"/>
              </a:rPr>
              <a:t>War. </a:t>
            </a:r>
            <a:r>
              <a:rPr lang="en-US" altLang="zh-CN" sz="1800" dirty="0" smtClean="0">
                <a:latin typeface="Cambria Math" panose="02040503050406030204" pitchFamily="18" charset="0"/>
              </a:rPr>
              <a:t>This </a:t>
            </a:r>
            <a:r>
              <a:rPr lang="en-US" altLang="zh-CN" sz="1800" dirty="0">
                <a:latin typeface="Cambria Math" panose="02040503050406030204" pitchFamily="18" charset="0"/>
              </a:rPr>
              <a:t>book describes the free and lively psychology of </a:t>
            </a:r>
            <a:r>
              <a:rPr lang="en-US" altLang="zh-CN" sz="1800" dirty="0" smtClean="0">
                <a:latin typeface="Cambria Math" panose="02040503050406030204" pitchFamily="18" charset="0"/>
              </a:rPr>
              <a:t>children </a:t>
            </a:r>
            <a:r>
              <a:rPr lang="en-US" altLang="zh-CN" sz="1800" dirty="0">
                <a:latin typeface="Cambria Math" panose="02040503050406030204" pitchFamily="18" charset="0"/>
              </a:rPr>
              <a:t>with cheerful </a:t>
            </a:r>
            <a:r>
              <a:rPr lang="en-US" altLang="zh-CN" sz="1800" dirty="0" smtClean="0">
                <a:latin typeface="Cambria Math" panose="02040503050406030204" pitchFamily="18" charset="0"/>
              </a:rPr>
              <a:t>words</a:t>
            </a:r>
            <a:r>
              <a:rPr lang="en-US" altLang="zh-CN" sz="1800" dirty="0">
                <a:latin typeface="Cambria Math" panose="02040503050406030204" pitchFamily="18" charset="0"/>
              </a:rPr>
              <a:t> </a:t>
            </a:r>
            <a:r>
              <a:rPr lang="en-US" altLang="zh-CN" sz="1800" dirty="0" smtClean="0">
                <a:latin typeface="Cambria Math" panose="02040503050406030204" pitchFamily="18" charset="0"/>
              </a:rPr>
              <a:t>in order to reflect </a:t>
            </a:r>
            <a:r>
              <a:rPr lang="en-US" altLang="zh-CN" sz="1800" dirty="0">
                <a:latin typeface="Cambria Math" panose="02040503050406030204" pitchFamily="18" charset="0"/>
              </a:rPr>
              <a:t>the broad social reality of </a:t>
            </a:r>
            <a:r>
              <a:rPr lang="en-US" altLang="zh-CN" sz="1800" dirty="0" smtClean="0">
                <a:latin typeface="Cambria Math" panose="02040503050406030204" pitchFamily="18" charset="0"/>
              </a:rPr>
              <a:t>America </a:t>
            </a:r>
            <a:r>
              <a:rPr lang="en-US" altLang="zh-CN" sz="1800" dirty="0">
                <a:latin typeface="Cambria Math" panose="02040503050406030204" pitchFamily="18" charset="0"/>
              </a:rPr>
              <a:t>at that </a:t>
            </a:r>
            <a:r>
              <a:rPr lang="en-US" altLang="zh-CN" sz="1800" dirty="0" smtClean="0">
                <a:latin typeface="Cambria Math" panose="02040503050406030204" pitchFamily="18" charset="0"/>
              </a:rPr>
              <a:t>time.</a:t>
            </a:r>
          </a:p>
          <a:p>
            <a:pPr marL="0" indent="540000">
              <a:buNone/>
            </a:pPr>
            <a:endParaRPr lang="en-US" altLang="zh-CN" sz="1800" dirty="0" smtClean="0">
              <a:latin typeface="Cambria Math" panose="02040503050406030204" pitchFamily="18" charset="0"/>
            </a:endParaRPr>
          </a:p>
          <a:p>
            <a:pPr marL="0" indent="0">
              <a:buNone/>
            </a:pPr>
            <a:r>
              <a:rPr lang="en-US" altLang="zh-CN" sz="1800" dirty="0" smtClean="0">
                <a:latin typeface="Cambria Math" panose="02040503050406030204" pitchFamily="18" charset="0"/>
                <a:ea typeface="Cambria Math" panose="02040503050406030204" pitchFamily="18" charset="0"/>
              </a:rPr>
              <a:t>accelerating [ək</a:t>
            </a:r>
            <a:r>
              <a:rPr lang="en-US" altLang="zh-CN" sz="1800" dirty="0">
                <a:latin typeface="Cambria Math" panose="02040503050406030204" pitchFamily="18" charset="0"/>
                <a:ea typeface="Cambria Math" panose="02040503050406030204" pitchFamily="18" charset="0"/>
              </a:rPr>
              <a:t>ˈseləreɪtɪŋ</a:t>
            </a:r>
            <a:r>
              <a:rPr lang="en-US" altLang="zh-CN" sz="1800" dirty="0" smtClean="0">
                <a:latin typeface="Cambria Math" panose="02040503050406030204" pitchFamily="18" charset="0"/>
                <a:ea typeface="Cambria Math" panose="02040503050406030204" pitchFamily="18" charset="0"/>
              </a:rPr>
              <a:t>] v. </a:t>
            </a:r>
            <a:r>
              <a:rPr lang="zh-CN" altLang="en-US" sz="1800" dirty="0" smtClean="0">
                <a:latin typeface="Cambria Math" panose="02040503050406030204" pitchFamily="18" charset="0"/>
                <a:ea typeface="Cambria Math" panose="02040503050406030204" pitchFamily="18" charset="0"/>
              </a:rPr>
              <a:t>加速，使加速</a:t>
            </a:r>
            <a:endParaRPr lang="en-US" altLang="zh-CN" sz="1800" dirty="0" smtClean="0">
              <a:latin typeface="Cambria Math" panose="02040503050406030204" pitchFamily="18" charset="0"/>
              <a:ea typeface="Cambria Math" panose="02040503050406030204" pitchFamily="18" charset="0"/>
            </a:endParaRPr>
          </a:p>
          <a:p>
            <a:pPr marL="0" indent="0">
              <a:buNone/>
            </a:pPr>
            <a:r>
              <a:rPr lang="en-US" altLang="zh-CN" sz="1800" dirty="0">
                <a:latin typeface="Cambria Math" panose="02040503050406030204" pitchFamily="18" charset="0"/>
                <a:ea typeface="Cambria Math" panose="02040503050406030204" pitchFamily="18" charset="0"/>
              </a:rPr>
              <a:t>the Civil [</a:t>
            </a:r>
            <a:r>
              <a:rPr lang="en-US" altLang="zh-CN" sz="1800" dirty="0" smtClean="0">
                <a:latin typeface="Cambria Math" panose="02040503050406030204" pitchFamily="18" charset="0"/>
                <a:ea typeface="Cambria Math" panose="02040503050406030204" pitchFamily="18" charset="0"/>
              </a:rPr>
              <a:t>ˈsɪvl</a:t>
            </a:r>
            <a:r>
              <a:rPr lang="en-US" altLang="zh-CN" sz="1800" dirty="0">
                <a:latin typeface="Cambria Math" panose="02040503050406030204" pitchFamily="18" charset="0"/>
                <a:ea typeface="Cambria Math" panose="02040503050406030204" pitchFamily="18" charset="0"/>
              </a:rPr>
              <a:t>] War </a:t>
            </a:r>
            <a:r>
              <a:rPr lang="zh-CN" altLang="en-US" sz="1800" dirty="0">
                <a:latin typeface="Cambria Math" panose="02040503050406030204" pitchFamily="18" charset="0"/>
                <a:ea typeface="Cambria Math" panose="02040503050406030204" pitchFamily="18" charset="0"/>
              </a:rPr>
              <a:t>南北战争</a:t>
            </a:r>
            <a:endParaRPr lang="en-US" altLang="zh-CN" sz="1800" dirty="0">
              <a:latin typeface="Cambria Math" panose="02040503050406030204" pitchFamily="18" charset="0"/>
              <a:ea typeface="Cambria Math" panose="02040503050406030204" pitchFamily="18" charset="0"/>
            </a:endParaRPr>
          </a:p>
          <a:p>
            <a:pPr marL="0" indent="0">
              <a:buNone/>
            </a:pPr>
            <a:r>
              <a:rPr lang="en-US" altLang="zh-CN" sz="1800" dirty="0">
                <a:latin typeface="Cambria Math" panose="02040503050406030204" pitchFamily="18" charset="0"/>
                <a:ea typeface="Cambria Math" panose="02040503050406030204" pitchFamily="18" charset="0"/>
              </a:rPr>
              <a:t>psychology [saɪˈkɒlədʒɪ] n. </a:t>
            </a:r>
            <a:r>
              <a:rPr lang="zh-CN" altLang="en-US" sz="1800" dirty="0" smtClean="0">
                <a:latin typeface="Cambria Math" panose="02040503050406030204" pitchFamily="18" charset="0"/>
                <a:ea typeface="Cambria Math" panose="02040503050406030204" pitchFamily="18" charset="0"/>
              </a:rPr>
              <a:t>心理，心理学</a:t>
            </a:r>
            <a:endParaRPr lang="zh-CN" altLang="en-US" sz="1800" dirty="0">
              <a:latin typeface="Cambria Math" panose="02040503050406030204" pitchFamily="18" charset="0"/>
              <a:ea typeface="Cambria Math" panose="02040503050406030204" pitchFamily="18" charset="0"/>
            </a:endParaRPr>
          </a:p>
        </p:txBody>
      </p:sp>
      <p:pic>
        <p:nvPicPr>
          <p:cNvPr id="1026" name="Picture 2" descr="http://img3m3.ddimg.cn/53/34/22525523-1_w_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4" y="908050"/>
            <a:ext cx="4388993" cy="438899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426526" y="5579358"/>
            <a:ext cx="5111434" cy="523220"/>
          </a:xfrm>
          <a:prstGeom prst="rect">
            <a:avLst/>
          </a:prstGeom>
          <a:noFill/>
        </p:spPr>
        <p:txBody>
          <a:bodyPr wrap="square" rtlCol="0">
            <a:spAutoFit/>
          </a:bodyPr>
          <a:lstStyle/>
          <a:p>
            <a:r>
              <a:rPr lang="en-US" altLang="zh-CN" sz="2800" i="1" dirty="0" smtClean="0">
                <a:latin typeface="Cambria Math" panose="02040503050406030204" pitchFamily="18" charset="0"/>
                <a:ea typeface="Cambria Math" panose="02040503050406030204" pitchFamily="18" charset="0"/>
              </a:rPr>
              <a:t>The Adventures of Tom Sawyer</a:t>
            </a:r>
            <a:endParaRPr lang="zh-CN" altLang="en-US" sz="2800" i="1" dirty="0">
              <a:latin typeface="Cambria Math" panose="02040503050406030204" pitchFamily="18" charset="0"/>
            </a:endParaRPr>
          </a:p>
        </p:txBody>
      </p:sp>
      <p:cxnSp>
        <p:nvCxnSpPr>
          <p:cNvPr id="8" name="直接连接符 7"/>
          <p:cNvCxnSpPr/>
          <p:nvPr/>
        </p:nvCxnSpPr>
        <p:spPr>
          <a:xfrm>
            <a:off x="7022592" y="4892040"/>
            <a:ext cx="4178808" cy="9144"/>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4808513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24" r="824"/>
          <a:stretch>
            <a:fillRect/>
          </a:stretch>
        </p:blipFill>
        <p:spPr/>
      </p:pic>
      <p:sp>
        <p:nvSpPr>
          <p:cNvPr id="3" name="标题 2"/>
          <p:cNvSpPr>
            <a:spLocks noGrp="1"/>
          </p:cNvSpPr>
          <p:nvPr>
            <p:ph type="title"/>
          </p:nvPr>
        </p:nvSpPr>
        <p:spPr/>
        <p:txBody>
          <a:bodyPr/>
          <a:lstStyle/>
          <a:p>
            <a:r>
              <a:rPr lang="en-US" altLang="zh-CN" dirty="0" smtClean="0"/>
              <a:t>Main Characters</a:t>
            </a:r>
            <a:endParaRPr lang="zh-CN" altLang="en-US" dirty="0"/>
          </a:p>
        </p:txBody>
      </p:sp>
      <p:sp>
        <p:nvSpPr>
          <p:cNvPr id="4" name="文本占位符 3"/>
          <p:cNvSpPr>
            <a:spLocks noGrp="1"/>
          </p:cNvSpPr>
          <p:nvPr>
            <p:ph type="body" sz="quarter" idx="13"/>
          </p:nvPr>
        </p:nvSpPr>
        <p:spPr/>
        <p:txBody>
          <a:bodyPr/>
          <a:lstStyle/>
          <a:p>
            <a:r>
              <a:rPr lang="en-US" altLang="zh-CN" dirty="0" smtClean="0"/>
              <a:t>Characters in the story :</a:t>
            </a:r>
            <a:endParaRPr lang="zh-CN" altLang="en-US" dirty="0"/>
          </a:p>
        </p:txBody>
      </p:sp>
      <p:sp>
        <p:nvSpPr>
          <p:cNvPr id="5" name="文本占位符 4"/>
          <p:cNvSpPr>
            <a:spLocks noGrp="1"/>
          </p:cNvSpPr>
          <p:nvPr>
            <p:ph type="body" sz="quarter" idx="14"/>
          </p:nvPr>
        </p:nvSpPr>
        <p:spPr>
          <a:xfrm>
            <a:off x="6736287" y="2556250"/>
            <a:ext cx="4548187" cy="2916952"/>
          </a:xfrm>
        </p:spPr>
        <p:txBody>
          <a:bodyPr>
            <a:normAutofit/>
          </a:bodyPr>
          <a:lstStyle/>
          <a:p>
            <a:r>
              <a:rPr lang="en-US" altLang="zh-CN" sz="1800" dirty="0" smtClean="0">
                <a:latin typeface="Cambria Math" panose="02040503050406030204" pitchFamily="18" charset="0"/>
                <a:ea typeface="Cambria Math" panose="02040503050406030204" pitchFamily="18" charset="0"/>
              </a:rPr>
              <a:t>Tom Sawyer – A clever and naughty boy.</a:t>
            </a:r>
          </a:p>
          <a:p>
            <a:r>
              <a:rPr lang="en-US" altLang="zh-CN" sz="1800" dirty="0" smtClean="0">
                <a:latin typeface="Cambria Math" panose="02040503050406030204" pitchFamily="18" charset="0"/>
              </a:rPr>
              <a:t>Huckleberry Finn – </a:t>
            </a:r>
            <a:r>
              <a:rPr lang="en-US" altLang="zh-CN" sz="1800" dirty="0">
                <a:latin typeface="Cambria Math" panose="02040503050406030204" pitchFamily="18" charset="0"/>
              </a:rPr>
              <a:t>Tom’s homeless </a:t>
            </a:r>
            <a:r>
              <a:rPr lang="en-US" altLang="zh-CN" sz="1800" dirty="0" smtClean="0">
                <a:latin typeface="Cambria Math" panose="02040503050406030204" pitchFamily="18" charset="0"/>
              </a:rPr>
              <a:t>friend.</a:t>
            </a:r>
          </a:p>
          <a:p>
            <a:r>
              <a:rPr lang="en-US" altLang="zh-CN" sz="1800" dirty="0" smtClean="0">
                <a:latin typeface="Cambria Math" panose="02040503050406030204" pitchFamily="18" charset="0"/>
              </a:rPr>
              <a:t> Joe Harper – Tom’s another friend.</a:t>
            </a:r>
          </a:p>
          <a:p>
            <a:r>
              <a:rPr lang="en-US" altLang="zh-CN" sz="1800" dirty="0" smtClean="0">
                <a:latin typeface="Cambria Math" panose="02040503050406030204" pitchFamily="18" charset="0"/>
              </a:rPr>
              <a:t>Becky Thatcher – A girl loved by Tom.</a:t>
            </a:r>
          </a:p>
          <a:p>
            <a:r>
              <a:rPr lang="en-US" altLang="zh-CN" sz="1800" dirty="0" smtClean="0">
                <a:latin typeface="Cambria Math" panose="02040503050406030204" pitchFamily="18" charset="0"/>
              </a:rPr>
              <a:t>Aunt Polly </a:t>
            </a:r>
            <a:r>
              <a:rPr lang="en-US" altLang="zh-CN" sz="1800" dirty="0">
                <a:latin typeface="Cambria Math" panose="02040503050406030204" pitchFamily="18" charset="0"/>
              </a:rPr>
              <a:t>–</a:t>
            </a:r>
            <a:r>
              <a:rPr lang="en-US" altLang="zh-CN" sz="1800" dirty="0" smtClean="0">
                <a:latin typeface="Cambria Math" panose="02040503050406030204" pitchFamily="18" charset="0"/>
              </a:rPr>
              <a:t> Tom’s guardian.</a:t>
            </a:r>
          </a:p>
          <a:p>
            <a:r>
              <a:rPr lang="en-US" altLang="zh-CN" sz="1800" dirty="0">
                <a:latin typeface="Cambria Math" panose="02040503050406030204" pitchFamily="18" charset="0"/>
              </a:rPr>
              <a:t>Injun Joe </a:t>
            </a:r>
            <a:r>
              <a:rPr lang="en-US" altLang="zh-CN" sz="1800" dirty="0" smtClean="0">
                <a:latin typeface="Cambria Math" panose="02040503050406030204" pitchFamily="18" charset="0"/>
              </a:rPr>
              <a:t>– A very bad murderer.</a:t>
            </a:r>
          </a:p>
          <a:p>
            <a:r>
              <a:rPr lang="en-US" altLang="zh-CN" sz="1800" dirty="0">
                <a:latin typeface="Cambria Math" panose="02040503050406030204" pitchFamily="18" charset="0"/>
              </a:rPr>
              <a:t>And many other </a:t>
            </a:r>
            <a:r>
              <a:rPr lang="en-US" altLang="zh-CN" sz="1800" dirty="0" smtClean="0">
                <a:latin typeface="Cambria Math" panose="02040503050406030204" pitchFamily="18" charset="0"/>
              </a:rPr>
              <a:t>characters……</a:t>
            </a:r>
          </a:p>
          <a:p>
            <a:endParaRPr lang="zh-CN" altLang="en-US" sz="1800" dirty="0">
              <a:latin typeface="Cambria Math" panose="02040503050406030204" pitchFamily="18" charset="0"/>
            </a:endParaRPr>
          </a:p>
        </p:txBody>
      </p:sp>
      <p:sp>
        <p:nvSpPr>
          <p:cNvPr id="6" name="文本框 5"/>
          <p:cNvSpPr txBox="1"/>
          <p:nvPr/>
        </p:nvSpPr>
        <p:spPr>
          <a:xfrm>
            <a:off x="923605" y="5756666"/>
            <a:ext cx="5483497" cy="523220"/>
          </a:xfrm>
          <a:prstGeom prst="rect">
            <a:avLst/>
          </a:prstGeom>
          <a:noFill/>
        </p:spPr>
        <p:txBody>
          <a:bodyPr wrap="square" rtlCol="0">
            <a:spAutoFit/>
          </a:bodyPr>
          <a:lstStyle/>
          <a:p>
            <a:r>
              <a:rPr lang="en-US" altLang="zh-CN" sz="2800" i="1" dirty="0">
                <a:latin typeface="Cambria Math" panose="02040503050406030204" pitchFamily="18" charset="0"/>
                <a:ea typeface="Cambria Math" panose="02040503050406030204" pitchFamily="18" charset="0"/>
              </a:rPr>
              <a:t>T</a:t>
            </a:r>
            <a:r>
              <a:rPr lang="en-US" altLang="zh-CN" sz="2800" i="1" dirty="0" smtClean="0">
                <a:latin typeface="Cambria Math" panose="02040503050406030204" pitchFamily="18" charset="0"/>
                <a:ea typeface="Cambria Math" panose="02040503050406030204" pitchFamily="18" charset="0"/>
              </a:rPr>
              <a:t>om Sawyer and Becky Thatcher</a:t>
            </a:r>
            <a:endParaRPr lang="zh-CN" altLang="en-US" sz="2800" i="1" dirty="0">
              <a:latin typeface="Cambria Math" panose="02040503050406030204" pitchFamily="18" charset="0"/>
            </a:endParaRPr>
          </a:p>
        </p:txBody>
      </p:sp>
    </p:spTree>
    <p:extLst>
      <p:ext uri="{BB962C8B-B14F-4D97-AF65-F5344CB8AC3E}">
        <p14:creationId xmlns:p14="http://schemas.microsoft.com/office/powerpoint/2010/main" val="123735900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583" b="1583"/>
          <a:stretch>
            <a:fillRect/>
          </a:stretch>
        </p:blipFill>
        <p:spPr/>
      </p:pic>
      <p:sp>
        <p:nvSpPr>
          <p:cNvPr id="3" name="标题 2"/>
          <p:cNvSpPr>
            <a:spLocks noGrp="1"/>
          </p:cNvSpPr>
          <p:nvPr>
            <p:ph type="title"/>
          </p:nvPr>
        </p:nvSpPr>
        <p:spPr/>
        <p:txBody>
          <a:bodyPr/>
          <a:lstStyle/>
          <a:p>
            <a:r>
              <a:rPr lang="en-US" altLang="zh-CN" dirty="0" smtClean="0"/>
              <a:t>Word</a:t>
            </a:r>
            <a:r>
              <a:rPr lang="en-US" altLang="zh-CN" dirty="0"/>
              <a:t> </a:t>
            </a:r>
            <a:r>
              <a:rPr lang="en-US" altLang="zh-CN" dirty="0" smtClean="0"/>
              <a:t>Master</a:t>
            </a:r>
            <a:endParaRPr lang="zh-CN" altLang="en-US" dirty="0"/>
          </a:p>
        </p:txBody>
      </p:sp>
      <p:sp>
        <p:nvSpPr>
          <p:cNvPr id="4" name="文本占位符 3"/>
          <p:cNvSpPr>
            <a:spLocks noGrp="1"/>
          </p:cNvSpPr>
          <p:nvPr>
            <p:ph type="body" sz="quarter" idx="13"/>
          </p:nvPr>
        </p:nvSpPr>
        <p:spPr>
          <a:xfrm>
            <a:off x="6910023" y="2050475"/>
            <a:ext cx="4986321" cy="639683"/>
          </a:xfrm>
        </p:spPr>
        <p:txBody>
          <a:bodyPr/>
          <a:lstStyle/>
          <a:p>
            <a:r>
              <a:rPr lang="en-US" altLang="zh-CN" dirty="0" smtClean="0"/>
              <a:t>Some new words.</a:t>
            </a:r>
            <a:endParaRPr lang="zh-CN" altLang="en-US" dirty="0"/>
          </a:p>
        </p:txBody>
      </p:sp>
      <p:sp>
        <p:nvSpPr>
          <p:cNvPr id="5" name="文本占位符 4"/>
          <p:cNvSpPr>
            <a:spLocks noGrp="1"/>
          </p:cNvSpPr>
          <p:nvPr>
            <p:ph type="body" sz="quarter" idx="14"/>
          </p:nvPr>
        </p:nvSpPr>
        <p:spPr>
          <a:xfrm>
            <a:off x="6736287" y="2556250"/>
            <a:ext cx="5455713" cy="2916952"/>
          </a:xfrm>
        </p:spPr>
        <p:txBody>
          <a:bodyPr>
            <a:normAutofit/>
          </a:bodyPr>
          <a:lstStyle/>
          <a:p>
            <a:r>
              <a:rPr lang="en-US" altLang="zh-CN" sz="1800" b="1" dirty="0">
                <a:solidFill>
                  <a:schemeClr val="accent1">
                    <a:lumMod val="75000"/>
                  </a:schemeClr>
                </a:solidFill>
                <a:latin typeface="Cambria" panose="02040503050406030204" pitchFamily="18" charset="0"/>
                <a:ea typeface="Cambria" panose="02040503050406030204" pitchFamily="18" charset="0"/>
              </a:rPr>
              <a:t>funeral</a:t>
            </a:r>
            <a:r>
              <a:rPr lang="en-US" altLang="zh-CN" sz="1800" dirty="0">
                <a:latin typeface="Cambria" panose="02040503050406030204" pitchFamily="18" charset="0"/>
                <a:ea typeface="Cambria" panose="02040503050406030204" pitchFamily="18" charset="0"/>
              </a:rPr>
              <a:t> </a:t>
            </a:r>
            <a:r>
              <a:rPr lang="en-US" altLang="zh-CN" sz="1800" dirty="0" smtClean="0">
                <a:latin typeface="Cambria" panose="02040503050406030204" pitchFamily="18" charset="0"/>
                <a:ea typeface="Cambria" panose="02040503050406030204" pitchFamily="18" charset="0"/>
              </a:rPr>
              <a:t>   n. </a:t>
            </a:r>
            <a:r>
              <a:rPr lang="zh-CN" altLang="en-US" sz="1800" dirty="0" smtClean="0">
                <a:latin typeface="Cambria" panose="02040503050406030204" pitchFamily="18" charset="0"/>
                <a:ea typeface="Cambria" panose="02040503050406030204" pitchFamily="18" charset="0"/>
              </a:rPr>
              <a:t>葬礼</a:t>
            </a:r>
            <a:r>
              <a:rPr lang="en-US" altLang="zh-CN" sz="1800" dirty="0">
                <a:latin typeface="Cambria" panose="02040503050406030204" pitchFamily="18" charset="0"/>
                <a:ea typeface="Cambria" panose="02040503050406030204" pitchFamily="18" charset="0"/>
              </a:rPr>
              <a:t>=burial</a:t>
            </a:r>
          </a:p>
          <a:p>
            <a:r>
              <a:rPr lang="en-US" altLang="zh-CN" sz="1800" b="1" dirty="0">
                <a:solidFill>
                  <a:schemeClr val="accent1">
                    <a:lumMod val="75000"/>
                  </a:schemeClr>
                </a:solidFill>
                <a:latin typeface="Cambria" panose="02040503050406030204" pitchFamily="18" charset="0"/>
                <a:ea typeface="Cambria" panose="02040503050406030204" pitchFamily="18" charset="0"/>
              </a:rPr>
              <a:t>fence</a:t>
            </a:r>
            <a:r>
              <a:rPr lang="en-US" altLang="zh-CN" sz="1800" dirty="0">
                <a:latin typeface="Cambria" panose="02040503050406030204" pitchFamily="18" charset="0"/>
                <a:ea typeface="Cambria" panose="02040503050406030204" pitchFamily="18" charset="0"/>
              </a:rPr>
              <a:t>  </a:t>
            </a:r>
            <a:r>
              <a:rPr lang="en-US" altLang="zh-CN" sz="1800" dirty="0" smtClean="0">
                <a:latin typeface="Cambria" panose="02040503050406030204" pitchFamily="18" charset="0"/>
                <a:ea typeface="Cambria" panose="02040503050406030204" pitchFamily="18" charset="0"/>
              </a:rPr>
              <a:t>      n. </a:t>
            </a:r>
            <a:r>
              <a:rPr lang="zh-CN" altLang="en-US" sz="1800" dirty="0" smtClean="0">
                <a:latin typeface="Cambria" panose="02040503050406030204" pitchFamily="18" charset="0"/>
                <a:ea typeface="Cambria" panose="02040503050406030204" pitchFamily="18" charset="0"/>
              </a:rPr>
              <a:t>栅栏</a:t>
            </a:r>
            <a:r>
              <a:rPr lang="zh-CN" altLang="en-US" sz="1800" dirty="0">
                <a:latin typeface="Cambria" panose="02040503050406030204" pitchFamily="18" charset="0"/>
                <a:ea typeface="Cambria" panose="02040503050406030204" pitchFamily="18" charset="0"/>
              </a:rPr>
              <a:t>，篱笆，围栏</a:t>
            </a:r>
            <a:endParaRPr lang="en-US" altLang="zh-CN" sz="1800" dirty="0">
              <a:latin typeface="Cambria" panose="02040503050406030204" pitchFamily="18" charset="0"/>
              <a:ea typeface="Cambria" panose="02040503050406030204" pitchFamily="18" charset="0"/>
            </a:endParaRPr>
          </a:p>
          <a:p>
            <a:r>
              <a:rPr lang="en-US" altLang="zh-CN" sz="1800" b="1" dirty="0">
                <a:solidFill>
                  <a:schemeClr val="accent1">
                    <a:lumMod val="75000"/>
                  </a:schemeClr>
                </a:solidFill>
                <a:latin typeface="Cambria" panose="02040503050406030204" pitchFamily="18" charset="0"/>
                <a:ea typeface="Cambria" panose="02040503050406030204" pitchFamily="18" charset="0"/>
              </a:rPr>
              <a:t>alive </a:t>
            </a:r>
            <a:r>
              <a:rPr lang="en-US" altLang="zh-CN" sz="1800" dirty="0">
                <a:latin typeface="Cambria" panose="02040503050406030204" pitchFamily="18" charset="0"/>
                <a:ea typeface="Cambria" panose="02040503050406030204" pitchFamily="18" charset="0"/>
              </a:rPr>
              <a:t> </a:t>
            </a:r>
            <a:r>
              <a:rPr lang="en-US" altLang="zh-CN" sz="1800" dirty="0" smtClean="0">
                <a:latin typeface="Cambria" panose="02040503050406030204" pitchFamily="18" charset="0"/>
                <a:ea typeface="Cambria" panose="02040503050406030204" pitchFamily="18" charset="0"/>
              </a:rPr>
              <a:t>        adj. </a:t>
            </a:r>
            <a:r>
              <a:rPr lang="zh-CN" altLang="en-US" sz="1800" dirty="0" smtClean="0">
                <a:latin typeface="Cambria" panose="02040503050406030204" pitchFamily="18" charset="0"/>
                <a:ea typeface="Cambria" panose="02040503050406030204" pitchFamily="18" charset="0"/>
              </a:rPr>
              <a:t>活着</a:t>
            </a:r>
            <a:r>
              <a:rPr lang="zh-CN" altLang="en-US" sz="1800" dirty="0">
                <a:latin typeface="Cambria" panose="02040503050406030204" pitchFamily="18" charset="0"/>
                <a:ea typeface="Cambria" panose="02040503050406030204" pitchFamily="18" charset="0"/>
              </a:rPr>
              <a:t>的</a:t>
            </a:r>
            <a:r>
              <a:rPr lang="en-US" altLang="zh-CN" sz="1800" dirty="0">
                <a:latin typeface="Cambria" panose="02040503050406030204" pitchFamily="18" charset="0"/>
                <a:ea typeface="Cambria" panose="02040503050406030204" pitchFamily="18" charset="0"/>
              </a:rPr>
              <a:t> </a:t>
            </a:r>
            <a:endParaRPr lang="en-US" altLang="zh-CN" sz="1800" dirty="0" smtClean="0">
              <a:latin typeface="Cambria" panose="02040503050406030204" pitchFamily="18" charset="0"/>
              <a:ea typeface="Cambria" panose="02040503050406030204" pitchFamily="18" charset="0"/>
            </a:endParaRPr>
          </a:p>
          <a:p>
            <a:r>
              <a:rPr lang="en-US" altLang="zh-CN" sz="1800" b="1" dirty="0">
                <a:solidFill>
                  <a:schemeClr val="accent1">
                    <a:lumMod val="75000"/>
                  </a:schemeClr>
                </a:solidFill>
                <a:latin typeface="Cambria" panose="02040503050406030204" pitchFamily="18" charset="0"/>
                <a:ea typeface="Cambria" panose="02040503050406030204" pitchFamily="18" charset="0"/>
              </a:rPr>
              <a:t>live</a:t>
            </a:r>
            <a:r>
              <a:rPr lang="en-US" altLang="zh-CN" sz="1800" dirty="0" smtClean="0">
                <a:latin typeface="Cambria" panose="02040503050406030204" pitchFamily="18" charset="0"/>
                <a:ea typeface="Cambria" panose="02040503050406030204" pitchFamily="18" charset="0"/>
              </a:rPr>
              <a:t>            v. </a:t>
            </a:r>
            <a:r>
              <a:rPr lang="zh-CN" altLang="en-US" sz="1800" dirty="0" smtClean="0">
                <a:latin typeface="Cambria" panose="02040503050406030204" pitchFamily="18" charset="0"/>
                <a:ea typeface="Cambria" panose="02040503050406030204" pitchFamily="18" charset="0"/>
              </a:rPr>
              <a:t>住</a:t>
            </a:r>
            <a:r>
              <a:rPr lang="zh-CN" altLang="en-US" sz="1800" dirty="0">
                <a:latin typeface="Cambria" panose="02040503050406030204" pitchFamily="18" charset="0"/>
                <a:ea typeface="Cambria" panose="02040503050406030204" pitchFamily="18" charset="0"/>
              </a:rPr>
              <a:t>；居住；</a:t>
            </a:r>
            <a:r>
              <a:rPr lang="zh-CN" altLang="en-US" sz="1800" dirty="0" smtClean="0">
                <a:latin typeface="Cambria" panose="02040503050406030204" pitchFamily="18" charset="0"/>
                <a:ea typeface="Cambria" panose="02040503050406030204" pitchFamily="18" charset="0"/>
              </a:rPr>
              <a:t>生存 </a:t>
            </a:r>
            <a:r>
              <a:rPr lang="en-US" altLang="zh-CN" sz="1800" dirty="0" smtClean="0">
                <a:latin typeface="Cambria" panose="02040503050406030204" pitchFamily="18" charset="0"/>
                <a:ea typeface="Cambria" panose="02040503050406030204" pitchFamily="18" charset="0"/>
              </a:rPr>
              <a:t>adj. </a:t>
            </a:r>
            <a:r>
              <a:rPr lang="zh-CN" altLang="en-US" sz="1800" dirty="0" smtClean="0">
                <a:latin typeface="Cambria" panose="02040503050406030204" pitchFamily="18" charset="0"/>
                <a:ea typeface="Cambria" panose="02040503050406030204" pitchFamily="18" charset="0"/>
              </a:rPr>
              <a:t>活</a:t>
            </a:r>
            <a:r>
              <a:rPr lang="zh-CN" altLang="en-US" sz="1800" dirty="0">
                <a:latin typeface="Cambria" panose="02040503050406030204" pitchFamily="18" charset="0"/>
                <a:ea typeface="Cambria" panose="02040503050406030204" pitchFamily="18" charset="0"/>
              </a:rPr>
              <a:t>的，现场直播的</a:t>
            </a:r>
            <a:endParaRPr lang="en-US" altLang="zh-CN" sz="1800" dirty="0">
              <a:latin typeface="Cambria" panose="02040503050406030204" pitchFamily="18" charset="0"/>
              <a:ea typeface="Cambria" panose="02040503050406030204" pitchFamily="18" charset="0"/>
            </a:endParaRPr>
          </a:p>
          <a:p>
            <a:r>
              <a:rPr lang="en-US" altLang="zh-CN" sz="1800" b="1" dirty="0">
                <a:solidFill>
                  <a:schemeClr val="accent1">
                    <a:lumMod val="75000"/>
                  </a:schemeClr>
                </a:solidFill>
                <a:latin typeface="Cambria" panose="02040503050406030204" pitchFamily="18" charset="0"/>
                <a:ea typeface="Cambria" panose="02040503050406030204" pitchFamily="18" charset="0"/>
              </a:rPr>
              <a:t>minister</a:t>
            </a:r>
            <a:r>
              <a:rPr lang="en-US" altLang="zh-CN" sz="1800" dirty="0">
                <a:latin typeface="Cambria" panose="02040503050406030204" pitchFamily="18" charset="0"/>
                <a:ea typeface="Cambria" panose="02040503050406030204" pitchFamily="18" charset="0"/>
              </a:rPr>
              <a:t>  n</a:t>
            </a:r>
            <a:r>
              <a:rPr lang="en-US" altLang="zh-CN" sz="1800" dirty="0" smtClean="0">
                <a:latin typeface="Cambria" panose="02040503050406030204" pitchFamily="18" charset="0"/>
                <a:ea typeface="Cambria" panose="02040503050406030204" pitchFamily="18" charset="0"/>
              </a:rPr>
              <a:t>. </a:t>
            </a:r>
            <a:r>
              <a:rPr lang="zh-CN" altLang="en-US" sz="1800" dirty="0" smtClean="0">
                <a:latin typeface="Cambria" panose="02040503050406030204" pitchFamily="18" charset="0"/>
                <a:ea typeface="Cambria" panose="02040503050406030204" pitchFamily="18" charset="0"/>
              </a:rPr>
              <a:t>部长</a:t>
            </a:r>
            <a:r>
              <a:rPr lang="zh-CN" altLang="en-US" sz="1800" dirty="0">
                <a:latin typeface="Cambria" panose="02040503050406030204" pitchFamily="18" charset="0"/>
                <a:ea typeface="Cambria" panose="02040503050406030204" pitchFamily="18" charset="0"/>
              </a:rPr>
              <a:t>；牧师；公使</a:t>
            </a:r>
            <a:endParaRPr lang="en-US" altLang="zh-CN" sz="1800" dirty="0">
              <a:latin typeface="Cambria" panose="02040503050406030204" pitchFamily="18" charset="0"/>
              <a:ea typeface="Cambria" panose="02040503050406030204" pitchFamily="18" charset="0"/>
            </a:endParaRPr>
          </a:p>
          <a:p>
            <a:r>
              <a:rPr lang="en-US" altLang="zh-CN" sz="1800" b="1" dirty="0">
                <a:solidFill>
                  <a:schemeClr val="accent1">
                    <a:lumMod val="75000"/>
                  </a:schemeClr>
                </a:solidFill>
                <a:latin typeface="Cambria" panose="02040503050406030204" pitchFamily="18" charset="0"/>
                <a:ea typeface="Cambria" panose="02040503050406030204" pitchFamily="18" charset="0"/>
              </a:rPr>
              <a:t>jail</a:t>
            </a:r>
            <a:r>
              <a:rPr lang="en-US" altLang="zh-CN" sz="1800" dirty="0">
                <a:latin typeface="Cambria" panose="02040503050406030204" pitchFamily="18" charset="0"/>
                <a:ea typeface="Cambria" panose="02040503050406030204" pitchFamily="18" charset="0"/>
              </a:rPr>
              <a:t>  </a:t>
            </a:r>
            <a:r>
              <a:rPr lang="en-US" altLang="zh-CN" sz="1800" dirty="0" smtClean="0">
                <a:latin typeface="Cambria" panose="02040503050406030204" pitchFamily="18" charset="0"/>
                <a:ea typeface="Cambria" panose="02040503050406030204" pitchFamily="18" charset="0"/>
              </a:rPr>
              <a:t>           n. </a:t>
            </a:r>
            <a:r>
              <a:rPr lang="zh-CN" altLang="en-US" sz="1800" dirty="0" smtClean="0">
                <a:latin typeface="Cambria" panose="02040503050406030204" pitchFamily="18" charset="0"/>
                <a:ea typeface="Cambria" panose="02040503050406030204" pitchFamily="18" charset="0"/>
              </a:rPr>
              <a:t>监狱</a:t>
            </a:r>
            <a:r>
              <a:rPr lang="zh-CN" altLang="en-US" sz="1800" dirty="0">
                <a:latin typeface="Cambria" panose="02040503050406030204" pitchFamily="18" charset="0"/>
                <a:ea typeface="Cambria" panose="02040503050406030204" pitchFamily="18" charset="0"/>
              </a:rPr>
              <a:t>；监禁；牢 </a:t>
            </a:r>
            <a:r>
              <a:rPr lang="en-US" altLang="zh-CN" sz="1800" dirty="0" smtClean="0">
                <a:latin typeface="Cambria" panose="02040503050406030204" pitchFamily="18" charset="0"/>
                <a:ea typeface="Cambria" panose="02040503050406030204" pitchFamily="18" charset="0"/>
              </a:rPr>
              <a:t>v. </a:t>
            </a:r>
            <a:r>
              <a:rPr lang="zh-CN" altLang="en-US" sz="1800" dirty="0" smtClean="0">
                <a:latin typeface="Cambria" panose="02040503050406030204" pitchFamily="18" charset="0"/>
                <a:ea typeface="Cambria" panose="02040503050406030204" pitchFamily="18" charset="0"/>
              </a:rPr>
              <a:t>监禁</a:t>
            </a:r>
            <a:r>
              <a:rPr lang="zh-CN" altLang="en-US" sz="1800" dirty="0">
                <a:latin typeface="Cambria" panose="02040503050406030204" pitchFamily="18" charset="0"/>
                <a:ea typeface="Cambria" panose="02040503050406030204" pitchFamily="18" charset="0"/>
              </a:rPr>
              <a:t>；关入监狱</a:t>
            </a:r>
            <a:endParaRPr lang="en-US" altLang="zh-CN" sz="1800" dirty="0">
              <a:latin typeface="Cambria" panose="02040503050406030204" pitchFamily="18" charset="0"/>
              <a:ea typeface="Cambria" panose="02040503050406030204" pitchFamily="18" charset="0"/>
            </a:endParaRPr>
          </a:p>
          <a:p>
            <a:r>
              <a:rPr lang="en-US" altLang="zh-CN" sz="1800" b="1" dirty="0">
                <a:solidFill>
                  <a:schemeClr val="accent1">
                    <a:lumMod val="75000"/>
                  </a:schemeClr>
                </a:solidFill>
                <a:latin typeface="Cambria" panose="02040503050406030204" pitchFamily="18" charset="0"/>
                <a:ea typeface="Cambria" panose="02040503050406030204" pitchFamily="18" charset="0"/>
              </a:rPr>
              <a:t>tunnel</a:t>
            </a:r>
            <a:r>
              <a:rPr lang="en-US" altLang="zh-CN" sz="1800" dirty="0">
                <a:latin typeface="Cambria" panose="02040503050406030204" pitchFamily="18" charset="0"/>
                <a:ea typeface="Cambria" panose="02040503050406030204" pitchFamily="18" charset="0"/>
              </a:rPr>
              <a:t>  </a:t>
            </a:r>
            <a:r>
              <a:rPr lang="en-US" altLang="zh-CN" sz="1800" dirty="0" smtClean="0">
                <a:latin typeface="Cambria" panose="02040503050406030204" pitchFamily="18" charset="0"/>
                <a:ea typeface="Cambria" panose="02040503050406030204" pitchFamily="18" charset="0"/>
              </a:rPr>
              <a:t>    n. </a:t>
            </a:r>
            <a:r>
              <a:rPr lang="zh-CN" altLang="en-US" sz="1800" dirty="0" smtClean="0">
                <a:latin typeface="Cambria" panose="02040503050406030204" pitchFamily="18" charset="0"/>
                <a:ea typeface="Cambria" panose="02040503050406030204" pitchFamily="18" charset="0"/>
              </a:rPr>
              <a:t>地下通道</a:t>
            </a:r>
            <a:r>
              <a:rPr lang="zh-CN" altLang="en-US" sz="1800" dirty="0">
                <a:latin typeface="Cambria" panose="02040503050406030204" pitchFamily="18" charset="0"/>
                <a:ea typeface="Cambria" panose="02040503050406030204" pitchFamily="18" charset="0"/>
              </a:rPr>
              <a:t>；地道；隧道 </a:t>
            </a:r>
            <a:r>
              <a:rPr lang="en-US" altLang="zh-CN" sz="1800" dirty="0" smtClean="0">
                <a:latin typeface="Cambria" panose="02040503050406030204" pitchFamily="18" charset="0"/>
                <a:ea typeface="Cambria" panose="02040503050406030204" pitchFamily="18" charset="0"/>
              </a:rPr>
              <a:t>v. </a:t>
            </a:r>
            <a:r>
              <a:rPr lang="zh-CN" altLang="en-US" sz="1800" dirty="0" smtClean="0">
                <a:latin typeface="Cambria" panose="02040503050406030204" pitchFamily="18" charset="0"/>
                <a:ea typeface="Cambria" panose="02040503050406030204" pitchFamily="18" charset="0"/>
              </a:rPr>
              <a:t>开凿隧道</a:t>
            </a:r>
            <a:endParaRPr lang="zh-CN" altLang="en-US" sz="1800" dirty="0">
              <a:latin typeface="Cambria" panose="02040503050406030204" pitchFamily="18" charset="0"/>
              <a:ea typeface="Cambria" panose="02040503050406030204" pitchFamily="18" charset="0"/>
            </a:endParaRPr>
          </a:p>
          <a:p>
            <a:endParaRPr lang="zh-CN" altLang="en-US" sz="1800" dirty="0">
              <a:latin typeface="Cambria Math" panose="02040503050406030204" pitchFamily="18" charset="0"/>
            </a:endParaRPr>
          </a:p>
        </p:txBody>
      </p:sp>
      <p:sp>
        <p:nvSpPr>
          <p:cNvPr id="6" name="文本框 5"/>
          <p:cNvSpPr txBox="1"/>
          <p:nvPr/>
        </p:nvSpPr>
        <p:spPr>
          <a:xfrm>
            <a:off x="2404933" y="5815544"/>
            <a:ext cx="5483497" cy="523220"/>
          </a:xfrm>
          <a:prstGeom prst="rect">
            <a:avLst/>
          </a:prstGeom>
          <a:noFill/>
        </p:spPr>
        <p:txBody>
          <a:bodyPr wrap="square" rtlCol="0">
            <a:spAutoFit/>
          </a:bodyPr>
          <a:lstStyle/>
          <a:p>
            <a:r>
              <a:rPr lang="en-US" altLang="zh-CN" sz="2800" i="1" dirty="0" smtClean="0">
                <a:latin typeface="Cambria Math" panose="02040503050406030204" pitchFamily="18" charset="0"/>
                <a:ea typeface="Cambria Math" panose="02040503050406030204" pitchFamily="18" charset="0"/>
              </a:rPr>
              <a:t>Tom Sawyer</a:t>
            </a:r>
            <a:endParaRPr lang="zh-CN" altLang="en-US" sz="2800" i="1" dirty="0">
              <a:latin typeface="Cambria Math" panose="02040503050406030204" pitchFamily="18" charset="0"/>
            </a:endParaRPr>
          </a:p>
        </p:txBody>
      </p:sp>
      <p:cxnSp>
        <p:nvCxnSpPr>
          <p:cNvPr id="8" name="曲线连接符 7"/>
          <p:cNvCxnSpPr/>
          <p:nvPr/>
        </p:nvCxnSpPr>
        <p:spPr>
          <a:xfrm>
            <a:off x="9189720" y="3374136"/>
            <a:ext cx="283464" cy="1554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9918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886" b="1886"/>
          <a:stretch>
            <a:fillRect/>
          </a:stretch>
        </p:blipFill>
        <p:spPr/>
      </p:pic>
      <p:sp>
        <p:nvSpPr>
          <p:cNvPr id="3" name="标题 2"/>
          <p:cNvSpPr>
            <a:spLocks noGrp="1"/>
          </p:cNvSpPr>
          <p:nvPr>
            <p:ph type="title"/>
          </p:nvPr>
        </p:nvSpPr>
        <p:spPr/>
        <p:txBody>
          <a:bodyPr/>
          <a:lstStyle/>
          <a:p>
            <a:r>
              <a:rPr lang="en-US" altLang="zh-CN" dirty="0" smtClean="0"/>
              <a:t>Summarizer</a:t>
            </a:r>
            <a:endParaRPr lang="zh-CN" altLang="en-US" dirty="0"/>
          </a:p>
        </p:txBody>
      </p:sp>
      <p:sp>
        <p:nvSpPr>
          <p:cNvPr id="4" name="文本占位符 3"/>
          <p:cNvSpPr>
            <a:spLocks noGrp="1"/>
          </p:cNvSpPr>
          <p:nvPr>
            <p:ph type="body" sz="quarter" idx="13"/>
          </p:nvPr>
        </p:nvSpPr>
        <p:spPr>
          <a:xfrm>
            <a:off x="6910023" y="2050475"/>
            <a:ext cx="4986321" cy="639683"/>
          </a:xfrm>
        </p:spPr>
        <p:txBody>
          <a:bodyPr vert="horz" lIns="91440" tIns="45720" rIns="91440" bIns="45720" rtlCol="0">
            <a:normAutofit/>
          </a:bodyPr>
          <a:lstStyle/>
          <a:p>
            <a:r>
              <a:rPr lang="en-US" altLang="zh" dirty="0"/>
              <a:t>The main content of the story.</a:t>
            </a:r>
            <a:endParaRPr lang="zh-CN" altLang="en-US" dirty="0"/>
          </a:p>
        </p:txBody>
      </p:sp>
      <p:sp>
        <p:nvSpPr>
          <p:cNvPr id="5" name="文本占位符 4"/>
          <p:cNvSpPr>
            <a:spLocks noGrp="1"/>
          </p:cNvSpPr>
          <p:nvPr>
            <p:ph type="body" sz="quarter" idx="14"/>
          </p:nvPr>
        </p:nvSpPr>
        <p:spPr>
          <a:xfrm>
            <a:off x="6910023" y="2611114"/>
            <a:ext cx="4548187" cy="3835406"/>
          </a:xfrm>
        </p:spPr>
        <p:txBody>
          <a:bodyPr>
            <a:noAutofit/>
          </a:bodyPr>
          <a:lstStyle/>
          <a:p>
            <a:pPr marL="0" indent="540000">
              <a:buNone/>
            </a:pPr>
            <a:r>
              <a:rPr lang="zh-CN" altLang="zh-CN" sz="1800" dirty="0">
                <a:latin typeface="Cambria Math" panose="02040503050406030204" pitchFamily="18" charset="0"/>
                <a:ea typeface="Cambria Math" panose="02040503050406030204" pitchFamily="18" charset="0"/>
              </a:rPr>
              <a:t>One night, Tom and his good friend Huck went to the graveyard to play and witnessed a murder. Afraid of being discovered by the murderer, they knew about it. They fled to a desert island .They Mistakenly let the family think they were dead, but they turned up at their funeral. After thinking, Tom finally stood up bravely and point out the murderer. Soon after, during a picnic, he lost his way with Becky in a cave. Later, they came out and found the treasure buried by the murderer .</a:t>
            </a:r>
          </a:p>
        </p:txBody>
      </p:sp>
      <p:sp>
        <p:nvSpPr>
          <p:cNvPr id="6" name="文本框 5"/>
          <p:cNvSpPr txBox="1"/>
          <p:nvPr/>
        </p:nvSpPr>
        <p:spPr>
          <a:xfrm>
            <a:off x="2377501" y="5923300"/>
            <a:ext cx="5483497" cy="523220"/>
          </a:xfrm>
          <a:prstGeom prst="rect">
            <a:avLst/>
          </a:prstGeom>
          <a:noFill/>
        </p:spPr>
        <p:txBody>
          <a:bodyPr wrap="square" rtlCol="0">
            <a:spAutoFit/>
          </a:bodyPr>
          <a:lstStyle/>
          <a:p>
            <a:r>
              <a:rPr lang="en-US" altLang="zh-CN" sz="2800" i="1" dirty="0" smtClean="0">
                <a:latin typeface="Cambria Math" panose="02040503050406030204" pitchFamily="18" charset="0"/>
                <a:ea typeface="Cambria Math" panose="02040503050406030204" pitchFamily="18" charset="0"/>
              </a:rPr>
              <a:t>Tom Sawyer</a:t>
            </a:r>
            <a:endParaRPr lang="zh-CN" altLang="en-US" sz="2800" i="1" dirty="0">
              <a:latin typeface="Cambria Math" panose="02040503050406030204" pitchFamily="18" charset="0"/>
            </a:endParaRPr>
          </a:p>
        </p:txBody>
      </p:sp>
    </p:spTree>
    <p:extLst>
      <p:ext uri="{BB962C8B-B14F-4D97-AF65-F5344CB8AC3E}">
        <p14:creationId xmlns:p14="http://schemas.microsoft.com/office/powerpoint/2010/main" val="183773759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886" b="1886"/>
          <a:stretch>
            <a:fillRect/>
          </a:stretch>
        </p:blipFill>
        <p:spPr/>
      </p:pic>
      <p:sp>
        <p:nvSpPr>
          <p:cNvPr id="3" name="标题 2"/>
          <p:cNvSpPr>
            <a:spLocks noGrp="1"/>
          </p:cNvSpPr>
          <p:nvPr>
            <p:ph type="title"/>
          </p:nvPr>
        </p:nvSpPr>
        <p:spPr/>
        <p:txBody>
          <a:bodyPr/>
          <a:lstStyle/>
          <a:p>
            <a:r>
              <a:rPr lang="en-US" altLang="zh-CN" dirty="0" smtClean="0"/>
              <a:t>Summarizer</a:t>
            </a:r>
            <a:endParaRPr lang="zh-CN" altLang="en-US" dirty="0"/>
          </a:p>
        </p:txBody>
      </p:sp>
      <p:sp>
        <p:nvSpPr>
          <p:cNvPr id="4" name="文本占位符 3"/>
          <p:cNvSpPr>
            <a:spLocks noGrp="1"/>
          </p:cNvSpPr>
          <p:nvPr>
            <p:ph type="body" sz="quarter" idx="13"/>
          </p:nvPr>
        </p:nvSpPr>
        <p:spPr>
          <a:xfrm>
            <a:off x="6910023" y="2050475"/>
            <a:ext cx="4986321" cy="639683"/>
          </a:xfrm>
        </p:spPr>
        <p:txBody>
          <a:bodyPr vert="horz" lIns="91440" tIns="45720" rIns="91440" bIns="45720" rtlCol="0">
            <a:normAutofit/>
          </a:bodyPr>
          <a:lstStyle/>
          <a:p>
            <a:r>
              <a:rPr lang="en-US" altLang="zh" dirty="0"/>
              <a:t>Enlightenment.</a:t>
            </a:r>
            <a:endParaRPr lang="zh-CN" altLang="en-US" dirty="0"/>
          </a:p>
        </p:txBody>
      </p:sp>
      <p:sp>
        <p:nvSpPr>
          <p:cNvPr id="5" name="文本占位符 4"/>
          <p:cNvSpPr>
            <a:spLocks noGrp="1"/>
          </p:cNvSpPr>
          <p:nvPr>
            <p:ph type="body" sz="quarter" idx="14"/>
          </p:nvPr>
        </p:nvSpPr>
        <p:spPr>
          <a:xfrm>
            <a:off x="6910023" y="2611114"/>
            <a:ext cx="4548187" cy="3835406"/>
          </a:xfrm>
        </p:spPr>
        <p:txBody>
          <a:bodyPr>
            <a:noAutofit/>
          </a:bodyPr>
          <a:lstStyle/>
          <a:p>
            <a:pPr marL="0" indent="540000">
              <a:buNone/>
            </a:pPr>
            <a:r>
              <a:rPr lang="en-US" altLang="zh-CN" sz="3200" dirty="0" smtClean="0">
                <a:latin typeface="Cambria Math" panose="02040503050406030204" pitchFamily="18" charset="0"/>
                <a:ea typeface="Cambria Math" panose="02040503050406030204" pitchFamily="18" charset="0"/>
              </a:rPr>
              <a:t>This </a:t>
            </a:r>
            <a:r>
              <a:rPr lang="en-US" altLang="zh-CN" sz="3200" dirty="0">
                <a:latin typeface="Cambria Math" panose="02040503050406030204" pitchFamily="18" charset="0"/>
                <a:ea typeface="Cambria Math" panose="02040503050406030204" pitchFamily="18" charset="0"/>
              </a:rPr>
              <a:t>story makes me understand that when face difficulties, we should  have the courage to try to solve problems and never gave up.</a:t>
            </a:r>
          </a:p>
          <a:p>
            <a:pPr marL="0" indent="540000">
              <a:buNone/>
            </a:pPr>
            <a:endParaRPr lang="zh-CN" altLang="zh-CN" sz="1800" dirty="0">
              <a:latin typeface="Cambria Math" panose="02040503050406030204" pitchFamily="18" charset="0"/>
              <a:ea typeface="Cambria Math" panose="02040503050406030204" pitchFamily="18" charset="0"/>
            </a:endParaRPr>
          </a:p>
        </p:txBody>
      </p:sp>
      <p:sp>
        <p:nvSpPr>
          <p:cNvPr id="6" name="文本框 5"/>
          <p:cNvSpPr txBox="1"/>
          <p:nvPr/>
        </p:nvSpPr>
        <p:spPr>
          <a:xfrm>
            <a:off x="2377501" y="5923300"/>
            <a:ext cx="5483497" cy="523220"/>
          </a:xfrm>
          <a:prstGeom prst="rect">
            <a:avLst/>
          </a:prstGeom>
          <a:noFill/>
        </p:spPr>
        <p:txBody>
          <a:bodyPr wrap="square" rtlCol="0">
            <a:spAutoFit/>
          </a:bodyPr>
          <a:lstStyle/>
          <a:p>
            <a:r>
              <a:rPr lang="en-US" altLang="zh-CN" sz="2800" i="1" dirty="0" smtClean="0">
                <a:latin typeface="Cambria Math" panose="02040503050406030204" pitchFamily="18" charset="0"/>
                <a:ea typeface="Cambria Math" panose="02040503050406030204" pitchFamily="18" charset="0"/>
              </a:rPr>
              <a:t>Tom Sawyer</a:t>
            </a:r>
            <a:endParaRPr lang="zh-CN" altLang="en-US" sz="2800" i="1" dirty="0">
              <a:latin typeface="Cambria Math" panose="02040503050406030204" pitchFamily="18" charset="0"/>
            </a:endParaRPr>
          </a:p>
        </p:txBody>
      </p:sp>
    </p:spTree>
    <p:extLst>
      <p:ext uri="{BB962C8B-B14F-4D97-AF65-F5344CB8AC3E}">
        <p14:creationId xmlns:p14="http://schemas.microsoft.com/office/powerpoint/2010/main" val="30185611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680" b="4680"/>
          <a:stretch>
            <a:fillRect/>
          </a:stretch>
        </p:blipFill>
        <p:spPr/>
      </p:pic>
      <p:sp>
        <p:nvSpPr>
          <p:cNvPr id="3" name="标题 2"/>
          <p:cNvSpPr>
            <a:spLocks noGrp="1"/>
          </p:cNvSpPr>
          <p:nvPr>
            <p:ph type="title"/>
          </p:nvPr>
        </p:nvSpPr>
        <p:spPr/>
        <p:txBody>
          <a:bodyPr/>
          <a:lstStyle/>
          <a:p>
            <a:r>
              <a:rPr lang="en-US" altLang="zh-CN" dirty="0" smtClean="0"/>
              <a:t>Connector</a:t>
            </a:r>
            <a:endParaRPr lang="zh-CN" altLang="en-US" dirty="0"/>
          </a:p>
        </p:txBody>
      </p:sp>
      <p:sp>
        <p:nvSpPr>
          <p:cNvPr id="4" name="文本占位符 3"/>
          <p:cNvSpPr>
            <a:spLocks noGrp="1"/>
          </p:cNvSpPr>
          <p:nvPr>
            <p:ph type="body" sz="quarter" idx="13"/>
          </p:nvPr>
        </p:nvSpPr>
        <p:spPr>
          <a:xfrm>
            <a:off x="6910023" y="2050475"/>
            <a:ext cx="4986321" cy="639683"/>
          </a:xfrm>
        </p:spPr>
        <p:txBody>
          <a:bodyPr/>
          <a:lstStyle/>
          <a:p>
            <a:r>
              <a:rPr lang="en-US" altLang="zh-CN" dirty="0" smtClean="0"/>
              <a:t>My experiences.</a:t>
            </a:r>
            <a:endParaRPr lang="zh-CN" altLang="en-US" dirty="0"/>
          </a:p>
        </p:txBody>
      </p:sp>
      <p:sp>
        <p:nvSpPr>
          <p:cNvPr id="5" name="文本占位符 4"/>
          <p:cNvSpPr>
            <a:spLocks noGrp="1"/>
          </p:cNvSpPr>
          <p:nvPr>
            <p:ph type="body" sz="quarter" idx="14"/>
          </p:nvPr>
        </p:nvSpPr>
        <p:spPr>
          <a:xfrm>
            <a:off x="6736287" y="2556250"/>
            <a:ext cx="4548187" cy="2916952"/>
          </a:xfrm>
        </p:spPr>
        <p:txBody>
          <a:bodyPr>
            <a:noAutofit/>
          </a:bodyPr>
          <a:lstStyle/>
          <a:p>
            <a:r>
              <a:rPr lang="en-US" altLang="zh-CN" sz="2800" dirty="0">
                <a:latin typeface="Cambria Math" panose="02040503050406030204" pitchFamily="18" charset="0"/>
              </a:rPr>
              <a:t>My </a:t>
            </a:r>
            <a:r>
              <a:rPr lang="en-US" altLang="zh-CN" sz="2800" dirty="0" smtClean="0">
                <a:latin typeface="Cambria Math" panose="02040503050406030204" pitchFamily="18" charset="0"/>
              </a:rPr>
              <a:t>PE grades </a:t>
            </a:r>
            <a:r>
              <a:rPr lang="en-US" altLang="zh-CN" sz="2800" dirty="0">
                <a:latin typeface="Cambria Math" panose="02040503050406030204" pitchFamily="18" charset="0"/>
              </a:rPr>
              <a:t>are very poor. However, </a:t>
            </a:r>
            <a:r>
              <a:rPr lang="en-US" altLang="zh-CN" sz="2800" dirty="0" smtClean="0">
                <a:latin typeface="Cambria Math" panose="02040503050406030204" pitchFamily="18" charset="0"/>
              </a:rPr>
              <a:t>I dream of getting good grades on PE and </a:t>
            </a:r>
            <a:r>
              <a:rPr lang="en-US" altLang="zh-CN" sz="2800" dirty="0">
                <a:latin typeface="Cambria Math" panose="02040503050406030204" pitchFamily="18" charset="0"/>
              </a:rPr>
              <a:t>keep exercising every day. I believe I will make unremitting efforts to impress others like Tom Sawyer!</a:t>
            </a:r>
            <a:endParaRPr lang="zh-CN" altLang="en-US" sz="2800" dirty="0">
              <a:latin typeface="Cambria Math" panose="02040503050406030204" pitchFamily="18" charset="0"/>
            </a:endParaRPr>
          </a:p>
        </p:txBody>
      </p:sp>
      <p:sp>
        <p:nvSpPr>
          <p:cNvPr id="6" name="文本框 5"/>
          <p:cNvSpPr txBox="1"/>
          <p:nvPr/>
        </p:nvSpPr>
        <p:spPr>
          <a:xfrm>
            <a:off x="2549865" y="5900495"/>
            <a:ext cx="5483497" cy="523220"/>
          </a:xfrm>
          <a:prstGeom prst="rect">
            <a:avLst/>
          </a:prstGeom>
          <a:noFill/>
        </p:spPr>
        <p:txBody>
          <a:bodyPr wrap="square" rtlCol="0">
            <a:spAutoFit/>
          </a:bodyPr>
          <a:lstStyle/>
          <a:p>
            <a:r>
              <a:rPr lang="en-US" altLang="zh-CN" sz="2800" i="1" dirty="0" smtClean="0">
                <a:latin typeface="Cambria Math" panose="02040503050406030204" pitchFamily="18" charset="0"/>
                <a:ea typeface="Cambria Math" panose="02040503050406030204" pitchFamily="18" charset="0"/>
              </a:rPr>
              <a:t>Tom Sawyer</a:t>
            </a:r>
            <a:endParaRPr lang="zh-CN" altLang="en-US" sz="2800" i="1" dirty="0">
              <a:latin typeface="Cambria Math" panose="02040503050406030204" pitchFamily="18" charset="0"/>
            </a:endParaRPr>
          </a:p>
        </p:txBody>
      </p:sp>
    </p:spTree>
    <p:extLst>
      <p:ext uri="{BB962C8B-B14F-4D97-AF65-F5344CB8AC3E}">
        <p14:creationId xmlns:p14="http://schemas.microsoft.com/office/powerpoint/2010/main" val="41588949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Questions</a:t>
            </a:r>
            <a:endParaRPr lang="zh-CN" altLang="en-US" dirty="0"/>
          </a:p>
        </p:txBody>
      </p:sp>
      <p:sp>
        <p:nvSpPr>
          <p:cNvPr id="4" name="文本占位符 3"/>
          <p:cNvSpPr>
            <a:spLocks noGrp="1"/>
          </p:cNvSpPr>
          <p:nvPr>
            <p:ph type="body" sz="quarter" idx="13"/>
          </p:nvPr>
        </p:nvSpPr>
        <p:spPr/>
        <p:txBody>
          <a:bodyPr/>
          <a:lstStyle/>
          <a:p>
            <a:r>
              <a:rPr lang="en-US" altLang="zh-CN" dirty="0"/>
              <a:t>Do you really </a:t>
            </a:r>
            <a:r>
              <a:rPr lang="en-US" altLang="zh-CN" dirty="0" smtClean="0"/>
              <a:t>read this book carefully?</a:t>
            </a:r>
            <a:endParaRPr lang="zh-CN" altLang="en-US" dirty="0"/>
          </a:p>
        </p:txBody>
      </p:sp>
      <p:sp>
        <p:nvSpPr>
          <p:cNvPr id="5" name="文本占位符 4"/>
          <p:cNvSpPr>
            <a:spLocks noGrp="1"/>
          </p:cNvSpPr>
          <p:nvPr>
            <p:ph type="body" sz="quarter" idx="14"/>
          </p:nvPr>
        </p:nvSpPr>
        <p:spPr>
          <a:xfrm>
            <a:off x="6736287" y="2556250"/>
            <a:ext cx="4548187" cy="2916952"/>
          </a:xfrm>
        </p:spPr>
        <p:txBody>
          <a:bodyPr>
            <a:normAutofit/>
          </a:bodyPr>
          <a:lstStyle/>
          <a:p>
            <a:r>
              <a:rPr lang="en-US" altLang="zh-CN" sz="1800" dirty="0" smtClean="0">
                <a:latin typeface="Cambria Math" panose="02040503050406030204" pitchFamily="18" charset="0"/>
                <a:ea typeface="Cambria Math" panose="02040503050406030204" pitchFamily="18" charset="0"/>
              </a:rPr>
              <a:t>1</a:t>
            </a:r>
            <a:r>
              <a:rPr lang="en-US" altLang="zh-CN" sz="1800" dirty="0">
                <a:latin typeface="Cambria Math" panose="02040503050406030204" pitchFamily="18" charset="0"/>
                <a:ea typeface="Cambria Math" panose="02040503050406030204" pitchFamily="18" charset="0"/>
              </a:rPr>
              <a:t>. Who </a:t>
            </a:r>
            <a:r>
              <a:rPr lang="en-US" altLang="zh-CN" sz="1800" dirty="0" smtClean="0">
                <a:latin typeface="Cambria Math" panose="02040503050406030204" pitchFamily="18" charset="0"/>
                <a:ea typeface="Cambria Math" panose="02040503050406030204" pitchFamily="18" charset="0"/>
              </a:rPr>
              <a:t>was killed by Injun Joe </a:t>
            </a:r>
            <a:r>
              <a:rPr lang="en-US" altLang="zh-CN" sz="1800" dirty="0">
                <a:latin typeface="Cambria Math" panose="02040503050406030204" pitchFamily="18" charset="0"/>
                <a:ea typeface="Cambria Math" panose="02040503050406030204" pitchFamily="18" charset="0"/>
              </a:rPr>
              <a:t>kill? </a:t>
            </a:r>
            <a:r>
              <a:rPr lang="en-US" altLang="zh-CN" sz="1800" dirty="0" smtClean="0">
                <a:latin typeface="Cambria Math" panose="02040503050406030204" pitchFamily="18" charset="0"/>
                <a:ea typeface="Cambria Math" panose="02040503050406030204" pitchFamily="18" charset="0"/>
              </a:rPr>
              <a:t>And who did </a:t>
            </a:r>
            <a:r>
              <a:rPr lang="en-US" altLang="zh-CN" sz="1800" dirty="0">
                <a:latin typeface="Cambria Math" panose="02040503050406030204" pitchFamily="18" charset="0"/>
                <a:ea typeface="Cambria Math" panose="02040503050406030204" pitchFamily="18" charset="0"/>
              </a:rPr>
              <a:t>he frame it for</a:t>
            </a:r>
            <a:r>
              <a:rPr lang="en-US" altLang="zh-CN" sz="1800" dirty="0" smtClean="0">
                <a:latin typeface="Cambria Math" panose="02040503050406030204" pitchFamily="18" charset="0"/>
                <a:ea typeface="Cambria Math" panose="02040503050406030204" pitchFamily="18" charset="0"/>
              </a:rPr>
              <a:t>?</a:t>
            </a:r>
          </a:p>
          <a:p>
            <a:r>
              <a:rPr lang="en-US" altLang="zh-CN" sz="1800" dirty="0" smtClean="0">
                <a:latin typeface="Cambria Math" panose="02040503050406030204" pitchFamily="18" charset="0"/>
                <a:ea typeface="Cambria Math" panose="02040503050406030204" pitchFamily="18" charset="0"/>
              </a:rPr>
              <a:t>1. </a:t>
            </a:r>
            <a:r>
              <a:rPr lang="zh-CN" altLang="en-US" sz="1800" dirty="0" smtClean="0">
                <a:latin typeface="Cambria Math" panose="02040503050406030204" pitchFamily="18" charset="0"/>
                <a:ea typeface="Cambria Math" panose="02040503050406030204" pitchFamily="18" charset="0"/>
              </a:rPr>
              <a:t>印江</a:t>
            </a:r>
            <a:r>
              <a:rPr lang="en-US" altLang="zh-CN" sz="1800" dirty="0" smtClean="0">
                <a:latin typeface="Cambria Math" panose="02040503050406030204" pitchFamily="18" charset="0"/>
                <a:ea typeface="Cambria Math" panose="02040503050406030204" pitchFamily="18" charset="0"/>
              </a:rPr>
              <a:t>·</a:t>
            </a:r>
            <a:r>
              <a:rPr lang="zh-CN" altLang="en-US" sz="1800" dirty="0" smtClean="0">
                <a:latin typeface="Cambria Math" panose="02040503050406030204" pitchFamily="18" charset="0"/>
                <a:ea typeface="Cambria Math" panose="02040503050406030204" pitchFamily="18" charset="0"/>
              </a:rPr>
              <a:t>乔杀了谁？他又嫁祸给了谁？</a:t>
            </a:r>
            <a:endParaRPr lang="en-US" altLang="zh-CN" sz="1800" dirty="0" smtClean="0">
              <a:latin typeface="Cambria Math" panose="02040503050406030204" pitchFamily="18" charset="0"/>
              <a:ea typeface="Cambria Math" panose="02040503050406030204" pitchFamily="18" charset="0"/>
            </a:endParaRPr>
          </a:p>
          <a:p>
            <a:endParaRPr lang="en-US" altLang="zh-CN" sz="1800" dirty="0" smtClean="0">
              <a:latin typeface="Cambria Math" panose="02040503050406030204" pitchFamily="18" charset="0"/>
              <a:ea typeface="Cambria Math" panose="02040503050406030204" pitchFamily="18" charset="0"/>
            </a:endParaRPr>
          </a:p>
          <a:p>
            <a:endParaRPr lang="en-US" altLang="zh-CN" sz="1800" dirty="0">
              <a:latin typeface="Cambria Math" panose="02040503050406030204" pitchFamily="18" charset="0"/>
              <a:ea typeface="Cambria Math" panose="02040503050406030204" pitchFamily="18" charset="0"/>
            </a:endParaRPr>
          </a:p>
          <a:p>
            <a:r>
              <a:rPr lang="en-US" altLang="zh-CN" sz="1800" dirty="0">
                <a:latin typeface="Cambria Math" panose="02040503050406030204" pitchFamily="18" charset="0"/>
                <a:ea typeface="Cambria Math" panose="02040503050406030204" pitchFamily="18" charset="0"/>
              </a:rPr>
              <a:t>2. How did Tom and </a:t>
            </a:r>
            <a:r>
              <a:rPr lang="en-US" altLang="zh-CN" sz="1800" dirty="0" smtClean="0">
                <a:latin typeface="Cambria Math" panose="02040503050406030204" pitchFamily="18" charset="0"/>
                <a:ea typeface="Cambria Math" panose="02040503050406030204" pitchFamily="18" charset="0"/>
              </a:rPr>
              <a:t>Becky </a:t>
            </a:r>
            <a:r>
              <a:rPr lang="en-US" altLang="zh-CN" sz="1800" dirty="0">
                <a:latin typeface="Cambria Math" panose="02040503050406030204" pitchFamily="18" charset="0"/>
                <a:ea typeface="Cambria Math" panose="02040503050406030204" pitchFamily="18" charset="0"/>
              </a:rPr>
              <a:t>escape from the cave</a:t>
            </a:r>
            <a:r>
              <a:rPr lang="en-US" altLang="zh-CN" sz="1800" dirty="0" smtClean="0">
                <a:latin typeface="Cambria Math" panose="02040503050406030204" pitchFamily="18" charset="0"/>
                <a:ea typeface="Cambria Math" panose="02040503050406030204" pitchFamily="18" charset="0"/>
              </a:rPr>
              <a:t>?</a:t>
            </a:r>
          </a:p>
          <a:p>
            <a:r>
              <a:rPr lang="en-US" altLang="zh-CN" sz="1800" dirty="0" smtClean="0">
                <a:latin typeface="Cambria Math" panose="02040503050406030204" pitchFamily="18" charset="0"/>
                <a:ea typeface="Cambria Math" panose="02040503050406030204" pitchFamily="18" charset="0"/>
              </a:rPr>
              <a:t>2. </a:t>
            </a:r>
            <a:r>
              <a:rPr lang="zh-CN" altLang="en-US" sz="1800" dirty="0" smtClean="0">
                <a:latin typeface="Cambria Math" panose="02040503050406030204" pitchFamily="18" charset="0"/>
                <a:ea typeface="Cambria Math" panose="02040503050406030204" pitchFamily="18" charset="0"/>
              </a:rPr>
              <a:t>汤姆和贝姬是怎样从山洞中逃出来的？</a:t>
            </a:r>
            <a:endParaRPr lang="en-US" altLang="zh-CN" sz="1800" dirty="0" smtClean="0">
              <a:latin typeface="Cambria Math" panose="02040503050406030204" pitchFamily="18" charset="0"/>
            </a:endParaRPr>
          </a:p>
          <a:p>
            <a:endParaRPr lang="zh-CN" altLang="en-US" sz="1800" dirty="0">
              <a:latin typeface="Cambria Math" panose="02040503050406030204" pitchFamily="18" charset="0"/>
            </a:endParaRPr>
          </a:p>
        </p:txBody>
      </p:sp>
      <p:sp>
        <p:nvSpPr>
          <p:cNvPr id="6" name="文本框 5"/>
          <p:cNvSpPr txBox="1"/>
          <p:nvPr/>
        </p:nvSpPr>
        <p:spPr>
          <a:xfrm>
            <a:off x="2578669" y="4428551"/>
            <a:ext cx="5483497" cy="523220"/>
          </a:xfrm>
          <a:prstGeom prst="rect">
            <a:avLst/>
          </a:prstGeom>
          <a:noFill/>
        </p:spPr>
        <p:txBody>
          <a:bodyPr wrap="square" rtlCol="0">
            <a:spAutoFit/>
          </a:bodyPr>
          <a:lstStyle/>
          <a:p>
            <a:r>
              <a:rPr lang="en-US" altLang="zh-CN" sz="2800" i="1" dirty="0">
                <a:solidFill>
                  <a:prstClr val="black"/>
                </a:solidFill>
                <a:latin typeface="Cambria Math" panose="02040503050406030204" pitchFamily="18" charset="0"/>
                <a:ea typeface="Cambria Math" panose="02040503050406030204" pitchFamily="18" charset="0"/>
              </a:rPr>
              <a:t>T</a:t>
            </a:r>
            <a:r>
              <a:rPr lang="en-US" altLang="zh-CN" sz="2800" i="1" dirty="0" smtClean="0">
                <a:solidFill>
                  <a:prstClr val="black"/>
                </a:solidFill>
                <a:latin typeface="Cambria Math" panose="02040503050406030204" pitchFamily="18" charset="0"/>
                <a:ea typeface="Cambria Math" panose="02040503050406030204" pitchFamily="18" charset="0"/>
              </a:rPr>
              <a:t>om Sawyer</a:t>
            </a:r>
            <a:endParaRPr lang="zh-CN" altLang="en-US" sz="2800" i="1" dirty="0">
              <a:solidFill>
                <a:prstClr val="black"/>
              </a:solidFill>
              <a:latin typeface="Cambria Math" panose="02040503050406030204" pitchFamily="18"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876" y="1"/>
            <a:ext cx="3403709" cy="3922775"/>
          </a:xfrm>
          <a:prstGeom prst="rect">
            <a:avLst/>
          </a:prstGeom>
        </p:spPr>
      </p:pic>
      <p:sp>
        <p:nvSpPr>
          <p:cNvPr id="8" name="文本框 7"/>
          <p:cNvSpPr txBox="1"/>
          <p:nvPr/>
        </p:nvSpPr>
        <p:spPr>
          <a:xfrm>
            <a:off x="6910023" y="3527682"/>
            <a:ext cx="4655074" cy="369332"/>
          </a:xfrm>
          <a:prstGeom prst="rect">
            <a:avLst/>
          </a:prstGeom>
          <a:noFill/>
        </p:spPr>
        <p:txBody>
          <a:bodyPr wrap="square" rtlCol="0">
            <a:spAutoFit/>
          </a:bodyPr>
          <a:lstStyle/>
          <a:p>
            <a:r>
              <a:rPr lang="en-US" altLang="zh-CN" dirty="0" smtClean="0">
                <a:solidFill>
                  <a:srgbClr val="FF0000"/>
                </a:solidFill>
                <a:latin typeface="Cambria Math" panose="02040503050406030204" pitchFamily="18" charset="0"/>
                <a:ea typeface="Cambria Math" panose="02040503050406030204" pitchFamily="18" charset="0"/>
              </a:rPr>
              <a:t>1. Doctor Robinson. Muff Potter.</a:t>
            </a:r>
            <a:endParaRPr lang="zh-CN" altLang="en-US" dirty="0">
              <a:solidFill>
                <a:srgbClr val="FF0000"/>
              </a:solidFill>
              <a:latin typeface="Cambria Math" panose="02040503050406030204" pitchFamily="18" charset="0"/>
            </a:endParaRPr>
          </a:p>
        </p:txBody>
      </p:sp>
      <p:sp>
        <p:nvSpPr>
          <p:cNvPr id="9" name="文本框 8"/>
          <p:cNvSpPr txBox="1"/>
          <p:nvPr/>
        </p:nvSpPr>
        <p:spPr>
          <a:xfrm>
            <a:off x="6910023" y="5081409"/>
            <a:ext cx="4743673" cy="923330"/>
          </a:xfrm>
          <a:prstGeom prst="rect">
            <a:avLst/>
          </a:prstGeom>
          <a:noFill/>
        </p:spPr>
        <p:txBody>
          <a:bodyPr wrap="square" rtlCol="0">
            <a:spAutoFit/>
          </a:bodyPr>
          <a:lstStyle/>
          <a:p>
            <a:r>
              <a:rPr lang="en-US" altLang="zh-CN" dirty="0" smtClean="0">
                <a:solidFill>
                  <a:srgbClr val="FF0000"/>
                </a:solidFill>
                <a:latin typeface="Cambria Math" panose="02040503050406030204" pitchFamily="18" charset="0"/>
                <a:ea typeface="Cambria Math" panose="02040503050406030204" pitchFamily="18" charset="0"/>
              </a:rPr>
              <a:t>2. They </a:t>
            </a:r>
            <a:r>
              <a:rPr lang="en-US" altLang="zh-CN" dirty="0">
                <a:solidFill>
                  <a:srgbClr val="FF0000"/>
                </a:solidFill>
                <a:latin typeface="Cambria Math" panose="02040503050406030204" pitchFamily="18" charset="0"/>
                <a:ea typeface="Cambria Math" panose="02040503050406030204" pitchFamily="18" charset="0"/>
              </a:rPr>
              <a:t>led the kite string tied to the stone to explore the way, found the exit and walked out of the </a:t>
            </a:r>
            <a:r>
              <a:rPr lang="en-US" altLang="zh-CN" dirty="0" smtClean="0">
                <a:solidFill>
                  <a:srgbClr val="FF0000"/>
                </a:solidFill>
                <a:latin typeface="Cambria Math" panose="02040503050406030204" pitchFamily="18" charset="0"/>
                <a:ea typeface="Cambria Math" panose="02040503050406030204" pitchFamily="18" charset="0"/>
              </a:rPr>
              <a:t>cave.</a:t>
            </a:r>
            <a:endParaRPr lang="zh-CN" altLang="en-US" dirty="0">
              <a:solidFill>
                <a:srgbClr val="FF0000"/>
              </a:solidFill>
              <a:latin typeface="Cambria Math" panose="02040503050406030204" pitchFamily="18" charset="0"/>
            </a:endParaRPr>
          </a:p>
        </p:txBody>
      </p:sp>
    </p:spTree>
    <p:extLst>
      <p:ext uri="{BB962C8B-B14F-4D97-AF65-F5344CB8AC3E}">
        <p14:creationId xmlns:p14="http://schemas.microsoft.com/office/powerpoint/2010/main" val="26566529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4420" y="2226964"/>
            <a:ext cx="10515600" cy="1325563"/>
          </a:xfrm>
        </p:spPr>
        <p:txBody>
          <a:bodyPr>
            <a:normAutofit/>
          </a:bodyPr>
          <a:lstStyle/>
          <a:p>
            <a:r>
              <a:rPr lang="en-US" altLang="zh-CN" sz="8000" dirty="0" smtClean="0"/>
              <a:t>Thanks for listening!</a:t>
            </a:r>
            <a:endParaRPr lang="zh-CN" altLang="en-US" sz="8000" dirty="0"/>
          </a:p>
        </p:txBody>
      </p:sp>
      <p:sp>
        <p:nvSpPr>
          <p:cNvPr id="9" name="文本框 8"/>
          <p:cNvSpPr txBox="1"/>
          <p:nvPr/>
        </p:nvSpPr>
        <p:spPr>
          <a:xfrm>
            <a:off x="824420" y="3648456"/>
            <a:ext cx="9281160" cy="830997"/>
          </a:xfrm>
          <a:prstGeom prst="rect">
            <a:avLst/>
          </a:prstGeom>
          <a:noFill/>
        </p:spPr>
        <p:txBody>
          <a:bodyPr wrap="square" rtlCol="0">
            <a:spAutoFit/>
          </a:bodyPr>
          <a:lstStyle/>
          <a:p>
            <a:r>
              <a:rPr lang="en-US" altLang="zh-CN" sz="2400" dirty="0" smtClean="0">
                <a:latin typeface="Cambria Math" panose="02040503050406030204" pitchFamily="18" charset="0"/>
                <a:ea typeface="Cambria Math" panose="02040503050406030204" pitchFamily="18" charset="0"/>
              </a:rPr>
              <a:t>Made by Group 1, Class 27, Grade 9</a:t>
            </a:r>
            <a:r>
              <a:rPr lang="en-US" altLang="zh-CN" sz="2400" dirty="0" smtClean="0">
                <a:latin typeface="Cambria Math" panose="02040503050406030204" pitchFamily="18" charset="0"/>
                <a:ea typeface="Cambria Math" panose="02040503050406030204" pitchFamily="18" charset="0"/>
              </a:rPr>
              <a:t>.</a:t>
            </a:r>
          </a:p>
          <a:p>
            <a:r>
              <a:rPr lang="en-US" altLang="zh-CN" sz="2400" dirty="0" smtClean="0">
                <a:latin typeface="Cambria Math" panose="02040503050406030204" pitchFamily="18" charset="0"/>
                <a:ea typeface="Cambria Math" panose="02040503050406030204" pitchFamily="18" charset="0"/>
              </a:rPr>
              <a:t>Also find us on </a:t>
            </a:r>
            <a:r>
              <a:rPr lang="en-US" altLang="zh-CN" sz="2400" dirty="0" smtClean="0">
                <a:latin typeface="Cambria Math" panose="02040503050406030204" pitchFamily="18" charset="0"/>
                <a:ea typeface="Cambria Math" panose="02040503050406030204" pitchFamily="18" charset="0"/>
                <a:hlinkClick r:id="rId2"/>
              </a:rPr>
              <a:t>https://forscript.github.io/self/go/</a:t>
            </a:r>
            <a:r>
              <a:rPr lang="en-US" altLang="zh-CN" sz="2400" dirty="0" smtClean="0">
                <a:latin typeface="Cambria Math" panose="02040503050406030204" pitchFamily="18" charset="0"/>
                <a:ea typeface="Cambria Math" panose="02040503050406030204" pitchFamily="18" charset="0"/>
              </a:rPr>
              <a:t> !</a:t>
            </a:r>
            <a:endParaRPr lang="en-US" altLang="zh-CN" sz="2400" dirty="0" smtClean="0">
              <a:latin typeface="Cambria Math" panose="02040503050406030204" pitchFamily="18" charset="0"/>
              <a:ea typeface="Cambria Math" panose="02040503050406030204" pitchFamily="18"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20" y="4575382"/>
            <a:ext cx="2316920" cy="1304572"/>
          </a:xfrm>
          <a:prstGeom prst="rect">
            <a:avLst/>
          </a:prstGeom>
        </p:spPr>
      </p:pic>
    </p:spTree>
    <p:extLst>
      <p:ext uri="{BB962C8B-B14F-4D97-AF65-F5344CB8AC3E}">
        <p14:creationId xmlns:p14="http://schemas.microsoft.com/office/powerpoint/2010/main" val="154775169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f55923798_win32">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741272_TF55923798.potx" id="{780D7E38-619A-423A-9193-203FE06981DE}" vid="{7E13D67C-39AC-47C2-B1BE-301C48B64EE3}"/>
    </a:ext>
  </a:extLst>
</a:theme>
</file>

<file path=docProps/app.xml><?xml version="1.0" encoding="utf-8"?>
<Properties xmlns="http://schemas.openxmlformats.org/officeDocument/2006/extended-properties" xmlns:vt="http://schemas.openxmlformats.org/officeDocument/2006/docPropsVTypes">
  <Template/>
  <TotalTime>193</TotalTime>
  <Words>572</Words>
  <Application>Microsoft Office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Microsoft YaHei UI</vt:lpstr>
      <vt:lpstr>Arial</vt:lpstr>
      <vt:lpstr>Cambria</vt:lpstr>
      <vt:lpstr>Cambria Math</vt:lpstr>
      <vt:lpstr>Century Gothic</vt:lpstr>
      <vt:lpstr>tf55923798_win32</vt:lpstr>
      <vt:lpstr>The Adventures of Tom Sawyer</vt:lpstr>
      <vt:lpstr>Introduction</vt:lpstr>
      <vt:lpstr>Main Characters</vt:lpstr>
      <vt:lpstr>Word Master</vt:lpstr>
      <vt:lpstr>Summarizer</vt:lpstr>
      <vt:lpstr>Summarizer</vt:lpstr>
      <vt:lpstr>Connector</vt:lpstr>
      <vt:lpstr>Questions</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《汤 姆 索 亚 历 险 记》</dc:title>
  <dc:creator>枚举怪</dc:creator>
  <cp:lastModifiedBy>HQHHR</cp:lastModifiedBy>
  <cp:revision>23</cp:revision>
  <dcterms:created xsi:type="dcterms:W3CDTF">2021-10-30T09:21:47Z</dcterms:created>
  <dcterms:modified xsi:type="dcterms:W3CDTF">2021-11-14T14:00:27Z</dcterms:modified>
</cp:coreProperties>
</file>