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15" r:id="rId2"/>
    <p:sldId id="877" r:id="rId3"/>
    <p:sldId id="913" r:id="rId4"/>
    <p:sldId id="899" r:id="rId5"/>
    <p:sldId id="900" r:id="rId6"/>
    <p:sldId id="901" r:id="rId7"/>
    <p:sldId id="902" r:id="rId8"/>
    <p:sldId id="903" r:id="rId9"/>
    <p:sldId id="904" r:id="rId10"/>
    <p:sldId id="898" r:id="rId11"/>
    <p:sldId id="905" r:id="rId12"/>
    <p:sldId id="906" r:id="rId13"/>
    <p:sldId id="907" r:id="rId14"/>
    <p:sldId id="908" r:id="rId15"/>
    <p:sldId id="909" r:id="rId16"/>
    <p:sldId id="910" r:id="rId17"/>
    <p:sldId id="911" r:id="rId18"/>
    <p:sldId id="912" r:id="rId19"/>
    <p:sldId id="874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3002" autoAdjust="0"/>
  </p:normalViewPr>
  <p:slideViewPr>
    <p:cSldViewPr>
      <p:cViewPr>
        <p:scale>
          <a:sx n="100" d="100"/>
          <a:sy n="100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11382-379C-45C8-9F5C-813B5C30FF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21826C-84F9-4E93-AB2C-A1E67DADFB4D}">
      <dgm:prSet custT="1"/>
      <dgm:spPr/>
      <dgm:t>
        <a:bodyPr/>
        <a:lstStyle/>
        <a:p>
          <a:pPr rtl="0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创新行政管理部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C820E2E1-9341-4211-AE4D-4F25ED81C69E}" type="parTrans" cxnId="{14D06B54-D253-450E-A212-1735A151A5D1}">
      <dgm:prSet/>
      <dgm:spPr/>
      <dgm:t>
        <a:bodyPr/>
        <a:lstStyle/>
        <a:p>
          <a:endParaRPr lang="zh-CN" altLang="en-US"/>
        </a:p>
      </dgm:t>
    </dgm:pt>
    <dgm:pt modelId="{49C70183-8492-403D-9F28-AD34D388F8A0}" type="sibTrans" cxnId="{14D06B54-D253-450E-A212-1735A151A5D1}">
      <dgm:prSet/>
      <dgm:spPr/>
      <dgm:t>
        <a:bodyPr/>
        <a:lstStyle/>
        <a:p>
          <a:endParaRPr lang="zh-CN" altLang="en-US"/>
        </a:p>
      </dgm:t>
    </dgm:pt>
    <dgm:pt modelId="{10F03A1C-C470-4E3C-B31F-FE136315E03D}">
      <dgm:prSet custT="1"/>
      <dgm:spPr/>
      <dgm:t>
        <a:bodyPr/>
        <a:lstStyle/>
        <a:p>
          <a:pPr rtl="0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资产管理组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126476F0-BD34-4B0B-8BA3-7DC21B077636}" type="parTrans" cxnId="{9FE352ED-467D-4D13-B760-6066FA36D9CD}">
      <dgm:prSet/>
      <dgm:spPr/>
      <dgm:t>
        <a:bodyPr/>
        <a:lstStyle/>
        <a:p>
          <a:endParaRPr lang="zh-CN" altLang="en-US"/>
        </a:p>
      </dgm:t>
    </dgm:pt>
    <dgm:pt modelId="{869227B9-F07D-4861-989F-D361E7A857B9}" type="sibTrans" cxnId="{9FE352ED-467D-4D13-B760-6066FA36D9CD}">
      <dgm:prSet/>
      <dgm:spPr/>
      <dgm:t>
        <a:bodyPr/>
        <a:lstStyle/>
        <a:p>
          <a:endParaRPr lang="zh-CN" altLang="en-US"/>
        </a:p>
      </dgm:t>
    </dgm:pt>
    <dgm:pt modelId="{81F7822E-AB78-4427-8B17-A3AE9A8EEB25}">
      <dgm:prSet custT="1"/>
      <dgm:spPr/>
      <dgm:t>
        <a:bodyPr/>
        <a:lstStyle/>
        <a:p>
          <a:pPr rtl="0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行政事务组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2A69212-7C42-46C3-B825-A0A2B7B13BE8}" type="parTrans" cxnId="{B7E13928-DE2D-40B1-8D8C-543315D15973}">
      <dgm:prSet/>
      <dgm:spPr/>
      <dgm:t>
        <a:bodyPr/>
        <a:lstStyle/>
        <a:p>
          <a:endParaRPr lang="zh-CN" altLang="en-US"/>
        </a:p>
      </dgm:t>
    </dgm:pt>
    <dgm:pt modelId="{888CF4FD-393F-4749-9676-730933D653E5}" type="sibTrans" cxnId="{B7E13928-DE2D-40B1-8D8C-543315D15973}">
      <dgm:prSet/>
      <dgm:spPr/>
      <dgm:t>
        <a:bodyPr/>
        <a:lstStyle/>
        <a:p>
          <a:endParaRPr lang="zh-CN" altLang="en-US"/>
        </a:p>
      </dgm:t>
    </dgm:pt>
    <dgm:pt modelId="{ED57CB14-3D45-4A85-A8F4-C70871FC3BE6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基建保障组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6BC93C9-8550-49FB-AB01-91CE9B6912E7}" type="parTrans" cxnId="{BE6726C6-DDF4-4AAD-8DC6-6DDABF8934C5}">
      <dgm:prSet/>
      <dgm:spPr/>
      <dgm:t>
        <a:bodyPr/>
        <a:lstStyle/>
        <a:p>
          <a:endParaRPr lang="zh-CN" altLang="en-US"/>
        </a:p>
      </dgm:t>
    </dgm:pt>
    <dgm:pt modelId="{DC6314FE-260E-4565-A001-8DE59BC73EDA}" type="sibTrans" cxnId="{BE6726C6-DDF4-4AAD-8DC6-6DDABF8934C5}">
      <dgm:prSet/>
      <dgm:spPr/>
      <dgm:t>
        <a:bodyPr/>
        <a:lstStyle/>
        <a:p>
          <a:endParaRPr lang="zh-CN" altLang="en-US"/>
        </a:p>
      </dgm:t>
    </dgm:pt>
    <dgm:pt modelId="{13F24E6E-4FD1-4491-AF87-003AA7B7709F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研发助理组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55E6CFA-69A6-4B46-8EDE-296248FC0F4F}" type="parTrans" cxnId="{1DC886CD-DEC0-4C5D-AF38-B9493A30C778}">
      <dgm:prSet/>
      <dgm:spPr/>
      <dgm:t>
        <a:bodyPr/>
        <a:lstStyle/>
        <a:p>
          <a:endParaRPr lang="zh-CN" altLang="en-US"/>
        </a:p>
      </dgm:t>
    </dgm:pt>
    <dgm:pt modelId="{1434AA0C-6919-4758-8F70-FAA29895982A}" type="sibTrans" cxnId="{1DC886CD-DEC0-4C5D-AF38-B9493A30C778}">
      <dgm:prSet/>
      <dgm:spPr/>
      <dgm:t>
        <a:bodyPr/>
        <a:lstStyle/>
        <a:p>
          <a:endParaRPr lang="zh-CN" altLang="en-US"/>
        </a:p>
      </dgm:t>
    </dgm:pt>
    <dgm:pt modelId="{A8DF749F-AE0B-4D2D-9D7C-FE864E858F09}" type="pres">
      <dgm:prSet presAssocID="{45911382-379C-45C8-9F5C-813B5C30FF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788D307-4CE8-4BD5-95BA-674399FBB71B}" type="pres">
      <dgm:prSet presAssocID="{7B21826C-84F9-4E93-AB2C-A1E67DADFB4D}" presName="hierRoot1" presStyleCnt="0">
        <dgm:presLayoutVars>
          <dgm:hierBranch val="init"/>
        </dgm:presLayoutVars>
      </dgm:prSet>
      <dgm:spPr/>
    </dgm:pt>
    <dgm:pt modelId="{AB92A479-DBE7-4BA2-AFA4-A22238CC1503}" type="pres">
      <dgm:prSet presAssocID="{7B21826C-84F9-4E93-AB2C-A1E67DADFB4D}" presName="rootComposite1" presStyleCnt="0"/>
      <dgm:spPr/>
    </dgm:pt>
    <dgm:pt modelId="{5E93ADBC-6ECF-4639-A148-9D1ECAFDAB89}" type="pres">
      <dgm:prSet presAssocID="{7B21826C-84F9-4E93-AB2C-A1E67DADFB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90D142-83A6-48A6-B2D3-183371543F7F}" type="pres">
      <dgm:prSet presAssocID="{7B21826C-84F9-4E93-AB2C-A1E67DADFB4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08E3069-F99E-4A93-B9F5-265BBA9A248A}" type="pres">
      <dgm:prSet presAssocID="{7B21826C-84F9-4E93-AB2C-A1E67DADFB4D}" presName="hierChild2" presStyleCnt="0"/>
      <dgm:spPr/>
    </dgm:pt>
    <dgm:pt modelId="{70C2E1E0-1112-42D3-992D-429DA1C8C0EA}" type="pres">
      <dgm:prSet presAssocID="{126476F0-BD34-4B0B-8BA3-7DC21B077636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65AC5592-446A-46DD-A717-3AD967E29274}" type="pres">
      <dgm:prSet presAssocID="{10F03A1C-C470-4E3C-B31F-FE136315E03D}" presName="hierRoot2" presStyleCnt="0">
        <dgm:presLayoutVars>
          <dgm:hierBranch val="init"/>
        </dgm:presLayoutVars>
      </dgm:prSet>
      <dgm:spPr/>
    </dgm:pt>
    <dgm:pt modelId="{6AEDA2D3-88FC-4B42-9483-FD81BD2E0C8E}" type="pres">
      <dgm:prSet presAssocID="{10F03A1C-C470-4E3C-B31F-FE136315E03D}" presName="rootComposite" presStyleCnt="0"/>
      <dgm:spPr/>
    </dgm:pt>
    <dgm:pt modelId="{9EADF8AD-4F22-4540-B684-7F81D6AC606D}" type="pres">
      <dgm:prSet presAssocID="{10F03A1C-C470-4E3C-B31F-FE136315E03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D3BB19-11B7-41AD-A3C4-6A59119ADB50}" type="pres">
      <dgm:prSet presAssocID="{10F03A1C-C470-4E3C-B31F-FE136315E03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5D7F5C8A-33D2-40F3-8127-5A62C6DACA3D}" type="pres">
      <dgm:prSet presAssocID="{10F03A1C-C470-4E3C-B31F-FE136315E03D}" presName="hierChild4" presStyleCnt="0"/>
      <dgm:spPr/>
    </dgm:pt>
    <dgm:pt modelId="{4E3961AC-A42D-4F18-92FE-636C6530371F}" type="pres">
      <dgm:prSet presAssocID="{10F03A1C-C470-4E3C-B31F-FE136315E03D}" presName="hierChild5" presStyleCnt="0"/>
      <dgm:spPr/>
    </dgm:pt>
    <dgm:pt modelId="{B5F6E0C4-4C68-4C89-859E-555042364DAF}" type="pres">
      <dgm:prSet presAssocID="{22A69212-7C42-46C3-B825-A0A2B7B13BE8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0319AAB9-142A-4A31-A9D2-3B0FF1E24447}" type="pres">
      <dgm:prSet presAssocID="{81F7822E-AB78-4427-8B17-A3AE9A8EEB25}" presName="hierRoot2" presStyleCnt="0">
        <dgm:presLayoutVars>
          <dgm:hierBranch val="init"/>
        </dgm:presLayoutVars>
      </dgm:prSet>
      <dgm:spPr/>
    </dgm:pt>
    <dgm:pt modelId="{1D25A4C5-E6F0-4B44-BF34-E0EE09B1D27B}" type="pres">
      <dgm:prSet presAssocID="{81F7822E-AB78-4427-8B17-A3AE9A8EEB25}" presName="rootComposite" presStyleCnt="0"/>
      <dgm:spPr/>
    </dgm:pt>
    <dgm:pt modelId="{A31EA186-B3DC-404D-B382-03F1D08D90CF}" type="pres">
      <dgm:prSet presAssocID="{81F7822E-AB78-4427-8B17-A3AE9A8EEB2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8C661B-C648-4AF9-8169-D9DD7BFF1FDD}" type="pres">
      <dgm:prSet presAssocID="{81F7822E-AB78-4427-8B17-A3AE9A8EEB25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2C5CFC25-7E31-40FD-9709-44834E71E2E0}" type="pres">
      <dgm:prSet presAssocID="{81F7822E-AB78-4427-8B17-A3AE9A8EEB25}" presName="hierChild4" presStyleCnt="0"/>
      <dgm:spPr/>
    </dgm:pt>
    <dgm:pt modelId="{D5D0DBA2-49A7-4DF5-9A94-661A55D5F202}" type="pres">
      <dgm:prSet presAssocID="{81F7822E-AB78-4427-8B17-A3AE9A8EEB25}" presName="hierChild5" presStyleCnt="0"/>
      <dgm:spPr/>
    </dgm:pt>
    <dgm:pt modelId="{F5CEC0BD-46B2-4A9C-8EEC-7FDC75096377}" type="pres">
      <dgm:prSet presAssocID="{26BC93C9-8550-49FB-AB01-91CE9B6912E7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9B966EB8-B174-4F4B-AD1E-071B615E885C}" type="pres">
      <dgm:prSet presAssocID="{ED57CB14-3D45-4A85-A8F4-C70871FC3BE6}" presName="hierRoot2" presStyleCnt="0">
        <dgm:presLayoutVars>
          <dgm:hierBranch val="init"/>
        </dgm:presLayoutVars>
      </dgm:prSet>
      <dgm:spPr/>
    </dgm:pt>
    <dgm:pt modelId="{1819E8F5-156E-474E-AAC8-15AA8C0E9321}" type="pres">
      <dgm:prSet presAssocID="{ED57CB14-3D45-4A85-A8F4-C70871FC3BE6}" presName="rootComposite" presStyleCnt="0"/>
      <dgm:spPr/>
    </dgm:pt>
    <dgm:pt modelId="{265724F2-076B-411E-8707-159D74EB5314}" type="pres">
      <dgm:prSet presAssocID="{ED57CB14-3D45-4A85-A8F4-C70871FC3BE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B297C5-2A99-44D1-A20A-A46FDD5F51D2}" type="pres">
      <dgm:prSet presAssocID="{ED57CB14-3D45-4A85-A8F4-C70871FC3BE6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020F21F3-59CE-484F-AF1F-921DFE281E10}" type="pres">
      <dgm:prSet presAssocID="{ED57CB14-3D45-4A85-A8F4-C70871FC3BE6}" presName="hierChild4" presStyleCnt="0"/>
      <dgm:spPr/>
    </dgm:pt>
    <dgm:pt modelId="{39D49D58-F7E7-410F-9C75-C383818E3957}" type="pres">
      <dgm:prSet presAssocID="{ED57CB14-3D45-4A85-A8F4-C70871FC3BE6}" presName="hierChild5" presStyleCnt="0"/>
      <dgm:spPr/>
    </dgm:pt>
    <dgm:pt modelId="{26440704-286C-436B-A6E5-89AAD68451BE}" type="pres">
      <dgm:prSet presAssocID="{255E6CFA-69A6-4B46-8EDE-296248FC0F4F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F333AA39-7C79-4E19-BF11-3B5B1D6923D7}" type="pres">
      <dgm:prSet presAssocID="{13F24E6E-4FD1-4491-AF87-003AA7B7709F}" presName="hierRoot2" presStyleCnt="0">
        <dgm:presLayoutVars>
          <dgm:hierBranch val="init"/>
        </dgm:presLayoutVars>
      </dgm:prSet>
      <dgm:spPr/>
    </dgm:pt>
    <dgm:pt modelId="{37D990C4-8290-42AE-9497-7FB91BB18824}" type="pres">
      <dgm:prSet presAssocID="{13F24E6E-4FD1-4491-AF87-003AA7B7709F}" presName="rootComposite" presStyleCnt="0"/>
      <dgm:spPr/>
    </dgm:pt>
    <dgm:pt modelId="{225709CC-9853-4A47-8D49-708B1366E72D}" type="pres">
      <dgm:prSet presAssocID="{13F24E6E-4FD1-4491-AF87-003AA7B7709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78AA9-9DA0-489D-B552-C233DD910E59}" type="pres">
      <dgm:prSet presAssocID="{13F24E6E-4FD1-4491-AF87-003AA7B7709F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BF79A3E4-4AD2-4A5B-8B44-49C0127C2EE5}" type="pres">
      <dgm:prSet presAssocID="{13F24E6E-4FD1-4491-AF87-003AA7B7709F}" presName="hierChild4" presStyleCnt="0"/>
      <dgm:spPr/>
    </dgm:pt>
    <dgm:pt modelId="{F1B0F4A7-35A9-43C2-9EFF-19E184DFCB9C}" type="pres">
      <dgm:prSet presAssocID="{13F24E6E-4FD1-4491-AF87-003AA7B7709F}" presName="hierChild5" presStyleCnt="0"/>
      <dgm:spPr/>
    </dgm:pt>
    <dgm:pt modelId="{79DAA90D-7F74-44EB-87C8-42EA2C957C0C}" type="pres">
      <dgm:prSet presAssocID="{7B21826C-84F9-4E93-AB2C-A1E67DADFB4D}" presName="hierChild3" presStyleCnt="0"/>
      <dgm:spPr/>
    </dgm:pt>
  </dgm:ptLst>
  <dgm:cxnLst>
    <dgm:cxn modelId="{071D2BC0-7C6D-4C36-8D2E-512BAFFB4526}" type="presOf" srcId="{26BC93C9-8550-49FB-AB01-91CE9B6912E7}" destId="{F5CEC0BD-46B2-4A9C-8EEC-7FDC75096377}" srcOrd="0" destOrd="0" presId="urn:microsoft.com/office/officeart/2005/8/layout/orgChart1"/>
    <dgm:cxn modelId="{560BAFEA-482E-40F5-9E6B-8A7A79B9667D}" type="presOf" srcId="{10F03A1C-C470-4E3C-B31F-FE136315E03D}" destId="{9EADF8AD-4F22-4540-B684-7F81D6AC606D}" srcOrd="0" destOrd="0" presId="urn:microsoft.com/office/officeart/2005/8/layout/orgChart1"/>
    <dgm:cxn modelId="{091890BC-5156-4973-8489-9565DA32D4DB}" type="presOf" srcId="{22A69212-7C42-46C3-B825-A0A2B7B13BE8}" destId="{B5F6E0C4-4C68-4C89-859E-555042364DAF}" srcOrd="0" destOrd="0" presId="urn:microsoft.com/office/officeart/2005/8/layout/orgChart1"/>
    <dgm:cxn modelId="{C190095A-46D8-4299-A5D8-877929A6812E}" type="presOf" srcId="{255E6CFA-69A6-4B46-8EDE-296248FC0F4F}" destId="{26440704-286C-436B-A6E5-89AAD68451BE}" srcOrd="0" destOrd="0" presId="urn:microsoft.com/office/officeart/2005/8/layout/orgChart1"/>
    <dgm:cxn modelId="{53D2EF43-A6D4-4010-B321-DA895FE98FCD}" type="presOf" srcId="{126476F0-BD34-4B0B-8BA3-7DC21B077636}" destId="{70C2E1E0-1112-42D3-992D-429DA1C8C0EA}" srcOrd="0" destOrd="0" presId="urn:microsoft.com/office/officeart/2005/8/layout/orgChart1"/>
    <dgm:cxn modelId="{5EC90917-02C1-4E03-8EFE-8DED78537A6C}" type="presOf" srcId="{13F24E6E-4FD1-4491-AF87-003AA7B7709F}" destId="{3C278AA9-9DA0-489D-B552-C233DD910E59}" srcOrd="1" destOrd="0" presId="urn:microsoft.com/office/officeart/2005/8/layout/orgChart1"/>
    <dgm:cxn modelId="{393BDC00-96D8-4378-9F0C-3586CEC9EB70}" type="presOf" srcId="{ED57CB14-3D45-4A85-A8F4-C70871FC3BE6}" destId="{CFB297C5-2A99-44D1-A20A-A46FDD5F51D2}" srcOrd="1" destOrd="0" presId="urn:microsoft.com/office/officeart/2005/8/layout/orgChart1"/>
    <dgm:cxn modelId="{FBBB283D-3F6C-4757-A7CA-9836BD09B1A3}" type="presOf" srcId="{81F7822E-AB78-4427-8B17-A3AE9A8EEB25}" destId="{968C661B-C648-4AF9-8169-D9DD7BFF1FDD}" srcOrd="1" destOrd="0" presId="urn:microsoft.com/office/officeart/2005/8/layout/orgChart1"/>
    <dgm:cxn modelId="{570CE904-5222-4E8D-8F36-DF877109A9B9}" type="presOf" srcId="{13F24E6E-4FD1-4491-AF87-003AA7B7709F}" destId="{225709CC-9853-4A47-8D49-708B1366E72D}" srcOrd="0" destOrd="0" presId="urn:microsoft.com/office/officeart/2005/8/layout/orgChart1"/>
    <dgm:cxn modelId="{34AB91C3-14BC-4915-83D0-7192BC9114FA}" type="presOf" srcId="{10F03A1C-C470-4E3C-B31F-FE136315E03D}" destId="{0AD3BB19-11B7-41AD-A3C4-6A59119ADB50}" srcOrd="1" destOrd="0" presId="urn:microsoft.com/office/officeart/2005/8/layout/orgChart1"/>
    <dgm:cxn modelId="{1DC886CD-DEC0-4C5D-AF38-B9493A30C778}" srcId="{7B21826C-84F9-4E93-AB2C-A1E67DADFB4D}" destId="{13F24E6E-4FD1-4491-AF87-003AA7B7709F}" srcOrd="3" destOrd="0" parTransId="{255E6CFA-69A6-4B46-8EDE-296248FC0F4F}" sibTransId="{1434AA0C-6919-4758-8F70-FAA29895982A}"/>
    <dgm:cxn modelId="{A481B35A-41AF-4A0F-9027-C69CFB9F3D1E}" type="presOf" srcId="{ED57CB14-3D45-4A85-A8F4-C70871FC3BE6}" destId="{265724F2-076B-411E-8707-159D74EB5314}" srcOrd="0" destOrd="0" presId="urn:microsoft.com/office/officeart/2005/8/layout/orgChart1"/>
    <dgm:cxn modelId="{BE6726C6-DDF4-4AAD-8DC6-6DDABF8934C5}" srcId="{7B21826C-84F9-4E93-AB2C-A1E67DADFB4D}" destId="{ED57CB14-3D45-4A85-A8F4-C70871FC3BE6}" srcOrd="2" destOrd="0" parTransId="{26BC93C9-8550-49FB-AB01-91CE9B6912E7}" sibTransId="{DC6314FE-260E-4565-A001-8DE59BC73EDA}"/>
    <dgm:cxn modelId="{14D06B54-D253-450E-A212-1735A151A5D1}" srcId="{45911382-379C-45C8-9F5C-813B5C30FFCF}" destId="{7B21826C-84F9-4E93-AB2C-A1E67DADFB4D}" srcOrd="0" destOrd="0" parTransId="{C820E2E1-9341-4211-AE4D-4F25ED81C69E}" sibTransId="{49C70183-8492-403D-9F28-AD34D388F8A0}"/>
    <dgm:cxn modelId="{E3150CFA-3EBA-4859-900B-A906973BEB57}" type="presOf" srcId="{7B21826C-84F9-4E93-AB2C-A1E67DADFB4D}" destId="{C390D142-83A6-48A6-B2D3-183371543F7F}" srcOrd="1" destOrd="0" presId="urn:microsoft.com/office/officeart/2005/8/layout/orgChart1"/>
    <dgm:cxn modelId="{2C48B908-F744-47C9-B5F2-89F2BC50E540}" type="presOf" srcId="{81F7822E-AB78-4427-8B17-A3AE9A8EEB25}" destId="{A31EA186-B3DC-404D-B382-03F1D08D90CF}" srcOrd="0" destOrd="0" presId="urn:microsoft.com/office/officeart/2005/8/layout/orgChart1"/>
    <dgm:cxn modelId="{9FE352ED-467D-4D13-B760-6066FA36D9CD}" srcId="{7B21826C-84F9-4E93-AB2C-A1E67DADFB4D}" destId="{10F03A1C-C470-4E3C-B31F-FE136315E03D}" srcOrd="0" destOrd="0" parTransId="{126476F0-BD34-4B0B-8BA3-7DC21B077636}" sibTransId="{869227B9-F07D-4861-989F-D361E7A857B9}"/>
    <dgm:cxn modelId="{E59EEB4F-8A0F-447C-A4F8-9AACCB745703}" type="presOf" srcId="{7B21826C-84F9-4E93-AB2C-A1E67DADFB4D}" destId="{5E93ADBC-6ECF-4639-A148-9D1ECAFDAB89}" srcOrd="0" destOrd="0" presId="urn:microsoft.com/office/officeart/2005/8/layout/orgChart1"/>
    <dgm:cxn modelId="{B7E13928-DE2D-40B1-8D8C-543315D15973}" srcId="{7B21826C-84F9-4E93-AB2C-A1E67DADFB4D}" destId="{81F7822E-AB78-4427-8B17-A3AE9A8EEB25}" srcOrd="1" destOrd="0" parTransId="{22A69212-7C42-46C3-B825-A0A2B7B13BE8}" sibTransId="{888CF4FD-393F-4749-9676-730933D653E5}"/>
    <dgm:cxn modelId="{FEAE2864-B219-4F17-B1BC-7F4C01327CC0}" type="presOf" srcId="{45911382-379C-45C8-9F5C-813B5C30FFCF}" destId="{A8DF749F-AE0B-4D2D-9D7C-FE864E858F09}" srcOrd="0" destOrd="0" presId="urn:microsoft.com/office/officeart/2005/8/layout/orgChart1"/>
    <dgm:cxn modelId="{71591A5A-2A81-446F-A69B-3280EFE4C86D}" type="presParOf" srcId="{A8DF749F-AE0B-4D2D-9D7C-FE864E858F09}" destId="{5788D307-4CE8-4BD5-95BA-674399FBB71B}" srcOrd="0" destOrd="0" presId="urn:microsoft.com/office/officeart/2005/8/layout/orgChart1"/>
    <dgm:cxn modelId="{D5FC213B-4932-4DB9-A74E-5687FAAFEC5A}" type="presParOf" srcId="{5788D307-4CE8-4BD5-95BA-674399FBB71B}" destId="{AB92A479-DBE7-4BA2-AFA4-A22238CC1503}" srcOrd="0" destOrd="0" presId="urn:microsoft.com/office/officeart/2005/8/layout/orgChart1"/>
    <dgm:cxn modelId="{5722C48D-5433-4DBF-941E-338F464C310F}" type="presParOf" srcId="{AB92A479-DBE7-4BA2-AFA4-A22238CC1503}" destId="{5E93ADBC-6ECF-4639-A148-9D1ECAFDAB89}" srcOrd="0" destOrd="0" presId="urn:microsoft.com/office/officeart/2005/8/layout/orgChart1"/>
    <dgm:cxn modelId="{0D72EE1D-E5EC-4A07-AE1D-13ACE4CE7536}" type="presParOf" srcId="{AB92A479-DBE7-4BA2-AFA4-A22238CC1503}" destId="{C390D142-83A6-48A6-B2D3-183371543F7F}" srcOrd="1" destOrd="0" presId="urn:microsoft.com/office/officeart/2005/8/layout/orgChart1"/>
    <dgm:cxn modelId="{7DBB19BA-AA18-4A42-A4AD-0A091A33F2A2}" type="presParOf" srcId="{5788D307-4CE8-4BD5-95BA-674399FBB71B}" destId="{108E3069-F99E-4A93-B9F5-265BBA9A248A}" srcOrd="1" destOrd="0" presId="urn:microsoft.com/office/officeart/2005/8/layout/orgChart1"/>
    <dgm:cxn modelId="{612EC880-5995-4672-AFE7-D84F1EA89976}" type="presParOf" srcId="{108E3069-F99E-4A93-B9F5-265BBA9A248A}" destId="{70C2E1E0-1112-42D3-992D-429DA1C8C0EA}" srcOrd="0" destOrd="0" presId="urn:microsoft.com/office/officeart/2005/8/layout/orgChart1"/>
    <dgm:cxn modelId="{76D58DA4-4611-4C3B-ACC7-A40352038565}" type="presParOf" srcId="{108E3069-F99E-4A93-B9F5-265BBA9A248A}" destId="{65AC5592-446A-46DD-A717-3AD967E29274}" srcOrd="1" destOrd="0" presId="urn:microsoft.com/office/officeart/2005/8/layout/orgChart1"/>
    <dgm:cxn modelId="{3DDA98AE-70A5-4C31-BAB3-5BCE9C467EC9}" type="presParOf" srcId="{65AC5592-446A-46DD-A717-3AD967E29274}" destId="{6AEDA2D3-88FC-4B42-9483-FD81BD2E0C8E}" srcOrd="0" destOrd="0" presId="urn:microsoft.com/office/officeart/2005/8/layout/orgChart1"/>
    <dgm:cxn modelId="{5270CBD6-BF83-481C-B78A-524EE7093CD0}" type="presParOf" srcId="{6AEDA2D3-88FC-4B42-9483-FD81BD2E0C8E}" destId="{9EADF8AD-4F22-4540-B684-7F81D6AC606D}" srcOrd="0" destOrd="0" presId="urn:microsoft.com/office/officeart/2005/8/layout/orgChart1"/>
    <dgm:cxn modelId="{A83A0FFD-34B9-4101-B86B-8EA0A6F15973}" type="presParOf" srcId="{6AEDA2D3-88FC-4B42-9483-FD81BD2E0C8E}" destId="{0AD3BB19-11B7-41AD-A3C4-6A59119ADB50}" srcOrd="1" destOrd="0" presId="urn:microsoft.com/office/officeart/2005/8/layout/orgChart1"/>
    <dgm:cxn modelId="{13AEA97C-0007-4DB6-BF67-422A9B75FEBC}" type="presParOf" srcId="{65AC5592-446A-46DD-A717-3AD967E29274}" destId="{5D7F5C8A-33D2-40F3-8127-5A62C6DACA3D}" srcOrd="1" destOrd="0" presId="urn:microsoft.com/office/officeart/2005/8/layout/orgChart1"/>
    <dgm:cxn modelId="{7215158E-BFDB-433F-B65D-E5458F7A31C9}" type="presParOf" srcId="{65AC5592-446A-46DD-A717-3AD967E29274}" destId="{4E3961AC-A42D-4F18-92FE-636C6530371F}" srcOrd="2" destOrd="0" presId="urn:microsoft.com/office/officeart/2005/8/layout/orgChart1"/>
    <dgm:cxn modelId="{7491A630-4C97-4E9A-928A-2C219F026D81}" type="presParOf" srcId="{108E3069-F99E-4A93-B9F5-265BBA9A248A}" destId="{B5F6E0C4-4C68-4C89-859E-555042364DAF}" srcOrd="2" destOrd="0" presId="urn:microsoft.com/office/officeart/2005/8/layout/orgChart1"/>
    <dgm:cxn modelId="{3F83A7E5-5B4A-404E-93BC-A7D659908DC6}" type="presParOf" srcId="{108E3069-F99E-4A93-B9F5-265BBA9A248A}" destId="{0319AAB9-142A-4A31-A9D2-3B0FF1E24447}" srcOrd="3" destOrd="0" presId="urn:microsoft.com/office/officeart/2005/8/layout/orgChart1"/>
    <dgm:cxn modelId="{81EDAC3E-C93F-4FA3-ABD3-4D33DB6A58E2}" type="presParOf" srcId="{0319AAB9-142A-4A31-A9D2-3B0FF1E24447}" destId="{1D25A4C5-E6F0-4B44-BF34-E0EE09B1D27B}" srcOrd="0" destOrd="0" presId="urn:microsoft.com/office/officeart/2005/8/layout/orgChart1"/>
    <dgm:cxn modelId="{CBCE0EDF-FC40-4451-979C-DF66419C98C3}" type="presParOf" srcId="{1D25A4C5-E6F0-4B44-BF34-E0EE09B1D27B}" destId="{A31EA186-B3DC-404D-B382-03F1D08D90CF}" srcOrd="0" destOrd="0" presId="urn:microsoft.com/office/officeart/2005/8/layout/orgChart1"/>
    <dgm:cxn modelId="{68E6942C-6776-4F70-B714-FFA59F12CA6D}" type="presParOf" srcId="{1D25A4C5-E6F0-4B44-BF34-E0EE09B1D27B}" destId="{968C661B-C648-4AF9-8169-D9DD7BFF1FDD}" srcOrd="1" destOrd="0" presId="urn:microsoft.com/office/officeart/2005/8/layout/orgChart1"/>
    <dgm:cxn modelId="{3528735D-451A-4A85-B87F-7147C0E9710C}" type="presParOf" srcId="{0319AAB9-142A-4A31-A9D2-3B0FF1E24447}" destId="{2C5CFC25-7E31-40FD-9709-44834E71E2E0}" srcOrd="1" destOrd="0" presId="urn:microsoft.com/office/officeart/2005/8/layout/orgChart1"/>
    <dgm:cxn modelId="{C2C514D3-C5B6-4B17-B4E7-5C422D11CFFD}" type="presParOf" srcId="{0319AAB9-142A-4A31-A9D2-3B0FF1E24447}" destId="{D5D0DBA2-49A7-4DF5-9A94-661A55D5F202}" srcOrd="2" destOrd="0" presId="urn:microsoft.com/office/officeart/2005/8/layout/orgChart1"/>
    <dgm:cxn modelId="{C731FB0B-7103-4C35-B285-5A33ED736921}" type="presParOf" srcId="{108E3069-F99E-4A93-B9F5-265BBA9A248A}" destId="{F5CEC0BD-46B2-4A9C-8EEC-7FDC75096377}" srcOrd="4" destOrd="0" presId="urn:microsoft.com/office/officeart/2005/8/layout/orgChart1"/>
    <dgm:cxn modelId="{CDAE54E9-1991-4335-9771-0028607C32AD}" type="presParOf" srcId="{108E3069-F99E-4A93-B9F5-265BBA9A248A}" destId="{9B966EB8-B174-4F4B-AD1E-071B615E885C}" srcOrd="5" destOrd="0" presId="urn:microsoft.com/office/officeart/2005/8/layout/orgChart1"/>
    <dgm:cxn modelId="{0F0F582F-8815-486F-BF37-0779ECC105F5}" type="presParOf" srcId="{9B966EB8-B174-4F4B-AD1E-071B615E885C}" destId="{1819E8F5-156E-474E-AAC8-15AA8C0E9321}" srcOrd="0" destOrd="0" presId="urn:microsoft.com/office/officeart/2005/8/layout/orgChart1"/>
    <dgm:cxn modelId="{7F463A6C-1A4A-4D9D-91AC-AB672F3A0280}" type="presParOf" srcId="{1819E8F5-156E-474E-AAC8-15AA8C0E9321}" destId="{265724F2-076B-411E-8707-159D74EB5314}" srcOrd="0" destOrd="0" presId="urn:microsoft.com/office/officeart/2005/8/layout/orgChart1"/>
    <dgm:cxn modelId="{94508251-ECD0-40BA-A05E-BDA7D3518F6E}" type="presParOf" srcId="{1819E8F5-156E-474E-AAC8-15AA8C0E9321}" destId="{CFB297C5-2A99-44D1-A20A-A46FDD5F51D2}" srcOrd="1" destOrd="0" presId="urn:microsoft.com/office/officeart/2005/8/layout/orgChart1"/>
    <dgm:cxn modelId="{F891B9AB-AD51-4899-9CD8-D6673817465A}" type="presParOf" srcId="{9B966EB8-B174-4F4B-AD1E-071B615E885C}" destId="{020F21F3-59CE-484F-AF1F-921DFE281E10}" srcOrd="1" destOrd="0" presId="urn:microsoft.com/office/officeart/2005/8/layout/orgChart1"/>
    <dgm:cxn modelId="{3AC6A8EF-2CD4-4212-A82F-73DA0DEAE959}" type="presParOf" srcId="{9B966EB8-B174-4F4B-AD1E-071B615E885C}" destId="{39D49D58-F7E7-410F-9C75-C383818E3957}" srcOrd="2" destOrd="0" presId="urn:microsoft.com/office/officeart/2005/8/layout/orgChart1"/>
    <dgm:cxn modelId="{EB674691-F42C-4464-BA1B-B1675459C16B}" type="presParOf" srcId="{108E3069-F99E-4A93-B9F5-265BBA9A248A}" destId="{26440704-286C-436B-A6E5-89AAD68451BE}" srcOrd="6" destOrd="0" presId="urn:microsoft.com/office/officeart/2005/8/layout/orgChart1"/>
    <dgm:cxn modelId="{F835A3A7-7615-4BFE-9134-64A6C6BAF99E}" type="presParOf" srcId="{108E3069-F99E-4A93-B9F5-265BBA9A248A}" destId="{F333AA39-7C79-4E19-BF11-3B5B1D6923D7}" srcOrd="7" destOrd="0" presId="urn:microsoft.com/office/officeart/2005/8/layout/orgChart1"/>
    <dgm:cxn modelId="{50B28082-C085-4017-A53C-4B50322E30F3}" type="presParOf" srcId="{F333AA39-7C79-4E19-BF11-3B5B1D6923D7}" destId="{37D990C4-8290-42AE-9497-7FB91BB18824}" srcOrd="0" destOrd="0" presId="urn:microsoft.com/office/officeart/2005/8/layout/orgChart1"/>
    <dgm:cxn modelId="{59F9AEB0-3BEE-4774-A91C-128FA64D4629}" type="presParOf" srcId="{37D990C4-8290-42AE-9497-7FB91BB18824}" destId="{225709CC-9853-4A47-8D49-708B1366E72D}" srcOrd="0" destOrd="0" presId="urn:microsoft.com/office/officeart/2005/8/layout/orgChart1"/>
    <dgm:cxn modelId="{CF7A9091-6216-4315-8370-C89682DAD49F}" type="presParOf" srcId="{37D990C4-8290-42AE-9497-7FB91BB18824}" destId="{3C278AA9-9DA0-489D-B552-C233DD910E59}" srcOrd="1" destOrd="0" presId="urn:microsoft.com/office/officeart/2005/8/layout/orgChart1"/>
    <dgm:cxn modelId="{AFBE6AEF-17BE-4944-9ACD-53725895CBC2}" type="presParOf" srcId="{F333AA39-7C79-4E19-BF11-3B5B1D6923D7}" destId="{BF79A3E4-4AD2-4A5B-8B44-49C0127C2EE5}" srcOrd="1" destOrd="0" presId="urn:microsoft.com/office/officeart/2005/8/layout/orgChart1"/>
    <dgm:cxn modelId="{6FC21A52-D3C1-47E5-A7E9-9327005189AA}" type="presParOf" srcId="{F333AA39-7C79-4E19-BF11-3B5B1D6923D7}" destId="{F1B0F4A7-35A9-43C2-9EFF-19E184DFCB9C}" srcOrd="2" destOrd="0" presId="urn:microsoft.com/office/officeart/2005/8/layout/orgChart1"/>
    <dgm:cxn modelId="{6A6C371B-D4C4-4AB9-8327-5F2960F4BFCA}" type="presParOf" srcId="{5788D307-4CE8-4BD5-95BA-674399FBB71B}" destId="{79DAA90D-7F74-44EB-87C8-42EA2C957C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40704-286C-436B-A6E5-89AAD68451BE}">
      <dsp:nvSpPr>
        <dsp:cNvPr id="0" name=""/>
        <dsp:cNvSpPr/>
      </dsp:nvSpPr>
      <dsp:spPr>
        <a:xfrm>
          <a:off x="2808312" y="988880"/>
          <a:ext cx="2199487" cy="25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43"/>
              </a:lnTo>
              <a:lnTo>
                <a:pt x="2199487" y="127243"/>
              </a:lnTo>
              <a:lnTo>
                <a:pt x="2199487" y="2544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EC0BD-46B2-4A9C-8EEC-7FDC75096377}">
      <dsp:nvSpPr>
        <dsp:cNvPr id="0" name=""/>
        <dsp:cNvSpPr/>
      </dsp:nvSpPr>
      <dsp:spPr>
        <a:xfrm>
          <a:off x="2808312" y="988880"/>
          <a:ext cx="733162" cy="25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43"/>
              </a:lnTo>
              <a:lnTo>
                <a:pt x="733162" y="127243"/>
              </a:lnTo>
              <a:lnTo>
                <a:pt x="733162" y="2544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6E0C4-4C68-4C89-859E-555042364DAF}">
      <dsp:nvSpPr>
        <dsp:cNvPr id="0" name=""/>
        <dsp:cNvSpPr/>
      </dsp:nvSpPr>
      <dsp:spPr>
        <a:xfrm>
          <a:off x="2075149" y="988880"/>
          <a:ext cx="733162" cy="254486"/>
        </a:xfrm>
        <a:custGeom>
          <a:avLst/>
          <a:gdLst/>
          <a:ahLst/>
          <a:cxnLst/>
          <a:rect l="0" t="0" r="0" b="0"/>
          <a:pathLst>
            <a:path>
              <a:moveTo>
                <a:pt x="733162" y="0"/>
              </a:moveTo>
              <a:lnTo>
                <a:pt x="733162" y="127243"/>
              </a:lnTo>
              <a:lnTo>
                <a:pt x="0" y="127243"/>
              </a:lnTo>
              <a:lnTo>
                <a:pt x="0" y="2544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2E1E0-1112-42D3-992D-429DA1C8C0EA}">
      <dsp:nvSpPr>
        <dsp:cNvPr id="0" name=""/>
        <dsp:cNvSpPr/>
      </dsp:nvSpPr>
      <dsp:spPr>
        <a:xfrm>
          <a:off x="608824" y="988880"/>
          <a:ext cx="2199487" cy="254486"/>
        </a:xfrm>
        <a:custGeom>
          <a:avLst/>
          <a:gdLst/>
          <a:ahLst/>
          <a:cxnLst/>
          <a:rect l="0" t="0" r="0" b="0"/>
          <a:pathLst>
            <a:path>
              <a:moveTo>
                <a:pt x="2199487" y="0"/>
              </a:moveTo>
              <a:lnTo>
                <a:pt x="2199487" y="127243"/>
              </a:lnTo>
              <a:lnTo>
                <a:pt x="0" y="127243"/>
              </a:lnTo>
              <a:lnTo>
                <a:pt x="0" y="2544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3ADBC-6ECF-4639-A148-9D1ECAFDAB89}">
      <dsp:nvSpPr>
        <dsp:cNvPr id="0" name=""/>
        <dsp:cNvSpPr/>
      </dsp:nvSpPr>
      <dsp:spPr>
        <a:xfrm>
          <a:off x="2202392" y="382961"/>
          <a:ext cx="1211838" cy="605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创新行政管理部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02392" y="382961"/>
        <a:ext cx="1211838" cy="605919"/>
      </dsp:txXfrm>
    </dsp:sp>
    <dsp:sp modelId="{9EADF8AD-4F22-4540-B684-7F81D6AC606D}">
      <dsp:nvSpPr>
        <dsp:cNvPr id="0" name=""/>
        <dsp:cNvSpPr/>
      </dsp:nvSpPr>
      <dsp:spPr>
        <a:xfrm>
          <a:off x="2905" y="1243367"/>
          <a:ext cx="1211838" cy="605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资产管理组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905" y="1243367"/>
        <a:ext cx="1211838" cy="605919"/>
      </dsp:txXfrm>
    </dsp:sp>
    <dsp:sp modelId="{A31EA186-B3DC-404D-B382-03F1D08D90CF}">
      <dsp:nvSpPr>
        <dsp:cNvPr id="0" name=""/>
        <dsp:cNvSpPr/>
      </dsp:nvSpPr>
      <dsp:spPr>
        <a:xfrm>
          <a:off x="1469230" y="1243367"/>
          <a:ext cx="1211838" cy="605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行政事务组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69230" y="1243367"/>
        <a:ext cx="1211838" cy="605919"/>
      </dsp:txXfrm>
    </dsp:sp>
    <dsp:sp modelId="{265724F2-076B-411E-8707-159D74EB5314}">
      <dsp:nvSpPr>
        <dsp:cNvPr id="0" name=""/>
        <dsp:cNvSpPr/>
      </dsp:nvSpPr>
      <dsp:spPr>
        <a:xfrm>
          <a:off x="2935555" y="1243367"/>
          <a:ext cx="1211838" cy="605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基建保障组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935555" y="1243367"/>
        <a:ext cx="1211838" cy="605919"/>
      </dsp:txXfrm>
    </dsp:sp>
    <dsp:sp modelId="{225709CC-9853-4A47-8D49-708B1366E72D}">
      <dsp:nvSpPr>
        <dsp:cNvPr id="0" name=""/>
        <dsp:cNvSpPr/>
      </dsp:nvSpPr>
      <dsp:spPr>
        <a:xfrm>
          <a:off x="4401879" y="1243367"/>
          <a:ext cx="1211838" cy="605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研发助理组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01879" y="1243367"/>
        <a:ext cx="1211838" cy="60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各位来宾，下午好。非常欢迎大家来到</a:t>
            </a:r>
            <a:r>
              <a:rPr lang="en-US" altLang="zh-CN" smtClean="0"/>
              <a:t>2011</a:t>
            </a:r>
            <a:r>
              <a:rPr lang="zh-CN" altLang="en-US" smtClean="0"/>
              <a:t>科达</a:t>
            </a:r>
            <a:r>
              <a:rPr lang="en-US" altLang="zh-CN" smtClean="0"/>
              <a:t>NVR</a:t>
            </a:r>
            <a:r>
              <a:rPr lang="zh-CN" altLang="en-US" smtClean="0"/>
              <a:t>及高清监控新品巡回展的现场。我是科达乌鲁木齐办事处的主任周明，下面由我给各位简短的介绍一下科达公司的情况。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B73924-9BFE-4B2A-B95B-784754D7190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50" y="289470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3" y="482769"/>
            <a:ext cx="1736840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-117417" y="330607"/>
            <a:ext cx="720075" cy="305833"/>
          </a:xfrm>
          <a:prstGeom prst="triangl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6200000">
            <a:off x="8452051" y="4451548"/>
            <a:ext cx="691952" cy="6919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6200000">
            <a:off x="8604450" y="4603948"/>
            <a:ext cx="539552" cy="5395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1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2" y="4767264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2" y="4767264"/>
            <a:ext cx="2057401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2017/7/14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9" y="257098"/>
            <a:ext cx="1138781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9" y="464998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2017/7/14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9" y="257098"/>
            <a:ext cx="1138781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5" y="464998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2017/7/14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9" y="257098"/>
            <a:ext cx="1138781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8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2017/7/14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9" y="257098"/>
            <a:ext cx="1138781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7" y="464998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2017/7/14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2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2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2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4" r:id="rId3"/>
    <p:sldLayoutId id="2147483665" r:id="rId4"/>
    <p:sldLayoutId id="2147483668" r:id="rId5"/>
    <p:sldLayoutId id="2147483669" r:id="rId6"/>
    <p:sldLayoutId id="2147483670" r:id="rId7"/>
    <p:sldLayoutId id="2147483671" r:id="rId8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___1.xls"/><Relationship Id="rId5" Type="http://schemas.openxmlformats.org/officeDocument/2006/relationships/oleObject" Target="../embeddings/oleObject1.bin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 descr="E:\ppt\封面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16"/>
          <p:cNvSpPr txBox="1"/>
          <p:nvPr/>
        </p:nvSpPr>
        <p:spPr>
          <a:xfrm>
            <a:off x="2845331" y="1990397"/>
            <a:ext cx="5363259" cy="74276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4400" b="1" cap="all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行政类培训</a:t>
            </a:r>
            <a:endParaRPr lang="zh-CN" altLang="en-US" sz="4400" b="1" cap="all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730634" y="2856261"/>
            <a:ext cx="3225742" cy="21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0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创新行政管理部</a:t>
            </a:r>
            <a:endParaRPr lang="zh-CN" altLang="en-US" sz="10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4920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6732240" y="1039913"/>
            <a:ext cx="536569" cy="55175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6084168" y="3435846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6346705" y="3037234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5" y="575418"/>
            <a:ext cx="25202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公共设施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维修维护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8552" y="1010113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公共设施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: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公共区域基本设施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公共区域办公设备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公共区域报修：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监控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号楼  总务 倪进职  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7570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视讯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楼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前台  王莉霞  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7161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个人办公设备报修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电脑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网管检修     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8806/8667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设备类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设备管理员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328865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52" grpId="0" animBg="1"/>
      <p:bldP spid="6153" grpId="0" animBg="1"/>
      <p:bldP spid="1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25202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卫生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环境管理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483989" y="4011913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8028389" y="575418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8"/>
          <p:cNvSpPr>
            <a:spLocks noChangeArrowheads="1"/>
          </p:cNvSpPr>
          <p:nvPr/>
        </p:nvSpPr>
        <p:spPr bwMode="auto">
          <a:xfrm>
            <a:off x="8460433" y="1059584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91630"/>
            <a:ext cx="4476230" cy="298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68"/>
          <p:cNvSpPr/>
          <p:nvPr/>
        </p:nvSpPr>
        <p:spPr>
          <a:xfrm>
            <a:off x="445470" y="987577"/>
            <a:ext cx="3142507" cy="3393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200" b="1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保洁正常班     </a:t>
            </a:r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07:00——</a:t>
            </a:r>
            <a:r>
              <a:rPr lang="en-US" altLang="zh-CN" sz="1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15:00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环境管理要求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吸烟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区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电源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线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会议室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卫生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办公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位绿化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等等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1732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8" grpId="0" animBg="1"/>
      <p:bldP spid="10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25202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耗品发放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采购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7338490" y="4011913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8028389" y="575418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8"/>
          <p:cNvSpPr>
            <a:spLocks noChangeArrowheads="1"/>
          </p:cNvSpPr>
          <p:nvPr/>
        </p:nvSpPr>
        <p:spPr bwMode="auto">
          <a:xfrm>
            <a:off x="8460433" y="1059584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8"/>
          <p:cNvSpPr/>
          <p:nvPr/>
        </p:nvSpPr>
        <p:spPr>
          <a:xfrm>
            <a:off x="434430" y="1236370"/>
            <a:ext cx="6585842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办公</a:t>
            </a: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易耗品（文具）</a:t>
            </a:r>
            <a:endParaRPr lang="en-US" altLang="zh-CN" sz="1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监控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号楼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后门保安室 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8595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视讯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楼   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前台 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7161</a:t>
            </a:r>
          </a:p>
          <a:p>
            <a:pPr algn="just">
              <a:lnSpc>
                <a:spcPct val="150000"/>
              </a:lnSpc>
            </a:pP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/>
              <a:t>            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领取时间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15:00——17:00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，签字（正楷）领取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办公文具和设备耗材的采购</a:t>
            </a:r>
            <a:endParaRPr lang="en-US" altLang="zh-CN" sz="1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有专人负责采购，员工自行购买不能予以报销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3079"/>
          <p:cNvSpPr>
            <a:spLocks noChangeArrowheads="1"/>
          </p:cNvSpPr>
          <p:nvPr/>
        </p:nvSpPr>
        <p:spPr bwMode="auto">
          <a:xfrm>
            <a:off x="7834635" y="4427521"/>
            <a:ext cx="536569" cy="55175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5003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8" grpId="0" animBg="1"/>
      <p:bldP spid="10" grpId="0" animBg="1"/>
      <p:bldP spid="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26642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行政事务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行政关怀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483989" y="4011913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8028389" y="575418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8"/>
          <p:cNvSpPr>
            <a:spLocks noChangeArrowheads="1"/>
          </p:cNvSpPr>
          <p:nvPr/>
        </p:nvSpPr>
        <p:spPr bwMode="auto">
          <a:xfrm>
            <a:off x="8460433" y="1059584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ectangle 68"/>
          <p:cNvSpPr/>
          <p:nvPr/>
        </p:nvSpPr>
        <p:spPr>
          <a:xfrm>
            <a:off x="445470" y="987577"/>
            <a:ext cx="3766490" cy="433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名片印制</a:t>
            </a:r>
            <a:endParaRPr lang="en-US" altLang="zh-CN" sz="1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365760" lvl="1" indent="0">
              <a:buNone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  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创新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行政管理部提供代印名片服务，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如  需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印制名片，需向部门助理索要名片印刷申请单，经过相应领导审批后，以邮件或电话方式告知行政助理，包括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XX</a:t>
            </a:r>
            <a:r>
              <a:rPr lang="zh-CN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部门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XX</a:t>
            </a:r>
            <a:r>
              <a:rPr lang="zh-CN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产线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XX</a:t>
            </a:r>
            <a:r>
              <a:rPr lang="zh-CN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人需印制名片、数量（几盒）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，行政助理交付供应商，一般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3~4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天可拿到名片。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365760" lvl="1" indent="0"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联系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方式：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buNone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		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分机：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7161  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buNone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	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邮件发送至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		wanglixia@kedacom.com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26" y="195486"/>
            <a:ext cx="3384376" cy="479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54805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8" grpId="0" animBg="1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26642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行政事务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行政关怀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8"/>
          <p:cNvSpPr/>
          <p:nvPr/>
        </p:nvSpPr>
        <p:spPr>
          <a:xfrm>
            <a:off x="467545" y="923605"/>
            <a:ext cx="3142507" cy="3023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实习生</a:t>
            </a: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宿舍</a:t>
            </a:r>
            <a:r>
              <a:rPr lang="zh-CN" altLang="en-US" sz="1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预订</a:t>
            </a:r>
            <a:endParaRPr lang="en-US" altLang="zh-CN" sz="1200" b="1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职达青旅公寓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地址：上海市徐汇区石龙路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569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号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3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号楼（靠近龙川北路，在南广场对面）</a:t>
            </a:r>
            <a:endParaRPr lang="en-US" altLang="zh-CN" sz="1100" dirty="0"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住宿费（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10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人间）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750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床位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/(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含水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电费）。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  <a:cs typeface="+mn-ea"/>
              </a:rPr>
              <a:t>WiFi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 60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月（独立账号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), 100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元全程押金（退房时返还）</a:t>
            </a:r>
            <a:endParaRPr lang="en-US" altLang="zh-CN" sz="1100" dirty="0"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提供设施：房间内配置包含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床铺、床上用品、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桌椅、独立储物柜、独立卫生间</a:t>
            </a:r>
          </a:p>
          <a:p>
            <a:pPr algn="just">
              <a:lnSpc>
                <a:spcPct val="150000"/>
              </a:lnSpc>
            </a:pPr>
            <a:endParaRPr lang="en-US" altLang="zh-CN" sz="1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8195" y="346449"/>
            <a:ext cx="5292299" cy="4473543"/>
            <a:chOff x="3678195" y="346449"/>
            <a:chExt cx="5292299" cy="447354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285" y="375698"/>
              <a:ext cx="2526286" cy="194772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2471037"/>
              <a:ext cx="2526286" cy="234895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346449"/>
              <a:ext cx="2316847" cy="21916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195" y="2860769"/>
              <a:ext cx="2664296" cy="1918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74048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26642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行政事务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行政关怀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8"/>
          <p:cNvSpPr/>
          <p:nvPr/>
        </p:nvSpPr>
        <p:spPr>
          <a:xfrm>
            <a:off x="467545" y="923605"/>
            <a:ext cx="3142507" cy="42934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实习生</a:t>
            </a:r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宿舍</a:t>
            </a:r>
            <a:r>
              <a:rPr lang="zh-CN" altLang="en-US" sz="1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预订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安心公寓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地址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：上海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闵行东兰路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220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号</a:t>
            </a:r>
            <a:endParaRPr lang="en-US" altLang="zh-CN" sz="1100" dirty="0"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住宿费（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10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人间）：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1.1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人间无窗，有排气扇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1600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月；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2.1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人间有窗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1800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月；              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3.4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人间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750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床位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月；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4.6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人间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680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床位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月；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5.8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人间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630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床位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月；           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6.10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人间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570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床位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8.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冷水：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20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月；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9.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热水：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0.3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分钟；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10.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电费：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1.2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度（充卡制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,50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元制卡费）；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11.WiFi 50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月（独立账号）； 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12.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洗衣机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3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次 ；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13.200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元全程押金（退房时返还）</a:t>
            </a:r>
            <a:endParaRPr lang="en-US" altLang="zh-CN" sz="1100" dirty="0"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提供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设施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：提供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被褥等床上用品、拎包入住、基本设施齐全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,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床单半个月换洗一次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  <a:cs typeface="+mn-ea"/>
              </a:rPr>
              <a:t>,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+mn-ea"/>
              </a:rPr>
              <a:t>每天有专人打扫卫生</a:t>
            </a:r>
          </a:p>
          <a:p>
            <a:pPr algn="just">
              <a:lnSpc>
                <a:spcPct val="150000"/>
              </a:lnSpc>
            </a:pPr>
            <a:endParaRPr lang="en-US" altLang="zh-CN" sz="1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87923" y="339502"/>
            <a:ext cx="5075483" cy="4469024"/>
            <a:chOff x="3887923" y="339502"/>
            <a:chExt cx="5075483" cy="446902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460364"/>
              <a:ext cx="2304254" cy="172819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339502"/>
              <a:ext cx="2519198" cy="207839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923" y="2504678"/>
              <a:ext cx="2520280" cy="189021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279" y="2485628"/>
              <a:ext cx="2259056" cy="2322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99763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304378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行政关怀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7338490" y="4011913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8028389" y="575418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8"/>
          <p:cNvSpPr>
            <a:spLocks noChangeArrowheads="1"/>
          </p:cNvSpPr>
          <p:nvPr/>
        </p:nvSpPr>
        <p:spPr bwMode="auto">
          <a:xfrm>
            <a:off x="8460433" y="1059584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8"/>
          <p:cNvSpPr/>
          <p:nvPr/>
        </p:nvSpPr>
        <p:spPr>
          <a:xfrm>
            <a:off x="434430" y="890841"/>
            <a:ext cx="3076897" cy="3831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车辆管理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车棚管理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电瓶车充电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位置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清洗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抱枕套服务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每个月最后一周的周五回收，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周末清洗，周一返还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自动贩卖机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咖啡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机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3079"/>
          <p:cNvSpPr>
            <a:spLocks noChangeArrowheads="1"/>
          </p:cNvSpPr>
          <p:nvPr/>
        </p:nvSpPr>
        <p:spPr bwMode="auto">
          <a:xfrm>
            <a:off x="7834635" y="4427521"/>
            <a:ext cx="536569" cy="55175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68"/>
          <p:cNvSpPr/>
          <p:nvPr/>
        </p:nvSpPr>
        <p:spPr>
          <a:xfrm>
            <a:off x="4375423" y="651049"/>
            <a:ext cx="3076897" cy="50321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针线服务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各前台备有针线包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可以代劳简单的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缝补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lvl="1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工具书借阅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资产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管理系统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lvl="1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爱心伞借用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914282" lvl="3">
              <a:lnSpc>
                <a:spcPct val="15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各前台登记借用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914282" lvl="3">
              <a:lnSpc>
                <a:spcPct val="150000"/>
              </a:lnSpc>
            </a:pP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扫描、复印、传真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前台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2007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号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号楼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——8011</a:t>
            </a:r>
          </a:p>
          <a:p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2071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号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号楼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——7161</a:t>
            </a:r>
          </a:p>
          <a:p>
            <a:pPr marL="914282" lvl="3">
              <a:lnSpc>
                <a:spcPct val="150000"/>
              </a:lnSpc>
            </a:pP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3132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8" grpId="0" animBg="1"/>
      <p:bldP spid="10" grpId="0" animBg="1"/>
      <p:bldP spid="7" grpId="0"/>
      <p:bldP spid="15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304378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一般行政事务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行政关怀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7338490" y="4011913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8028389" y="575418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8"/>
          <p:cNvSpPr>
            <a:spLocks noChangeArrowheads="1"/>
          </p:cNvSpPr>
          <p:nvPr/>
        </p:nvSpPr>
        <p:spPr bwMode="auto">
          <a:xfrm>
            <a:off x="8460433" y="1059584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椭圆 3079"/>
          <p:cNvSpPr>
            <a:spLocks noChangeArrowheads="1"/>
          </p:cNvSpPr>
          <p:nvPr/>
        </p:nvSpPr>
        <p:spPr bwMode="auto">
          <a:xfrm>
            <a:off x="7834635" y="4427521"/>
            <a:ext cx="536569" cy="55175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>
            <a:hlinkClick r:id="rId4" action="ppaction://hlinksldjump" highlightClick="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65935"/>
              </p:ext>
            </p:extLst>
          </p:nvPr>
        </p:nvGraphicFramePr>
        <p:xfrm>
          <a:off x="4067944" y="627534"/>
          <a:ext cx="4888740" cy="395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工作表" r:id="rId6" imgW="6772275" imgH="6200775" progId="Excel.Sheet.8">
                  <p:embed/>
                </p:oleObj>
              </mc:Choice>
              <mc:Fallback>
                <p:oleObj name="工作表" r:id="rId6" imgW="6772275" imgH="6200775" progId="Excel.Shee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627534"/>
                        <a:ext cx="4888740" cy="395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95536" y="890841"/>
            <a:ext cx="3456384" cy="2572881"/>
            <a:chOff x="395536" y="890841"/>
            <a:chExt cx="3456384" cy="2572881"/>
          </a:xfrm>
        </p:grpSpPr>
        <p:sp>
          <p:nvSpPr>
            <p:cNvPr id="7" name="Rectangle 68"/>
            <p:cNvSpPr/>
            <p:nvPr/>
          </p:nvSpPr>
          <p:spPr>
            <a:xfrm>
              <a:off x="434430" y="890841"/>
              <a:ext cx="3417490" cy="189282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应急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药品领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     两处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办公地点前台均备有应急药品，员工需要可以前往索要。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5536" y="2355726"/>
              <a:ext cx="288032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联系电话：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>
                <a:buNone/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Wingdings" pitchFamily="2" charset="2"/>
                <a:buChar char="p"/>
              </a:pP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2007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号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号楼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——8011</a:t>
              </a:r>
            </a:p>
            <a:p>
              <a:pPr>
                <a:buNone/>
              </a:pP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 marL="285750" indent="-285750">
                <a:buFont typeface="Wingdings" pitchFamily="2" charset="2"/>
                <a:buChar char="p"/>
              </a:pP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2071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号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1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号楼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——7161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21547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8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6732240" y="1039913"/>
            <a:ext cx="536569" cy="55175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6084168" y="3435846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6346705" y="3037234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5" y="575418"/>
            <a:ext cx="280831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行政事务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行政关怀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144408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考勤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异常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2007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号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号楼：申请人发邮件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部门经理审批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邮件转总务倪进职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至保安室调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取监控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录像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2071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号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楼：申请人发邮件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部门经理审批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邮件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转前台王莉霞</a:t>
            </a: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至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前台王莉霞处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调取监控录像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2715766"/>
            <a:ext cx="28083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企业文化活动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9331" y="3238633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协会活动（如桌游、球类活动、电竞）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旅游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年会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企业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文化日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社区活动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其他活动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02" y="2478890"/>
            <a:ext cx="3877419" cy="25140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0" y="2478890"/>
            <a:ext cx="4547989" cy="25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5838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52" grpId="0" animBg="1"/>
      <p:bldP spid="6153" grpId="0" animBg="1"/>
      <p:bldP spid="11" grpId="0"/>
      <p:bldP spid="2" grpId="0"/>
      <p:bldP spid="9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00\30567c01e9f23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5151426" cy="5143500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3347869" y="1990399"/>
            <a:ext cx="5363259" cy="74276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en-US" altLang="zh-CN" sz="44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zh-CN" altLang="en-US" sz="4400" b="1" cap="all" dirty="0" smtClean="0">
                <a:latin typeface="+mj-ea"/>
                <a:ea typeface="+mj-ea"/>
                <a:cs typeface="Arial" panose="020B0604020202020204" pitchFamily="34" charset="0"/>
              </a:rPr>
              <a:t>谢谢！</a:t>
            </a:r>
            <a:endParaRPr lang="zh-CN" altLang="en-US" sz="4400" b="1" cap="all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7" y="575418"/>
            <a:ext cx="203023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创新行政管理部    办公室位置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Shape 1739"/>
          <p:cNvSpPr/>
          <p:nvPr/>
        </p:nvSpPr>
        <p:spPr>
          <a:xfrm>
            <a:off x="5796137" y="1110756"/>
            <a:ext cx="1637771" cy="393951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2407" tIns="12407" rIns="12407" bIns="12407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7075788" y="961989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5940153" y="1227674"/>
            <a:ext cx="1152128" cy="160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000" b="1" dirty="0" smtClean="0">
                <a:latin typeface="+mn-ea"/>
                <a:sym typeface="Arial" panose="020B0604020202020204" pitchFamily="34" charset="0"/>
              </a:rPr>
              <a:t>2007</a:t>
            </a:r>
            <a:r>
              <a:rPr lang="zh-CN" altLang="en-US" sz="1000" b="1" dirty="0" smtClean="0">
                <a:latin typeface="+mn-ea"/>
                <a:sym typeface="Arial" panose="020B0604020202020204" pitchFamily="34" charset="0"/>
              </a:rPr>
              <a:t>号</a:t>
            </a:r>
            <a:r>
              <a:rPr lang="en-US" altLang="zh-CN" sz="1000" b="1" dirty="0" smtClean="0">
                <a:latin typeface="+mn-ea"/>
                <a:sym typeface="Arial" panose="020B0604020202020204" pitchFamily="34" charset="0"/>
              </a:rPr>
              <a:t>2</a:t>
            </a:r>
            <a:r>
              <a:rPr lang="zh-CN" altLang="en-US" sz="1000" b="1" dirty="0" smtClean="0">
                <a:latin typeface="+mn-ea"/>
                <a:sym typeface="Arial" panose="020B0604020202020204" pitchFamily="34" charset="0"/>
              </a:rPr>
              <a:t>号楼</a:t>
            </a:r>
            <a:r>
              <a:rPr lang="en-US" altLang="zh-CN" sz="1000" b="1" dirty="0" smtClean="0">
                <a:latin typeface="+mn-ea"/>
                <a:sym typeface="Arial" panose="020B0604020202020204" pitchFamily="34" charset="0"/>
              </a:rPr>
              <a:t>1</a:t>
            </a:r>
            <a:r>
              <a:rPr lang="zh-CN" altLang="en-US" sz="1000" b="1" dirty="0" smtClean="0">
                <a:latin typeface="+mn-ea"/>
                <a:sym typeface="Arial" panose="020B0604020202020204" pitchFamily="34" charset="0"/>
              </a:rPr>
              <a:t>楼</a:t>
            </a:r>
            <a:endParaRPr lang="id-ID" altLang="zh-CN" sz="10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6" name="Shape 1755"/>
          <p:cNvSpPr/>
          <p:nvPr/>
        </p:nvSpPr>
        <p:spPr>
          <a:xfrm>
            <a:off x="7291832" y="1190969"/>
            <a:ext cx="259355" cy="233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0"/>
                </a:moveTo>
                <a:cubicBezTo>
                  <a:pt x="9030" y="0"/>
                  <a:pt x="7856" y="707"/>
                  <a:pt x="7120" y="1087"/>
                </a:cubicBezTo>
                <a:lnTo>
                  <a:pt x="7120" y="3594"/>
                </a:lnTo>
                <a:lnTo>
                  <a:pt x="4741" y="3594"/>
                </a:lnTo>
                <a:lnTo>
                  <a:pt x="4741" y="21600"/>
                </a:lnTo>
                <a:lnTo>
                  <a:pt x="16843" y="21600"/>
                </a:lnTo>
                <a:lnTo>
                  <a:pt x="16843" y="3594"/>
                </a:lnTo>
                <a:lnTo>
                  <a:pt x="14465" y="3594"/>
                </a:lnTo>
                <a:cubicBezTo>
                  <a:pt x="14465" y="3594"/>
                  <a:pt x="14465" y="1087"/>
                  <a:pt x="14465" y="1087"/>
                </a:cubicBezTo>
                <a:cubicBezTo>
                  <a:pt x="13730" y="707"/>
                  <a:pt x="12555" y="0"/>
                  <a:pt x="10792" y="0"/>
                </a:cubicBezTo>
                <a:close/>
                <a:moveTo>
                  <a:pt x="2152" y="3611"/>
                </a:moveTo>
                <a:cubicBezTo>
                  <a:pt x="965" y="3611"/>
                  <a:pt x="0" y="4682"/>
                  <a:pt x="0" y="6002"/>
                </a:cubicBezTo>
                <a:lnTo>
                  <a:pt x="0" y="19209"/>
                </a:lnTo>
                <a:cubicBezTo>
                  <a:pt x="0" y="20528"/>
                  <a:pt x="965" y="21600"/>
                  <a:pt x="2152" y="21600"/>
                </a:cubicBezTo>
                <a:lnTo>
                  <a:pt x="3236" y="21600"/>
                </a:lnTo>
                <a:lnTo>
                  <a:pt x="3236" y="3611"/>
                </a:lnTo>
                <a:lnTo>
                  <a:pt x="2152" y="3611"/>
                </a:lnTo>
                <a:close/>
                <a:moveTo>
                  <a:pt x="18364" y="3611"/>
                </a:moveTo>
                <a:lnTo>
                  <a:pt x="18364" y="21600"/>
                </a:lnTo>
                <a:lnTo>
                  <a:pt x="19448" y="21600"/>
                </a:lnTo>
                <a:cubicBezTo>
                  <a:pt x="20635" y="21600"/>
                  <a:pt x="21600" y="20528"/>
                  <a:pt x="21600" y="19209"/>
                </a:cubicBezTo>
                <a:lnTo>
                  <a:pt x="21600" y="6002"/>
                </a:lnTo>
                <a:cubicBezTo>
                  <a:pt x="21600" y="4682"/>
                  <a:pt x="20635" y="3611"/>
                  <a:pt x="19448" y="3611"/>
                </a:cubicBezTo>
                <a:lnTo>
                  <a:pt x="18364" y="361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79" y="1851670"/>
            <a:ext cx="6204889" cy="2479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43161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6" y="575418"/>
            <a:ext cx="237626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创新行政管理部架构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883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16570518"/>
              </p:ext>
            </p:extLst>
          </p:nvPr>
        </p:nvGraphicFramePr>
        <p:xfrm>
          <a:off x="1676612" y="1347614"/>
          <a:ext cx="5616624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0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11563" y="555529"/>
            <a:ext cx="20302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部门工作范畴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13"/>
          <p:cNvSpPr/>
          <p:nvPr/>
        </p:nvSpPr>
        <p:spPr bwMode="auto">
          <a:xfrm>
            <a:off x="4720914" y="2267781"/>
            <a:ext cx="979829" cy="840581"/>
          </a:xfrm>
          <a:custGeom>
            <a:avLst/>
            <a:gdLst>
              <a:gd name="connsiteX0" fmla="*/ 0 w 1114119"/>
              <a:gd name="connsiteY0" fmla="*/ 478339 h 956677"/>
              <a:gd name="connsiteX1" fmla="*/ 239169 w 1114119"/>
              <a:gd name="connsiteY1" fmla="*/ 0 h 956677"/>
              <a:gd name="connsiteX2" fmla="*/ 874950 w 1114119"/>
              <a:gd name="connsiteY2" fmla="*/ 0 h 956677"/>
              <a:gd name="connsiteX3" fmla="*/ 1114119 w 1114119"/>
              <a:gd name="connsiteY3" fmla="*/ 478339 h 956677"/>
              <a:gd name="connsiteX4" fmla="*/ 874950 w 1114119"/>
              <a:gd name="connsiteY4" fmla="*/ 956677 h 956677"/>
              <a:gd name="connsiteX5" fmla="*/ 239169 w 1114119"/>
              <a:gd name="connsiteY5" fmla="*/ 956677 h 956677"/>
              <a:gd name="connsiteX6" fmla="*/ 0 w 1114119"/>
              <a:gd name="connsiteY6" fmla="*/ 478339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119" h="956677">
                <a:moveTo>
                  <a:pt x="0" y="478339"/>
                </a:moveTo>
                <a:lnTo>
                  <a:pt x="239169" y="0"/>
                </a:lnTo>
                <a:lnTo>
                  <a:pt x="874950" y="0"/>
                </a:lnTo>
                <a:lnTo>
                  <a:pt x="1114119" y="478339"/>
                </a:lnTo>
                <a:lnTo>
                  <a:pt x="874950" y="956677"/>
                </a:lnTo>
                <a:lnTo>
                  <a:pt x="239169" y="956677"/>
                </a:lnTo>
                <a:lnTo>
                  <a:pt x="0" y="478339"/>
                </a:lnTo>
                <a:close/>
              </a:path>
            </a:pathLst>
          </a:custGeom>
          <a:noFill/>
          <a:ln w="22225">
            <a:solidFill>
              <a:schemeClr val="accent2"/>
            </a:solidFill>
          </a:ln>
        </p:spPr>
        <p:style>
          <a:lnRef idx="2">
            <a:schemeClr val="accent5">
              <a:hueOff val="6864664"/>
              <a:satOff val="-13750"/>
              <a:lumOff val="-8706"/>
              <a:alphaOff val="0"/>
            </a:schemeClr>
          </a:lnRef>
          <a:fillRef idx="1">
            <a:schemeClr val="accent5">
              <a:hueOff val="6864664"/>
              <a:satOff val="-13750"/>
              <a:lumOff val="-8706"/>
              <a:alphaOff val="0"/>
            </a:schemeClr>
          </a:fillRef>
          <a:effectRef idx="0">
            <a:schemeClr val="accent5">
              <a:hueOff val="6864664"/>
              <a:satOff val="-13750"/>
              <a:lumOff val="-8706"/>
              <a:alphaOff val="0"/>
            </a:schemeClr>
          </a:effectRef>
          <a:fontRef idx="minor">
            <a:schemeClr val="lt1"/>
          </a:fontRef>
        </p:style>
        <p:txBody>
          <a:bodyPr lIns="181993" tIns="191099" rIns="181993" bIns="191099" spcCol="1270" anchor="ctr"/>
          <a:lstStyle/>
          <a:p>
            <a:pPr algn="ctr" defTabSz="866689">
              <a:lnSpc>
                <a:spcPct val="120000"/>
              </a:lnSpc>
              <a:defRPr/>
            </a:pPr>
            <a:endParaRPr lang="id-ID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Group 2"/>
          <p:cNvGrpSpPr>
            <a:grpSpLocks noChangeAspect="1"/>
          </p:cNvGrpSpPr>
          <p:nvPr/>
        </p:nvGrpSpPr>
        <p:grpSpPr bwMode="auto">
          <a:xfrm>
            <a:off x="2195736" y="1312056"/>
            <a:ext cx="5170601" cy="2245518"/>
            <a:chOff x="1959653" y="2422329"/>
            <a:chExt cx="5885881" cy="2556478"/>
          </a:xfrm>
        </p:grpSpPr>
        <p:sp>
          <p:nvSpPr>
            <p:cNvPr id="10" name="Freeform 3"/>
            <p:cNvSpPr/>
            <p:nvPr/>
          </p:nvSpPr>
          <p:spPr>
            <a:xfrm>
              <a:off x="1959653" y="4012334"/>
              <a:ext cx="1115376" cy="955629"/>
            </a:xfrm>
            <a:custGeom>
              <a:avLst/>
              <a:gdLst>
                <a:gd name="connsiteX0" fmla="*/ 0 w 1114119"/>
                <a:gd name="connsiteY0" fmla="*/ 478339 h 956677"/>
                <a:gd name="connsiteX1" fmla="*/ 239169 w 1114119"/>
                <a:gd name="connsiteY1" fmla="*/ 0 h 956677"/>
                <a:gd name="connsiteX2" fmla="*/ 874950 w 1114119"/>
                <a:gd name="connsiteY2" fmla="*/ 0 h 956677"/>
                <a:gd name="connsiteX3" fmla="*/ 1114119 w 1114119"/>
                <a:gd name="connsiteY3" fmla="*/ 478339 h 956677"/>
                <a:gd name="connsiteX4" fmla="*/ 874950 w 1114119"/>
                <a:gd name="connsiteY4" fmla="*/ 956677 h 956677"/>
                <a:gd name="connsiteX5" fmla="*/ 239169 w 1114119"/>
                <a:gd name="connsiteY5" fmla="*/ 956677 h 956677"/>
                <a:gd name="connsiteX6" fmla="*/ 0 w 1114119"/>
                <a:gd name="connsiteY6" fmla="*/ 478339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4119" h="956677">
                  <a:moveTo>
                    <a:pt x="0" y="478339"/>
                  </a:moveTo>
                  <a:lnTo>
                    <a:pt x="239169" y="0"/>
                  </a:lnTo>
                  <a:lnTo>
                    <a:pt x="874950" y="0"/>
                  </a:lnTo>
                  <a:lnTo>
                    <a:pt x="1114119" y="478339"/>
                  </a:lnTo>
                  <a:lnTo>
                    <a:pt x="874950" y="956677"/>
                  </a:lnTo>
                  <a:lnTo>
                    <a:pt x="239169" y="956677"/>
                  </a:lnTo>
                  <a:lnTo>
                    <a:pt x="0" y="478339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993" tIns="191099" rIns="181993" bIns="191099" spcCol="1270" anchor="ctr"/>
            <a:lstStyle/>
            <a:p>
              <a:pPr algn="ctr" defTabSz="866689">
                <a:lnSpc>
                  <a:spcPct val="120000"/>
                </a:lnSpc>
                <a:defRPr/>
              </a:pPr>
              <a:endParaRPr lang="id-ID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Hexagon 11"/>
            <p:cNvSpPr/>
            <p:nvPr/>
          </p:nvSpPr>
          <p:spPr>
            <a:xfrm>
              <a:off x="3877341" y="4009623"/>
              <a:ext cx="1114021" cy="95698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5">
                <a:hueOff val="3432332"/>
                <a:satOff val="-6875"/>
                <a:lumOff val="-4353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>
                <a:lnSpc>
                  <a:spcPct val="120000"/>
                </a:lnSpc>
              </a:pPr>
              <a:endParaRPr lang="zh-CN" altLang="en-US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3"/>
            <p:cNvSpPr/>
            <p:nvPr/>
          </p:nvSpPr>
          <p:spPr>
            <a:xfrm>
              <a:off x="1959653" y="2971196"/>
              <a:ext cx="1115376" cy="956985"/>
            </a:xfrm>
            <a:custGeom>
              <a:avLst/>
              <a:gdLst>
                <a:gd name="connsiteX0" fmla="*/ 0 w 1114119"/>
                <a:gd name="connsiteY0" fmla="*/ 478339 h 956677"/>
                <a:gd name="connsiteX1" fmla="*/ 239169 w 1114119"/>
                <a:gd name="connsiteY1" fmla="*/ 0 h 956677"/>
                <a:gd name="connsiteX2" fmla="*/ 874950 w 1114119"/>
                <a:gd name="connsiteY2" fmla="*/ 0 h 956677"/>
                <a:gd name="connsiteX3" fmla="*/ 1114119 w 1114119"/>
                <a:gd name="connsiteY3" fmla="*/ 478339 h 956677"/>
                <a:gd name="connsiteX4" fmla="*/ 874950 w 1114119"/>
                <a:gd name="connsiteY4" fmla="*/ 956677 h 956677"/>
                <a:gd name="connsiteX5" fmla="*/ 239169 w 1114119"/>
                <a:gd name="connsiteY5" fmla="*/ 956677 h 956677"/>
                <a:gd name="connsiteX6" fmla="*/ 0 w 1114119"/>
                <a:gd name="connsiteY6" fmla="*/ 478339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4119" h="956677">
                  <a:moveTo>
                    <a:pt x="0" y="478339"/>
                  </a:moveTo>
                  <a:lnTo>
                    <a:pt x="239169" y="0"/>
                  </a:lnTo>
                  <a:lnTo>
                    <a:pt x="874950" y="0"/>
                  </a:lnTo>
                  <a:lnTo>
                    <a:pt x="1114119" y="478339"/>
                  </a:lnTo>
                  <a:lnTo>
                    <a:pt x="874950" y="956677"/>
                  </a:lnTo>
                  <a:lnTo>
                    <a:pt x="239169" y="956677"/>
                  </a:lnTo>
                  <a:lnTo>
                    <a:pt x="0" y="478339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solidFill>
                <a:schemeClr val="accent2"/>
              </a:solidFill>
            </a:ln>
          </p:spPr>
          <p:style>
            <a:lnRef idx="2">
              <a:schemeClr val="accent5">
                <a:hueOff val="6864664"/>
                <a:satOff val="-13750"/>
                <a:lumOff val="-8706"/>
                <a:alphaOff val="0"/>
              </a:schemeClr>
            </a:lnRef>
            <a:fillRef idx="1">
              <a:schemeClr val="accent5">
                <a:hueOff val="6864664"/>
                <a:satOff val="-13750"/>
                <a:lumOff val="-8706"/>
                <a:alphaOff val="0"/>
              </a:schemeClr>
            </a:fillRef>
            <a:effectRef idx="0">
              <a:schemeClr val="accent5">
                <a:hueOff val="6864664"/>
                <a:satOff val="-13750"/>
                <a:lumOff val="-8706"/>
                <a:alphaOff val="0"/>
              </a:schemeClr>
            </a:effectRef>
            <a:fontRef idx="minor">
              <a:schemeClr val="lt1"/>
            </a:fontRef>
          </p:style>
          <p:txBody>
            <a:bodyPr lIns="181993" tIns="191099" rIns="181993" bIns="191099" spcCol="1270" anchor="ctr"/>
            <a:lstStyle/>
            <a:p>
              <a:pPr algn="ctr" defTabSz="866689">
                <a:lnSpc>
                  <a:spcPct val="120000"/>
                </a:lnSpc>
                <a:defRPr/>
              </a:pPr>
              <a:endParaRPr lang="id-ID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Hexagon 15"/>
            <p:cNvSpPr/>
            <p:nvPr/>
          </p:nvSpPr>
          <p:spPr>
            <a:xfrm>
              <a:off x="2919175" y="2422329"/>
              <a:ext cx="1114021" cy="95698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hueOff val="6864664"/>
                <a:satOff val="-13750"/>
                <a:lumOff val="-8706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>
                <a:lnSpc>
                  <a:spcPct val="120000"/>
                </a:lnSpc>
              </a:pPr>
              <a:endParaRPr lang="zh-CN" altLang="en-US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7"/>
            <p:cNvSpPr/>
            <p:nvPr/>
          </p:nvSpPr>
          <p:spPr>
            <a:xfrm>
              <a:off x="3864040" y="2943436"/>
              <a:ext cx="1114021" cy="956985"/>
            </a:xfrm>
            <a:custGeom>
              <a:avLst/>
              <a:gdLst>
                <a:gd name="connsiteX0" fmla="*/ 0 w 1114119"/>
                <a:gd name="connsiteY0" fmla="*/ 478339 h 956677"/>
                <a:gd name="connsiteX1" fmla="*/ 239169 w 1114119"/>
                <a:gd name="connsiteY1" fmla="*/ 0 h 956677"/>
                <a:gd name="connsiteX2" fmla="*/ 874950 w 1114119"/>
                <a:gd name="connsiteY2" fmla="*/ 0 h 956677"/>
                <a:gd name="connsiteX3" fmla="*/ 1114119 w 1114119"/>
                <a:gd name="connsiteY3" fmla="*/ 478339 h 956677"/>
                <a:gd name="connsiteX4" fmla="*/ 874950 w 1114119"/>
                <a:gd name="connsiteY4" fmla="*/ 956677 h 956677"/>
                <a:gd name="connsiteX5" fmla="*/ 239169 w 1114119"/>
                <a:gd name="connsiteY5" fmla="*/ 956677 h 956677"/>
                <a:gd name="connsiteX6" fmla="*/ 0 w 1114119"/>
                <a:gd name="connsiteY6" fmla="*/ 478339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4119" h="956677">
                  <a:moveTo>
                    <a:pt x="0" y="478339"/>
                  </a:moveTo>
                  <a:lnTo>
                    <a:pt x="239169" y="0"/>
                  </a:lnTo>
                  <a:lnTo>
                    <a:pt x="874950" y="0"/>
                  </a:lnTo>
                  <a:lnTo>
                    <a:pt x="1114119" y="478339"/>
                  </a:lnTo>
                  <a:lnTo>
                    <a:pt x="874950" y="956677"/>
                  </a:lnTo>
                  <a:lnTo>
                    <a:pt x="239169" y="956677"/>
                  </a:lnTo>
                  <a:lnTo>
                    <a:pt x="0" y="478339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solidFill>
                <a:schemeClr val="accent4"/>
              </a:solidFill>
            </a:ln>
          </p:spPr>
          <p:style>
            <a:lnRef idx="2">
              <a:schemeClr val="accent5">
                <a:hueOff val="10296996"/>
                <a:satOff val="-20624"/>
                <a:lumOff val="-13059"/>
                <a:alphaOff val="0"/>
              </a:schemeClr>
            </a:lnRef>
            <a:fillRef idx="1">
              <a:schemeClr val="accent5">
                <a:hueOff val="10296996"/>
                <a:satOff val="-20624"/>
                <a:lumOff val="-13059"/>
                <a:alphaOff val="0"/>
              </a:schemeClr>
            </a:fillRef>
            <a:effectRef idx="0">
              <a:schemeClr val="accent5">
                <a:hueOff val="10296996"/>
                <a:satOff val="-20624"/>
                <a:lumOff val="-13059"/>
                <a:alphaOff val="0"/>
              </a:schemeClr>
            </a:effectRef>
            <a:fontRef idx="minor">
              <a:schemeClr val="lt1"/>
            </a:fontRef>
          </p:style>
          <p:txBody>
            <a:bodyPr lIns="181993" tIns="209850" rIns="181993" bIns="209850" spcCol="1270" anchor="ctr"/>
            <a:lstStyle/>
            <a:p>
              <a:pPr algn="ctr" defTabSz="1333369">
                <a:lnSpc>
                  <a:spcPct val="120000"/>
                </a:lnSpc>
                <a:defRPr/>
              </a:pPr>
              <a:endParaRPr lang="id-ID" sz="9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4835509" y="2431818"/>
              <a:ext cx="1114021" cy="956985"/>
            </a:xfrm>
            <a:custGeom>
              <a:avLst/>
              <a:gdLst>
                <a:gd name="connsiteX0" fmla="*/ 0 w 1114119"/>
                <a:gd name="connsiteY0" fmla="*/ 478339 h 956677"/>
                <a:gd name="connsiteX1" fmla="*/ 239169 w 1114119"/>
                <a:gd name="connsiteY1" fmla="*/ 0 h 956677"/>
                <a:gd name="connsiteX2" fmla="*/ 874950 w 1114119"/>
                <a:gd name="connsiteY2" fmla="*/ 0 h 956677"/>
                <a:gd name="connsiteX3" fmla="*/ 1114119 w 1114119"/>
                <a:gd name="connsiteY3" fmla="*/ 478339 h 956677"/>
                <a:gd name="connsiteX4" fmla="*/ 874950 w 1114119"/>
                <a:gd name="connsiteY4" fmla="*/ 956677 h 956677"/>
                <a:gd name="connsiteX5" fmla="*/ 239169 w 1114119"/>
                <a:gd name="connsiteY5" fmla="*/ 956677 h 956677"/>
                <a:gd name="connsiteX6" fmla="*/ 0 w 1114119"/>
                <a:gd name="connsiteY6" fmla="*/ 478339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4119" h="956677">
                  <a:moveTo>
                    <a:pt x="0" y="478339"/>
                  </a:moveTo>
                  <a:lnTo>
                    <a:pt x="239169" y="0"/>
                  </a:lnTo>
                  <a:lnTo>
                    <a:pt x="874950" y="0"/>
                  </a:lnTo>
                  <a:lnTo>
                    <a:pt x="1114119" y="478339"/>
                  </a:lnTo>
                  <a:lnTo>
                    <a:pt x="874950" y="956677"/>
                  </a:lnTo>
                  <a:lnTo>
                    <a:pt x="239169" y="956677"/>
                  </a:lnTo>
                  <a:lnTo>
                    <a:pt x="0" y="478339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hueOff val="13729329"/>
                <a:satOff val="-27499"/>
                <a:lumOff val="-17412"/>
                <a:alphaOff val="0"/>
              </a:schemeClr>
            </a:lnRef>
            <a:fillRef idx="1">
              <a:schemeClr val="accent5">
                <a:hueOff val="13729329"/>
                <a:satOff val="-27499"/>
                <a:lumOff val="-17412"/>
                <a:alphaOff val="0"/>
              </a:schemeClr>
            </a:fillRef>
            <a:effectRef idx="0">
              <a:schemeClr val="accent5">
                <a:hueOff val="13729329"/>
                <a:satOff val="-27499"/>
                <a:lumOff val="-17412"/>
                <a:alphaOff val="0"/>
              </a:schemeClr>
            </a:effectRef>
            <a:fontRef idx="minor">
              <a:schemeClr val="lt1"/>
            </a:fontRef>
          </p:style>
          <p:txBody>
            <a:bodyPr lIns="181993" tIns="209850" rIns="181993" bIns="209850" spcCol="1270" anchor="ctr"/>
            <a:lstStyle/>
            <a:p>
              <a:pPr algn="ctr" defTabSz="1333369">
                <a:lnSpc>
                  <a:spcPct val="120000"/>
                </a:lnSpc>
                <a:defRPr/>
              </a:pPr>
              <a:endParaRPr lang="id-ID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Hexagon 26"/>
            <p:cNvSpPr/>
            <p:nvPr/>
          </p:nvSpPr>
          <p:spPr>
            <a:xfrm>
              <a:off x="5795031" y="2965886"/>
              <a:ext cx="1114021" cy="956985"/>
            </a:xfrm>
            <a:prstGeom prst="hexagon">
              <a:avLst>
                <a:gd name="adj" fmla="val 25000"/>
                <a:gd name="vf" fmla="val 115470"/>
              </a:avLst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solidFill>
                <a:schemeClr val="accent6"/>
              </a:solidFill>
            </a:ln>
          </p:spPr>
          <p:style>
            <a:lnRef idx="2">
              <a:schemeClr val="accent5">
                <a:hueOff val="13729329"/>
                <a:satOff val="-27499"/>
                <a:lumOff val="-17412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>
                <a:lnSpc>
                  <a:spcPct val="120000"/>
                </a:lnSpc>
              </a:pPr>
              <a:endParaRPr lang="zh-CN" altLang="en-US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8"/>
            <p:cNvSpPr/>
            <p:nvPr/>
          </p:nvSpPr>
          <p:spPr>
            <a:xfrm>
              <a:off x="5795031" y="4021822"/>
              <a:ext cx="1114021" cy="956985"/>
            </a:xfrm>
            <a:custGeom>
              <a:avLst/>
              <a:gdLst>
                <a:gd name="connsiteX0" fmla="*/ 0 w 1114119"/>
                <a:gd name="connsiteY0" fmla="*/ 478339 h 956677"/>
                <a:gd name="connsiteX1" fmla="*/ 239169 w 1114119"/>
                <a:gd name="connsiteY1" fmla="*/ 0 h 956677"/>
                <a:gd name="connsiteX2" fmla="*/ 874950 w 1114119"/>
                <a:gd name="connsiteY2" fmla="*/ 0 h 956677"/>
                <a:gd name="connsiteX3" fmla="*/ 1114119 w 1114119"/>
                <a:gd name="connsiteY3" fmla="*/ 478339 h 956677"/>
                <a:gd name="connsiteX4" fmla="*/ 874950 w 1114119"/>
                <a:gd name="connsiteY4" fmla="*/ 956677 h 956677"/>
                <a:gd name="connsiteX5" fmla="*/ 239169 w 1114119"/>
                <a:gd name="connsiteY5" fmla="*/ 956677 h 956677"/>
                <a:gd name="connsiteX6" fmla="*/ 0 w 1114119"/>
                <a:gd name="connsiteY6" fmla="*/ 478339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4119" h="956677">
                  <a:moveTo>
                    <a:pt x="0" y="478339"/>
                  </a:moveTo>
                  <a:lnTo>
                    <a:pt x="239169" y="0"/>
                  </a:lnTo>
                  <a:lnTo>
                    <a:pt x="874950" y="0"/>
                  </a:lnTo>
                  <a:lnTo>
                    <a:pt x="1114119" y="478339"/>
                  </a:lnTo>
                  <a:lnTo>
                    <a:pt x="874950" y="956677"/>
                  </a:lnTo>
                  <a:lnTo>
                    <a:pt x="239169" y="956677"/>
                  </a:lnTo>
                  <a:lnTo>
                    <a:pt x="0" y="478339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hueOff val="17161661"/>
                <a:satOff val="-34374"/>
                <a:lumOff val="-21765"/>
                <a:alphaOff val="0"/>
              </a:schemeClr>
            </a:lnRef>
            <a:fillRef idx="1">
              <a:schemeClr val="accent5">
                <a:hueOff val="17161661"/>
                <a:satOff val="-34374"/>
                <a:lumOff val="-21765"/>
                <a:alphaOff val="0"/>
              </a:schemeClr>
            </a:fillRef>
            <a:effectRef idx="0">
              <a:schemeClr val="accent5">
                <a:hueOff val="17161661"/>
                <a:satOff val="-34374"/>
                <a:lumOff val="-21765"/>
                <a:alphaOff val="0"/>
              </a:schemeClr>
            </a:effectRef>
            <a:fontRef idx="minor">
              <a:schemeClr val="lt1"/>
            </a:fontRef>
          </p:style>
          <p:txBody>
            <a:bodyPr lIns="181993" tIns="209850" rIns="181993" bIns="209850" spcCol="1270" anchor="ctr"/>
            <a:lstStyle/>
            <a:p>
              <a:pPr algn="ctr" defTabSz="1333369">
                <a:lnSpc>
                  <a:spcPct val="120000"/>
                </a:lnSpc>
                <a:defRPr/>
              </a:pPr>
              <a:endParaRPr lang="id-ID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Hexagon 30"/>
            <p:cNvSpPr/>
            <p:nvPr/>
          </p:nvSpPr>
          <p:spPr>
            <a:xfrm>
              <a:off x="6731513" y="3499954"/>
              <a:ext cx="1114021" cy="95698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5">
                <a:hueOff val="17161661"/>
                <a:satOff val="-34374"/>
                <a:lumOff val="-21765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>
                <a:lnSpc>
                  <a:spcPct val="120000"/>
                </a:lnSpc>
              </a:pPr>
              <a:endParaRPr lang="zh-CN" altLang="en-US" sz="9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1480222" y="2542460"/>
            <a:ext cx="756005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办公耗材发放</a:t>
            </a:r>
            <a:r>
              <a:rPr lang="zh-CN" altLang="en-US" sz="9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和采购</a:t>
            </a: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3152944" y="1617894"/>
            <a:ext cx="75005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行政</a:t>
            </a:r>
            <a:r>
              <a:rPr lang="zh-CN" altLang="en-US" sz="9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制度制定和维护</a:t>
            </a: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994668" y="3089662"/>
            <a:ext cx="750052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消防安全</a:t>
            </a:r>
            <a:endParaRPr lang="en-US" altLang="zh-CN" sz="9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4872334" y="1701676"/>
            <a:ext cx="714336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来访接待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20135" y="3081327"/>
            <a:ext cx="756005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资产管理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3152944" y="2510433"/>
            <a:ext cx="75005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行政事务和关怀</a:t>
            </a:r>
            <a:endParaRPr lang="zh-CN" altLang="en-US" sz="9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0" name="Hexagon 22"/>
          <p:cNvSpPr/>
          <p:nvPr/>
        </p:nvSpPr>
        <p:spPr bwMode="auto">
          <a:xfrm>
            <a:off x="3038652" y="2259796"/>
            <a:ext cx="978640" cy="839391"/>
          </a:xfrm>
          <a:prstGeom prst="hexagon">
            <a:avLst>
              <a:gd name="adj" fmla="val 25000"/>
              <a:gd name="vf" fmla="val 115470"/>
            </a:avLst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5">
              <a:hueOff val="10296996"/>
              <a:satOff val="-20624"/>
              <a:lumOff val="-13059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Hexagon 22"/>
          <p:cNvSpPr/>
          <p:nvPr/>
        </p:nvSpPr>
        <p:spPr bwMode="auto">
          <a:xfrm>
            <a:off x="1341491" y="2241935"/>
            <a:ext cx="978640" cy="839391"/>
          </a:xfrm>
          <a:prstGeom prst="hexagon">
            <a:avLst>
              <a:gd name="adj" fmla="val 25000"/>
              <a:gd name="vf" fmla="val 115470"/>
            </a:avLst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5">
              <a:hueOff val="10296996"/>
              <a:satOff val="-20624"/>
              <a:lumOff val="-13059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836619" y="2634745"/>
            <a:ext cx="750052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企业文化活动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6499014" y="2593532"/>
            <a:ext cx="756005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卫生环境管理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5700744" y="2998783"/>
            <a:ext cx="714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9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基建保障</a:t>
            </a:r>
            <a:r>
              <a:rPr lang="en-US" altLang="zh-CN" sz="9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9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维修维护</a:t>
            </a:r>
            <a:endParaRPr lang="zh-CN" altLang="en-US" sz="9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92998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11563" y="555529"/>
            <a:ext cx="20302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资产管理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Freeform 3"/>
          <p:cNvSpPr>
            <a:spLocks/>
          </p:cNvSpPr>
          <p:nvPr/>
        </p:nvSpPr>
        <p:spPr bwMode="auto">
          <a:xfrm>
            <a:off x="6942754" y="3364879"/>
            <a:ext cx="422852" cy="422873"/>
          </a:xfrm>
          <a:custGeom>
            <a:avLst/>
            <a:gdLst>
              <a:gd name="connsiteX0" fmla="*/ 317501 w 649288"/>
              <a:gd name="connsiteY0" fmla="*/ 0 h 649287"/>
              <a:gd name="connsiteX1" fmla="*/ 393701 w 649288"/>
              <a:gd name="connsiteY1" fmla="*/ 7937 h 649287"/>
              <a:gd name="connsiteX2" fmla="*/ 412730 w 649288"/>
              <a:gd name="connsiteY2" fmla="*/ 94070 h 649287"/>
              <a:gd name="connsiteX3" fmla="*/ 432413 w 649288"/>
              <a:gd name="connsiteY3" fmla="*/ 101205 h 649287"/>
              <a:gd name="connsiteX4" fmla="*/ 464868 w 649288"/>
              <a:gd name="connsiteY4" fmla="*/ 120995 h 649287"/>
              <a:gd name="connsiteX5" fmla="*/ 546101 w 649288"/>
              <a:gd name="connsiteY5" fmla="*/ 87313 h 649287"/>
              <a:gd name="connsiteX6" fmla="*/ 595313 w 649288"/>
              <a:gd name="connsiteY6" fmla="*/ 147638 h 649287"/>
              <a:gd name="connsiteX7" fmla="*/ 548746 w 649288"/>
              <a:gd name="connsiteY7" fmla="*/ 220957 h 649287"/>
              <a:gd name="connsiteX8" fmla="*/ 557723 w 649288"/>
              <a:gd name="connsiteY8" fmla="*/ 239746 h 649287"/>
              <a:gd name="connsiteX9" fmla="*/ 565985 w 649288"/>
              <a:gd name="connsiteY9" fmla="*/ 279785 h 649287"/>
              <a:gd name="connsiteX10" fmla="*/ 649288 w 649288"/>
              <a:gd name="connsiteY10" fmla="*/ 314325 h 649287"/>
              <a:gd name="connsiteX11" fmla="*/ 642938 w 649288"/>
              <a:gd name="connsiteY11" fmla="*/ 390525 h 649287"/>
              <a:gd name="connsiteX12" fmla="*/ 554781 w 649288"/>
              <a:gd name="connsiteY12" fmla="*/ 409778 h 649287"/>
              <a:gd name="connsiteX13" fmla="*/ 542320 w 649288"/>
              <a:gd name="connsiteY13" fmla="*/ 441665 h 649287"/>
              <a:gd name="connsiteX14" fmla="*/ 525918 w 649288"/>
              <a:gd name="connsiteY14" fmla="*/ 464554 h 649287"/>
              <a:gd name="connsiteX15" fmla="*/ 560388 w 649288"/>
              <a:gd name="connsiteY15" fmla="*/ 547688 h 649287"/>
              <a:gd name="connsiteX16" fmla="*/ 500063 w 649288"/>
              <a:gd name="connsiteY16" fmla="*/ 596900 h 649287"/>
              <a:gd name="connsiteX17" fmla="*/ 424832 w 649288"/>
              <a:gd name="connsiteY17" fmla="*/ 548101 h 649287"/>
              <a:gd name="connsiteX18" fmla="*/ 408777 w 649288"/>
              <a:gd name="connsiteY18" fmla="*/ 556207 h 649287"/>
              <a:gd name="connsiteX19" fmla="*/ 367585 w 649288"/>
              <a:gd name="connsiteY19" fmla="*/ 566783 h 649287"/>
              <a:gd name="connsiteX20" fmla="*/ 333376 w 649288"/>
              <a:gd name="connsiteY20" fmla="*/ 649287 h 649287"/>
              <a:gd name="connsiteX21" fmla="*/ 255588 w 649288"/>
              <a:gd name="connsiteY21" fmla="*/ 641350 h 649287"/>
              <a:gd name="connsiteX22" fmla="*/ 237123 w 649288"/>
              <a:gd name="connsiteY22" fmla="*/ 553129 h 649287"/>
              <a:gd name="connsiteX23" fmla="*/ 205664 w 649288"/>
              <a:gd name="connsiteY23" fmla="*/ 540895 h 649287"/>
              <a:gd name="connsiteX24" fmla="*/ 184716 w 649288"/>
              <a:gd name="connsiteY24" fmla="*/ 525926 h 649287"/>
              <a:gd name="connsiteX25" fmla="*/ 101601 w 649288"/>
              <a:gd name="connsiteY25" fmla="*/ 560388 h 649287"/>
              <a:gd name="connsiteX26" fmla="*/ 52388 w 649288"/>
              <a:gd name="connsiteY26" fmla="*/ 500063 h 649287"/>
              <a:gd name="connsiteX27" fmla="*/ 100490 w 649288"/>
              <a:gd name="connsiteY27" fmla="*/ 425907 h 649287"/>
              <a:gd name="connsiteX28" fmla="*/ 91334 w 649288"/>
              <a:gd name="connsiteY28" fmla="*/ 407740 h 649287"/>
              <a:gd name="connsiteX29" fmla="*/ 80918 w 649288"/>
              <a:gd name="connsiteY29" fmla="*/ 366926 h 649287"/>
              <a:gd name="connsiteX30" fmla="*/ 0 w 649288"/>
              <a:gd name="connsiteY30" fmla="*/ 333375 h 649287"/>
              <a:gd name="connsiteX31" fmla="*/ 7937 w 649288"/>
              <a:gd name="connsiteY31" fmla="*/ 255588 h 649287"/>
              <a:gd name="connsiteX32" fmla="*/ 94980 w 649288"/>
              <a:gd name="connsiteY32" fmla="*/ 236357 h 649287"/>
              <a:gd name="connsiteX33" fmla="*/ 108451 w 649288"/>
              <a:gd name="connsiteY33" fmla="*/ 202540 h 649287"/>
              <a:gd name="connsiteX34" fmla="*/ 123332 w 649288"/>
              <a:gd name="connsiteY34" fmla="*/ 182620 h 649287"/>
              <a:gd name="connsiteX35" fmla="*/ 90488 w 649288"/>
              <a:gd name="connsiteY35" fmla="*/ 100013 h 649287"/>
              <a:gd name="connsiteX36" fmla="*/ 149226 w 649288"/>
              <a:gd name="connsiteY36" fmla="*/ 50800 h 649287"/>
              <a:gd name="connsiteX37" fmla="*/ 225205 w 649288"/>
              <a:gd name="connsiteY37" fmla="*/ 99427 h 649287"/>
              <a:gd name="connsiteX38" fmla="*/ 251847 w 649288"/>
              <a:gd name="connsiteY38" fmla="*/ 87446 h 649287"/>
              <a:gd name="connsiteX39" fmla="*/ 281793 w 649288"/>
              <a:gd name="connsiteY39" fmla="*/ 83658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1" y="0"/>
                </a:moveTo>
                <a:lnTo>
                  <a:pt x="393701" y="7937"/>
                </a:lnTo>
                <a:lnTo>
                  <a:pt x="412730" y="94070"/>
                </a:lnTo>
                <a:lnTo>
                  <a:pt x="432413" y="101205"/>
                </a:lnTo>
                <a:lnTo>
                  <a:pt x="464868" y="120995"/>
                </a:lnTo>
                <a:lnTo>
                  <a:pt x="546101" y="87313"/>
                </a:lnTo>
                <a:lnTo>
                  <a:pt x="595313" y="147638"/>
                </a:lnTo>
                <a:lnTo>
                  <a:pt x="548746" y="220957"/>
                </a:lnTo>
                <a:lnTo>
                  <a:pt x="557723" y="239746"/>
                </a:lnTo>
                <a:lnTo>
                  <a:pt x="565985" y="279785"/>
                </a:lnTo>
                <a:lnTo>
                  <a:pt x="649288" y="314325"/>
                </a:lnTo>
                <a:lnTo>
                  <a:pt x="642938" y="390525"/>
                </a:lnTo>
                <a:lnTo>
                  <a:pt x="554781" y="409778"/>
                </a:lnTo>
                <a:lnTo>
                  <a:pt x="542320" y="441665"/>
                </a:lnTo>
                <a:lnTo>
                  <a:pt x="525918" y="464554"/>
                </a:lnTo>
                <a:lnTo>
                  <a:pt x="560388" y="547688"/>
                </a:lnTo>
                <a:lnTo>
                  <a:pt x="500063" y="596900"/>
                </a:lnTo>
                <a:lnTo>
                  <a:pt x="424832" y="548101"/>
                </a:lnTo>
                <a:lnTo>
                  <a:pt x="408777" y="556207"/>
                </a:lnTo>
                <a:lnTo>
                  <a:pt x="367585" y="566783"/>
                </a:lnTo>
                <a:lnTo>
                  <a:pt x="333376" y="649287"/>
                </a:lnTo>
                <a:lnTo>
                  <a:pt x="255588" y="641350"/>
                </a:lnTo>
                <a:lnTo>
                  <a:pt x="237123" y="553129"/>
                </a:lnTo>
                <a:lnTo>
                  <a:pt x="205664" y="540895"/>
                </a:lnTo>
                <a:lnTo>
                  <a:pt x="184716" y="525926"/>
                </a:lnTo>
                <a:lnTo>
                  <a:pt x="101601" y="560388"/>
                </a:lnTo>
                <a:lnTo>
                  <a:pt x="52388" y="500063"/>
                </a:lnTo>
                <a:lnTo>
                  <a:pt x="100490" y="425907"/>
                </a:lnTo>
                <a:lnTo>
                  <a:pt x="91334" y="407740"/>
                </a:lnTo>
                <a:lnTo>
                  <a:pt x="80918" y="366926"/>
                </a:lnTo>
                <a:lnTo>
                  <a:pt x="0" y="333375"/>
                </a:lnTo>
                <a:lnTo>
                  <a:pt x="7937" y="255588"/>
                </a:lnTo>
                <a:lnTo>
                  <a:pt x="94980" y="236357"/>
                </a:lnTo>
                <a:lnTo>
                  <a:pt x="108451" y="202540"/>
                </a:lnTo>
                <a:lnTo>
                  <a:pt x="123332" y="182620"/>
                </a:lnTo>
                <a:lnTo>
                  <a:pt x="90488" y="100013"/>
                </a:lnTo>
                <a:lnTo>
                  <a:pt x="149226" y="50800"/>
                </a:lnTo>
                <a:lnTo>
                  <a:pt x="225205" y="99427"/>
                </a:lnTo>
                <a:lnTo>
                  <a:pt x="251847" y="87446"/>
                </a:lnTo>
                <a:lnTo>
                  <a:pt x="281793" y="83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4"/>
          <p:cNvSpPr>
            <a:spLocks/>
          </p:cNvSpPr>
          <p:nvPr/>
        </p:nvSpPr>
        <p:spPr bwMode="auto">
          <a:xfrm>
            <a:off x="6527142" y="2870660"/>
            <a:ext cx="650300" cy="649302"/>
          </a:xfrm>
          <a:custGeom>
            <a:avLst/>
            <a:gdLst>
              <a:gd name="connsiteX0" fmla="*/ 414337 w 998538"/>
              <a:gd name="connsiteY0" fmla="*/ 0 h 996950"/>
              <a:gd name="connsiteX1" fmla="*/ 479337 w 998538"/>
              <a:gd name="connsiteY1" fmla="*/ 109032 h 996950"/>
              <a:gd name="connsiteX2" fmla="*/ 546972 w 998538"/>
              <a:gd name="connsiteY2" fmla="*/ 110548 h 996950"/>
              <a:gd name="connsiteX3" fmla="*/ 620653 w 998538"/>
              <a:gd name="connsiteY3" fmla="*/ 127113 h 996950"/>
              <a:gd name="connsiteX4" fmla="*/ 711201 w 998538"/>
              <a:gd name="connsiteY4" fmla="*/ 39688 h 996950"/>
              <a:gd name="connsiteX5" fmla="*/ 792163 w 998538"/>
              <a:gd name="connsiteY5" fmla="*/ 87313 h 996950"/>
              <a:gd name="connsiteX6" fmla="*/ 760994 w 998538"/>
              <a:gd name="connsiteY6" fmla="*/ 208872 h 996950"/>
              <a:gd name="connsiteX7" fmla="*/ 805799 w 998538"/>
              <a:gd name="connsiteY7" fmla="*/ 254804 h 996950"/>
              <a:gd name="connsiteX8" fmla="*/ 838031 w 998538"/>
              <a:gd name="connsiteY8" fmla="*/ 301428 h 996950"/>
              <a:gd name="connsiteX9" fmla="*/ 847795 w 998538"/>
              <a:gd name="connsiteY9" fmla="*/ 321218 h 996950"/>
              <a:gd name="connsiteX10" fmla="*/ 973138 w 998538"/>
              <a:gd name="connsiteY10" fmla="*/ 322263 h 996950"/>
              <a:gd name="connsiteX11" fmla="*/ 998538 w 998538"/>
              <a:gd name="connsiteY11" fmla="*/ 414338 h 996950"/>
              <a:gd name="connsiteX12" fmla="*/ 890497 w 998538"/>
              <a:gd name="connsiteY12" fmla="*/ 478747 h 996950"/>
              <a:gd name="connsiteX13" fmla="*/ 890774 w 998538"/>
              <a:gd name="connsiteY13" fmla="*/ 527148 h 996950"/>
              <a:gd name="connsiteX14" fmla="*/ 882299 w 998538"/>
              <a:gd name="connsiteY14" fmla="*/ 584940 h 996950"/>
              <a:gd name="connsiteX15" fmla="*/ 871815 w 998538"/>
              <a:gd name="connsiteY15" fmla="*/ 619468 h 996950"/>
              <a:gd name="connsiteX16" fmla="*/ 958851 w 998538"/>
              <a:gd name="connsiteY16" fmla="*/ 709612 h 996950"/>
              <a:gd name="connsiteX17" fmla="*/ 911226 w 998538"/>
              <a:gd name="connsiteY17" fmla="*/ 792162 h 996950"/>
              <a:gd name="connsiteX18" fmla="*/ 787774 w 998538"/>
              <a:gd name="connsiteY18" fmla="*/ 760508 h 996950"/>
              <a:gd name="connsiteX19" fmla="*/ 772513 w 998538"/>
              <a:gd name="connsiteY19" fmla="*/ 780248 h 996950"/>
              <a:gd name="connsiteX20" fmla="*/ 680686 w 998538"/>
              <a:gd name="connsiteY20" fmla="*/ 846352 h 996950"/>
              <a:gd name="connsiteX21" fmla="*/ 677312 w 998538"/>
              <a:gd name="connsiteY21" fmla="*/ 847695 h 996950"/>
              <a:gd name="connsiteX22" fmla="*/ 676276 w 998538"/>
              <a:gd name="connsiteY22" fmla="*/ 973138 h 996950"/>
              <a:gd name="connsiteX23" fmla="*/ 584201 w 998538"/>
              <a:gd name="connsiteY23" fmla="*/ 996950 h 996950"/>
              <a:gd name="connsiteX24" fmla="*/ 519821 w 998538"/>
              <a:gd name="connsiteY24" fmla="*/ 888959 h 996950"/>
              <a:gd name="connsiteX25" fmla="*/ 470892 w 998538"/>
              <a:gd name="connsiteY25" fmla="*/ 889254 h 996950"/>
              <a:gd name="connsiteX26" fmla="*/ 379143 w 998538"/>
              <a:gd name="connsiteY26" fmla="*/ 870730 h 996950"/>
              <a:gd name="connsiteX27" fmla="*/ 288925 w 998538"/>
              <a:gd name="connsiteY27" fmla="*/ 958850 h 996950"/>
              <a:gd name="connsiteX28" fmla="*/ 206375 w 998538"/>
              <a:gd name="connsiteY28" fmla="*/ 911225 h 996950"/>
              <a:gd name="connsiteX29" fmla="*/ 237029 w 998538"/>
              <a:gd name="connsiteY29" fmla="*/ 786493 h 996950"/>
              <a:gd name="connsiteX30" fmla="*/ 207771 w 998538"/>
              <a:gd name="connsiteY30" fmla="*/ 761387 h 996950"/>
              <a:gd name="connsiteX31" fmla="*/ 151139 w 998538"/>
              <a:gd name="connsiteY31" fmla="*/ 680106 h 996950"/>
              <a:gd name="connsiteX32" fmla="*/ 149800 w 998538"/>
              <a:gd name="connsiteY32" fmla="*/ 676770 h 996950"/>
              <a:gd name="connsiteX33" fmla="*/ 23812 w 998538"/>
              <a:gd name="connsiteY33" fmla="*/ 674687 h 996950"/>
              <a:gd name="connsiteX34" fmla="*/ 0 w 998538"/>
              <a:gd name="connsiteY34" fmla="*/ 582612 h 996950"/>
              <a:gd name="connsiteX35" fmla="*/ 108043 w 998538"/>
              <a:gd name="connsiteY35" fmla="*/ 519241 h 996950"/>
              <a:gd name="connsiteX36" fmla="*/ 107765 w 998538"/>
              <a:gd name="connsiteY36" fmla="*/ 470735 h 996950"/>
              <a:gd name="connsiteX37" fmla="*/ 126816 w 998538"/>
              <a:gd name="connsiteY37" fmla="*/ 377577 h 996950"/>
              <a:gd name="connsiteX38" fmla="*/ 39688 w 998538"/>
              <a:gd name="connsiteY38" fmla="*/ 287338 h 996950"/>
              <a:gd name="connsiteX39" fmla="*/ 87313 w 998538"/>
              <a:gd name="connsiteY39" fmla="*/ 206375 h 996950"/>
              <a:gd name="connsiteX40" fmla="*/ 210783 w 998538"/>
              <a:gd name="connsiteY40" fmla="*/ 238034 h 996950"/>
              <a:gd name="connsiteX41" fmla="*/ 236348 w 998538"/>
              <a:gd name="connsiteY41" fmla="*/ 208415 h 996950"/>
              <a:gd name="connsiteX42" fmla="*/ 317853 w 998538"/>
              <a:gd name="connsiteY42" fmla="*/ 151801 h 996950"/>
              <a:gd name="connsiteX43" fmla="*/ 321216 w 998538"/>
              <a:gd name="connsiteY43" fmla="*/ 150452 h 996950"/>
              <a:gd name="connsiteX44" fmla="*/ 322262 w 998538"/>
              <a:gd name="connsiteY44" fmla="*/ 23812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98538" h="996950">
                <a:moveTo>
                  <a:pt x="414337" y="0"/>
                </a:moveTo>
                <a:lnTo>
                  <a:pt x="479337" y="109032"/>
                </a:lnTo>
                <a:lnTo>
                  <a:pt x="546972" y="110548"/>
                </a:lnTo>
                <a:lnTo>
                  <a:pt x="620653" y="127113"/>
                </a:lnTo>
                <a:lnTo>
                  <a:pt x="711201" y="39688"/>
                </a:lnTo>
                <a:lnTo>
                  <a:pt x="792163" y="87313"/>
                </a:lnTo>
                <a:lnTo>
                  <a:pt x="760994" y="208872"/>
                </a:lnTo>
                <a:lnTo>
                  <a:pt x="805799" y="254804"/>
                </a:lnTo>
                <a:cubicBezTo>
                  <a:pt x="817614" y="269493"/>
                  <a:pt x="828398" y="285067"/>
                  <a:pt x="838031" y="301428"/>
                </a:cubicBezTo>
                <a:lnTo>
                  <a:pt x="847795" y="321218"/>
                </a:lnTo>
                <a:lnTo>
                  <a:pt x="973138" y="322263"/>
                </a:lnTo>
                <a:lnTo>
                  <a:pt x="998538" y="414338"/>
                </a:lnTo>
                <a:lnTo>
                  <a:pt x="890497" y="478747"/>
                </a:lnTo>
                <a:lnTo>
                  <a:pt x="890774" y="527148"/>
                </a:lnTo>
                <a:cubicBezTo>
                  <a:pt x="889384" y="546811"/>
                  <a:pt x="886525" y="566115"/>
                  <a:pt x="882299" y="584940"/>
                </a:cubicBezTo>
                <a:lnTo>
                  <a:pt x="871815" y="619468"/>
                </a:lnTo>
                <a:lnTo>
                  <a:pt x="958851" y="709612"/>
                </a:lnTo>
                <a:lnTo>
                  <a:pt x="911226" y="792162"/>
                </a:lnTo>
                <a:lnTo>
                  <a:pt x="787774" y="760508"/>
                </a:lnTo>
                <a:lnTo>
                  <a:pt x="772513" y="780248"/>
                </a:lnTo>
                <a:cubicBezTo>
                  <a:pt x="745462" y="806425"/>
                  <a:pt x="714580" y="828779"/>
                  <a:pt x="680686" y="846352"/>
                </a:cubicBezTo>
                <a:lnTo>
                  <a:pt x="677312" y="847695"/>
                </a:lnTo>
                <a:lnTo>
                  <a:pt x="676276" y="973138"/>
                </a:lnTo>
                <a:lnTo>
                  <a:pt x="584201" y="996950"/>
                </a:lnTo>
                <a:lnTo>
                  <a:pt x="519821" y="888959"/>
                </a:lnTo>
                <a:lnTo>
                  <a:pt x="470892" y="889254"/>
                </a:lnTo>
                <a:lnTo>
                  <a:pt x="379143" y="870730"/>
                </a:lnTo>
                <a:lnTo>
                  <a:pt x="288925" y="958850"/>
                </a:lnTo>
                <a:lnTo>
                  <a:pt x="206375" y="911225"/>
                </a:lnTo>
                <a:lnTo>
                  <a:pt x="237029" y="786493"/>
                </a:lnTo>
                <a:lnTo>
                  <a:pt x="207771" y="761387"/>
                </a:lnTo>
                <a:cubicBezTo>
                  <a:pt x="185674" y="736979"/>
                  <a:pt x="166586" y="709707"/>
                  <a:pt x="151139" y="680106"/>
                </a:cubicBezTo>
                <a:lnTo>
                  <a:pt x="149800" y="676770"/>
                </a:lnTo>
                <a:lnTo>
                  <a:pt x="23812" y="674687"/>
                </a:lnTo>
                <a:lnTo>
                  <a:pt x="0" y="582612"/>
                </a:lnTo>
                <a:lnTo>
                  <a:pt x="108043" y="519241"/>
                </a:lnTo>
                <a:lnTo>
                  <a:pt x="107765" y="470735"/>
                </a:lnTo>
                <a:lnTo>
                  <a:pt x="126816" y="377577"/>
                </a:lnTo>
                <a:lnTo>
                  <a:pt x="39688" y="287338"/>
                </a:lnTo>
                <a:lnTo>
                  <a:pt x="87313" y="206375"/>
                </a:lnTo>
                <a:lnTo>
                  <a:pt x="210783" y="238034"/>
                </a:lnTo>
                <a:lnTo>
                  <a:pt x="236348" y="208415"/>
                </a:lnTo>
                <a:cubicBezTo>
                  <a:pt x="260844" y="186335"/>
                  <a:pt x="288196" y="167250"/>
                  <a:pt x="317853" y="151801"/>
                </a:cubicBezTo>
                <a:lnTo>
                  <a:pt x="321216" y="150452"/>
                </a:lnTo>
                <a:lnTo>
                  <a:pt x="322262" y="23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5829282" y="1381814"/>
            <a:ext cx="1054542" cy="1053565"/>
          </a:xfrm>
          <a:custGeom>
            <a:avLst/>
            <a:gdLst>
              <a:gd name="connsiteX0" fmla="*/ 847725 w 1619250"/>
              <a:gd name="connsiteY0" fmla="*/ 0 h 1617662"/>
              <a:gd name="connsiteX1" fmla="*/ 949326 w 1619250"/>
              <a:gd name="connsiteY1" fmla="*/ 11113 h 1617662"/>
              <a:gd name="connsiteX2" fmla="*/ 970985 w 1619250"/>
              <a:gd name="connsiteY2" fmla="*/ 154479 h 1617662"/>
              <a:gd name="connsiteX3" fmla="*/ 1020676 w 1619250"/>
              <a:gd name="connsiteY3" fmla="*/ 165666 h 1617662"/>
              <a:gd name="connsiteX4" fmla="*/ 1059385 w 1619250"/>
              <a:gd name="connsiteY4" fmla="*/ 182405 h 1617662"/>
              <a:gd name="connsiteX5" fmla="*/ 1158875 w 1619250"/>
              <a:gd name="connsiteY5" fmla="*/ 77787 h 1617662"/>
              <a:gd name="connsiteX6" fmla="*/ 1249362 w 1619250"/>
              <a:gd name="connsiteY6" fmla="*/ 128587 h 1617662"/>
              <a:gd name="connsiteX7" fmla="*/ 1212628 w 1619250"/>
              <a:gd name="connsiteY7" fmla="*/ 267361 h 1617662"/>
              <a:gd name="connsiteX8" fmla="*/ 1233852 w 1619250"/>
              <a:gd name="connsiteY8" fmla="*/ 281489 h 1617662"/>
              <a:gd name="connsiteX9" fmla="*/ 1276002 w 1619250"/>
              <a:gd name="connsiteY9" fmla="*/ 322146 h 1617662"/>
              <a:gd name="connsiteX10" fmla="*/ 1409700 w 1619250"/>
              <a:gd name="connsiteY10" fmla="*/ 263525 h 1617662"/>
              <a:gd name="connsiteX11" fmla="*/ 1473200 w 1619250"/>
              <a:gd name="connsiteY11" fmla="*/ 344488 h 1617662"/>
              <a:gd name="connsiteX12" fmla="*/ 1387587 w 1619250"/>
              <a:gd name="connsiteY12" fmla="*/ 458303 h 1617662"/>
              <a:gd name="connsiteX13" fmla="*/ 1394228 w 1619250"/>
              <a:gd name="connsiteY13" fmla="*/ 467599 h 1617662"/>
              <a:gd name="connsiteX14" fmla="*/ 1431944 w 1619250"/>
              <a:gd name="connsiteY14" fmla="*/ 542726 h 1617662"/>
              <a:gd name="connsiteX15" fmla="*/ 1574800 w 1619250"/>
              <a:gd name="connsiteY15" fmla="*/ 539750 h 1617662"/>
              <a:gd name="connsiteX16" fmla="*/ 1603375 w 1619250"/>
              <a:gd name="connsiteY16" fmla="*/ 638175 h 1617662"/>
              <a:gd name="connsiteX17" fmla="*/ 1477160 w 1619250"/>
              <a:gd name="connsiteY17" fmla="*/ 710875 h 1617662"/>
              <a:gd name="connsiteX18" fmla="*/ 1483169 w 1619250"/>
              <a:gd name="connsiteY18" fmla="*/ 742768 h 1617662"/>
              <a:gd name="connsiteX19" fmla="*/ 1485310 w 1619250"/>
              <a:gd name="connsiteY19" fmla="*/ 795975 h 1617662"/>
              <a:gd name="connsiteX20" fmla="*/ 1619250 w 1619250"/>
              <a:gd name="connsiteY20" fmla="*/ 847724 h 1617662"/>
              <a:gd name="connsiteX21" fmla="*/ 1606550 w 1619250"/>
              <a:gd name="connsiteY21" fmla="*/ 949324 h 1617662"/>
              <a:gd name="connsiteX22" fmla="*/ 1466784 w 1619250"/>
              <a:gd name="connsiteY22" fmla="*/ 969434 h 1617662"/>
              <a:gd name="connsiteX23" fmla="*/ 1466709 w 1619250"/>
              <a:gd name="connsiteY23" fmla="*/ 969830 h 1617662"/>
              <a:gd name="connsiteX24" fmla="*/ 1444759 w 1619250"/>
              <a:gd name="connsiteY24" fmla="*/ 1041504 h 1617662"/>
              <a:gd name="connsiteX25" fmla="*/ 1436556 w 1619250"/>
              <a:gd name="connsiteY25" fmla="*/ 1059607 h 1617662"/>
              <a:gd name="connsiteX26" fmla="*/ 1539875 w 1619250"/>
              <a:gd name="connsiteY26" fmla="*/ 1158875 h 1617662"/>
              <a:gd name="connsiteX27" fmla="*/ 1490663 w 1619250"/>
              <a:gd name="connsiteY27" fmla="*/ 1247775 h 1617662"/>
              <a:gd name="connsiteX28" fmla="*/ 1352092 w 1619250"/>
              <a:gd name="connsiteY28" fmla="*/ 1212374 h 1617662"/>
              <a:gd name="connsiteX29" fmla="*/ 1349843 w 1619250"/>
              <a:gd name="connsiteY29" fmla="*/ 1215872 h 1617662"/>
              <a:gd name="connsiteX30" fmla="*/ 1294635 w 1619250"/>
              <a:gd name="connsiteY30" fmla="*/ 1274490 h 1617662"/>
              <a:gd name="connsiteX31" fmla="*/ 1354138 w 1619250"/>
              <a:gd name="connsiteY31" fmla="*/ 1408112 h 1617662"/>
              <a:gd name="connsiteX32" fmla="*/ 1273176 w 1619250"/>
              <a:gd name="connsiteY32" fmla="*/ 1473199 h 1617662"/>
              <a:gd name="connsiteX33" fmla="*/ 1157217 w 1619250"/>
              <a:gd name="connsiteY33" fmla="*/ 1385195 h 1617662"/>
              <a:gd name="connsiteX34" fmla="*/ 1120350 w 1619250"/>
              <a:gd name="connsiteY34" fmla="*/ 1409895 h 1617662"/>
              <a:gd name="connsiteX35" fmla="*/ 1075411 w 1619250"/>
              <a:gd name="connsiteY35" fmla="*/ 1427570 h 1617662"/>
              <a:gd name="connsiteX36" fmla="*/ 1079500 w 1619250"/>
              <a:gd name="connsiteY36" fmla="*/ 1574800 h 1617662"/>
              <a:gd name="connsiteX37" fmla="*/ 979488 w 1619250"/>
              <a:gd name="connsiteY37" fmla="*/ 1603375 h 1617662"/>
              <a:gd name="connsiteX38" fmla="*/ 906418 w 1619250"/>
              <a:gd name="connsiteY38" fmla="*/ 1476518 h 1617662"/>
              <a:gd name="connsiteX39" fmla="*/ 874521 w 1619250"/>
              <a:gd name="connsiteY39" fmla="*/ 1482591 h 1617662"/>
              <a:gd name="connsiteX40" fmla="*/ 821659 w 1619250"/>
              <a:gd name="connsiteY40" fmla="*/ 1484809 h 1617662"/>
              <a:gd name="connsiteX41" fmla="*/ 769938 w 1619250"/>
              <a:gd name="connsiteY41" fmla="*/ 1617662 h 1617662"/>
              <a:gd name="connsiteX42" fmla="*/ 668337 w 1619250"/>
              <a:gd name="connsiteY42" fmla="*/ 1606550 h 1617662"/>
              <a:gd name="connsiteX43" fmla="*/ 648200 w 1619250"/>
              <a:gd name="connsiteY43" fmla="*/ 1466596 h 1617662"/>
              <a:gd name="connsiteX44" fmla="*/ 647485 w 1619250"/>
              <a:gd name="connsiteY44" fmla="*/ 1466463 h 1617662"/>
              <a:gd name="connsiteX45" fmla="*/ 575832 w 1619250"/>
              <a:gd name="connsiteY45" fmla="*/ 1444578 h 1617662"/>
              <a:gd name="connsiteX46" fmla="*/ 558072 w 1619250"/>
              <a:gd name="connsiteY46" fmla="*/ 1436539 h 1617662"/>
              <a:gd name="connsiteX47" fmla="*/ 458787 w 1619250"/>
              <a:gd name="connsiteY47" fmla="*/ 1539875 h 1617662"/>
              <a:gd name="connsiteX48" fmla="*/ 368300 w 1619250"/>
              <a:gd name="connsiteY48" fmla="*/ 1489075 h 1617662"/>
              <a:gd name="connsiteX49" fmla="*/ 404648 w 1619250"/>
              <a:gd name="connsiteY49" fmla="*/ 1351758 h 1617662"/>
              <a:gd name="connsiteX50" fmla="*/ 401488 w 1619250"/>
              <a:gd name="connsiteY50" fmla="*/ 1349726 h 1617662"/>
              <a:gd name="connsiteX51" fmla="*/ 342640 w 1619250"/>
              <a:gd name="connsiteY51" fmla="*/ 1294298 h 1617662"/>
              <a:gd name="connsiteX52" fmla="*/ 209550 w 1619250"/>
              <a:gd name="connsiteY52" fmla="*/ 1354137 h 1617662"/>
              <a:gd name="connsiteX53" fmla="*/ 146050 w 1619250"/>
              <a:gd name="connsiteY53" fmla="*/ 1273175 h 1617662"/>
              <a:gd name="connsiteX54" fmla="*/ 232208 w 1619250"/>
              <a:gd name="connsiteY54" fmla="*/ 1157271 h 1617662"/>
              <a:gd name="connsiteX55" fmla="*/ 207227 w 1619250"/>
              <a:gd name="connsiteY55" fmla="*/ 1120016 h 1617662"/>
              <a:gd name="connsiteX56" fmla="*/ 189389 w 1619250"/>
              <a:gd name="connsiteY56" fmla="*/ 1074838 h 1617662"/>
              <a:gd name="connsiteX57" fmla="*/ 42862 w 1619250"/>
              <a:gd name="connsiteY57" fmla="*/ 1077912 h 1617662"/>
              <a:gd name="connsiteX58" fmla="*/ 14287 w 1619250"/>
              <a:gd name="connsiteY58" fmla="*/ 979487 h 1617662"/>
              <a:gd name="connsiteX59" fmla="*/ 140548 w 1619250"/>
              <a:gd name="connsiteY59" fmla="*/ 906174 h 1617662"/>
              <a:gd name="connsiteX60" fmla="*/ 134493 w 1619250"/>
              <a:gd name="connsiteY60" fmla="*/ 874043 h 1617662"/>
              <a:gd name="connsiteX61" fmla="*/ 132361 w 1619250"/>
              <a:gd name="connsiteY61" fmla="*/ 821076 h 1617662"/>
              <a:gd name="connsiteX62" fmla="*/ 0 w 1619250"/>
              <a:gd name="connsiteY62" fmla="*/ 769937 h 1617662"/>
              <a:gd name="connsiteX63" fmla="*/ 11112 w 1619250"/>
              <a:gd name="connsiteY63" fmla="*/ 668337 h 1617662"/>
              <a:gd name="connsiteX64" fmla="*/ 150722 w 1619250"/>
              <a:gd name="connsiteY64" fmla="*/ 648393 h 1617662"/>
              <a:gd name="connsiteX65" fmla="*/ 150953 w 1619250"/>
              <a:gd name="connsiteY65" fmla="*/ 647170 h 1617662"/>
              <a:gd name="connsiteX66" fmla="*/ 172903 w 1619250"/>
              <a:gd name="connsiteY66" fmla="*/ 575583 h 1617662"/>
              <a:gd name="connsiteX67" fmla="*/ 180932 w 1619250"/>
              <a:gd name="connsiteY67" fmla="*/ 557888 h 1617662"/>
              <a:gd name="connsiteX68" fmla="*/ 77787 w 1619250"/>
              <a:gd name="connsiteY68" fmla="*/ 458787 h 1617662"/>
              <a:gd name="connsiteX69" fmla="*/ 128587 w 1619250"/>
              <a:gd name="connsiteY69" fmla="*/ 368300 h 1617662"/>
              <a:gd name="connsiteX70" fmla="*/ 265788 w 1619250"/>
              <a:gd name="connsiteY70" fmla="*/ 404618 h 1617662"/>
              <a:gd name="connsiteX71" fmla="*/ 267819 w 1619250"/>
              <a:gd name="connsiteY71" fmla="*/ 401465 h 1617662"/>
              <a:gd name="connsiteX72" fmla="*/ 323724 w 1619250"/>
              <a:gd name="connsiteY72" fmla="*/ 342199 h 1617662"/>
              <a:gd name="connsiteX73" fmla="*/ 265112 w 1619250"/>
              <a:gd name="connsiteY73" fmla="*/ 209550 h 1617662"/>
              <a:gd name="connsiteX74" fmla="*/ 344487 w 1619250"/>
              <a:gd name="connsiteY74" fmla="*/ 146050 h 1617662"/>
              <a:gd name="connsiteX75" fmla="*/ 460547 w 1619250"/>
              <a:gd name="connsiteY75" fmla="*/ 232325 h 1617662"/>
              <a:gd name="connsiteX76" fmla="*/ 497312 w 1619250"/>
              <a:gd name="connsiteY76" fmla="*/ 207728 h 1617662"/>
              <a:gd name="connsiteX77" fmla="*/ 542279 w 1619250"/>
              <a:gd name="connsiteY77" fmla="*/ 190056 h 1617662"/>
              <a:gd name="connsiteX78" fmla="*/ 538162 w 1619250"/>
              <a:gd name="connsiteY78" fmla="*/ 42862 h 1617662"/>
              <a:gd name="connsiteX79" fmla="*/ 638174 w 1619250"/>
              <a:gd name="connsiteY79" fmla="*/ 14287 h 1617662"/>
              <a:gd name="connsiteX80" fmla="*/ 711825 w 1619250"/>
              <a:gd name="connsiteY80" fmla="*/ 142152 h 1617662"/>
              <a:gd name="connsiteX81" fmla="*/ 759983 w 1619250"/>
              <a:gd name="connsiteY81" fmla="*/ 133603 h 1617662"/>
              <a:gd name="connsiteX82" fmla="*/ 796385 w 1619250"/>
              <a:gd name="connsiteY82" fmla="*/ 134513 h 16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619250" h="1617662">
                <a:moveTo>
                  <a:pt x="847725" y="0"/>
                </a:moveTo>
                <a:lnTo>
                  <a:pt x="949326" y="11113"/>
                </a:lnTo>
                <a:lnTo>
                  <a:pt x="970985" y="154479"/>
                </a:lnTo>
                <a:lnTo>
                  <a:pt x="1020676" y="165666"/>
                </a:lnTo>
                <a:lnTo>
                  <a:pt x="1059385" y="182405"/>
                </a:lnTo>
                <a:lnTo>
                  <a:pt x="1158875" y="77787"/>
                </a:lnTo>
                <a:lnTo>
                  <a:pt x="1249362" y="128587"/>
                </a:lnTo>
                <a:lnTo>
                  <a:pt x="1212628" y="267361"/>
                </a:lnTo>
                <a:lnTo>
                  <a:pt x="1233852" y="281489"/>
                </a:lnTo>
                <a:lnTo>
                  <a:pt x="1276002" y="322146"/>
                </a:lnTo>
                <a:lnTo>
                  <a:pt x="1409700" y="263525"/>
                </a:lnTo>
                <a:lnTo>
                  <a:pt x="1473200" y="344488"/>
                </a:lnTo>
                <a:lnTo>
                  <a:pt x="1387587" y="458303"/>
                </a:lnTo>
                <a:lnTo>
                  <a:pt x="1394228" y="467599"/>
                </a:lnTo>
                <a:lnTo>
                  <a:pt x="1431944" y="542726"/>
                </a:lnTo>
                <a:lnTo>
                  <a:pt x="1574800" y="539750"/>
                </a:lnTo>
                <a:lnTo>
                  <a:pt x="1603375" y="638175"/>
                </a:lnTo>
                <a:lnTo>
                  <a:pt x="1477160" y="710875"/>
                </a:lnTo>
                <a:lnTo>
                  <a:pt x="1483169" y="742768"/>
                </a:lnTo>
                <a:lnTo>
                  <a:pt x="1485310" y="795975"/>
                </a:lnTo>
                <a:lnTo>
                  <a:pt x="1619250" y="847724"/>
                </a:lnTo>
                <a:lnTo>
                  <a:pt x="1606550" y="949324"/>
                </a:lnTo>
                <a:lnTo>
                  <a:pt x="1466784" y="969434"/>
                </a:lnTo>
                <a:lnTo>
                  <a:pt x="1466709" y="969830"/>
                </a:lnTo>
                <a:cubicBezTo>
                  <a:pt x="1460705" y="994163"/>
                  <a:pt x="1453369" y="1018089"/>
                  <a:pt x="1444759" y="1041504"/>
                </a:cubicBezTo>
                <a:lnTo>
                  <a:pt x="1436556" y="1059607"/>
                </a:lnTo>
                <a:lnTo>
                  <a:pt x="1539875" y="1158875"/>
                </a:lnTo>
                <a:lnTo>
                  <a:pt x="1490663" y="1247775"/>
                </a:lnTo>
                <a:lnTo>
                  <a:pt x="1352092" y="1212374"/>
                </a:lnTo>
                <a:lnTo>
                  <a:pt x="1349843" y="1215872"/>
                </a:lnTo>
                <a:lnTo>
                  <a:pt x="1294635" y="1274490"/>
                </a:lnTo>
                <a:lnTo>
                  <a:pt x="1354138" y="1408112"/>
                </a:lnTo>
                <a:lnTo>
                  <a:pt x="1273176" y="1473199"/>
                </a:lnTo>
                <a:lnTo>
                  <a:pt x="1157217" y="1385195"/>
                </a:lnTo>
                <a:lnTo>
                  <a:pt x="1120350" y="1409895"/>
                </a:lnTo>
                <a:lnTo>
                  <a:pt x="1075411" y="1427570"/>
                </a:lnTo>
                <a:lnTo>
                  <a:pt x="1079500" y="1574800"/>
                </a:lnTo>
                <a:lnTo>
                  <a:pt x="979488" y="1603375"/>
                </a:lnTo>
                <a:lnTo>
                  <a:pt x="906418" y="1476518"/>
                </a:lnTo>
                <a:lnTo>
                  <a:pt x="874521" y="1482591"/>
                </a:lnTo>
                <a:lnTo>
                  <a:pt x="821659" y="1484809"/>
                </a:lnTo>
                <a:lnTo>
                  <a:pt x="769938" y="1617662"/>
                </a:lnTo>
                <a:lnTo>
                  <a:pt x="668337" y="1606550"/>
                </a:lnTo>
                <a:lnTo>
                  <a:pt x="648200" y="1466596"/>
                </a:lnTo>
                <a:lnTo>
                  <a:pt x="647485" y="1466463"/>
                </a:lnTo>
                <a:cubicBezTo>
                  <a:pt x="623160" y="1460484"/>
                  <a:pt x="599240" y="1453170"/>
                  <a:pt x="575832" y="1444578"/>
                </a:cubicBezTo>
                <a:lnTo>
                  <a:pt x="558072" y="1436539"/>
                </a:lnTo>
                <a:lnTo>
                  <a:pt x="458787" y="1539875"/>
                </a:lnTo>
                <a:lnTo>
                  <a:pt x="368300" y="1489075"/>
                </a:lnTo>
                <a:lnTo>
                  <a:pt x="404648" y="1351758"/>
                </a:lnTo>
                <a:lnTo>
                  <a:pt x="401488" y="1349726"/>
                </a:lnTo>
                <a:lnTo>
                  <a:pt x="342640" y="1294298"/>
                </a:lnTo>
                <a:lnTo>
                  <a:pt x="209550" y="1354137"/>
                </a:lnTo>
                <a:lnTo>
                  <a:pt x="146050" y="1273175"/>
                </a:lnTo>
                <a:lnTo>
                  <a:pt x="232208" y="1157271"/>
                </a:lnTo>
                <a:lnTo>
                  <a:pt x="207227" y="1120016"/>
                </a:lnTo>
                <a:lnTo>
                  <a:pt x="189389" y="1074838"/>
                </a:lnTo>
                <a:lnTo>
                  <a:pt x="42862" y="1077912"/>
                </a:lnTo>
                <a:lnTo>
                  <a:pt x="14287" y="979487"/>
                </a:lnTo>
                <a:lnTo>
                  <a:pt x="140548" y="906174"/>
                </a:lnTo>
                <a:lnTo>
                  <a:pt x="134493" y="874043"/>
                </a:lnTo>
                <a:lnTo>
                  <a:pt x="132361" y="821076"/>
                </a:lnTo>
                <a:lnTo>
                  <a:pt x="0" y="769937"/>
                </a:lnTo>
                <a:lnTo>
                  <a:pt x="11112" y="668337"/>
                </a:lnTo>
                <a:lnTo>
                  <a:pt x="150722" y="648393"/>
                </a:lnTo>
                <a:lnTo>
                  <a:pt x="150953" y="647170"/>
                </a:lnTo>
                <a:cubicBezTo>
                  <a:pt x="156957" y="622865"/>
                  <a:pt x="164293" y="598967"/>
                  <a:pt x="172903" y="575583"/>
                </a:cubicBezTo>
                <a:lnTo>
                  <a:pt x="180932" y="557888"/>
                </a:lnTo>
                <a:lnTo>
                  <a:pt x="77787" y="458787"/>
                </a:lnTo>
                <a:lnTo>
                  <a:pt x="128587" y="368300"/>
                </a:lnTo>
                <a:lnTo>
                  <a:pt x="265788" y="404618"/>
                </a:lnTo>
                <a:lnTo>
                  <a:pt x="267819" y="401465"/>
                </a:lnTo>
                <a:lnTo>
                  <a:pt x="323724" y="342199"/>
                </a:lnTo>
                <a:lnTo>
                  <a:pt x="265112" y="209550"/>
                </a:lnTo>
                <a:lnTo>
                  <a:pt x="344487" y="146050"/>
                </a:lnTo>
                <a:lnTo>
                  <a:pt x="460547" y="232325"/>
                </a:lnTo>
                <a:lnTo>
                  <a:pt x="497312" y="207728"/>
                </a:lnTo>
                <a:lnTo>
                  <a:pt x="542279" y="190056"/>
                </a:lnTo>
                <a:lnTo>
                  <a:pt x="538162" y="42862"/>
                </a:lnTo>
                <a:lnTo>
                  <a:pt x="638174" y="14287"/>
                </a:lnTo>
                <a:lnTo>
                  <a:pt x="711825" y="142152"/>
                </a:lnTo>
                <a:lnTo>
                  <a:pt x="759983" y="133603"/>
                </a:lnTo>
                <a:lnTo>
                  <a:pt x="796385" y="134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6705998" y="1034416"/>
            <a:ext cx="765060" cy="765102"/>
          </a:xfrm>
          <a:custGeom>
            <a:avLst/>
            <a:gdLst>
              <a:gd name="connsiteX0" fmla="*/ 615950 w 1174750"/>
              <a:gd name="connsiteY0" fmla="*/ 0 h 1174750"/>
              <a:gd name="connsiteX1" fmla="*/ 690562 w 1174750"/>
              <a:gd name="connsiteY1" fmla="*/ 7938 h 1174750"/>
              <a:gd name="connsiteX2" fmla="*/ 704967 w 1174750"/>
              <a:gd name="connsiteY2" fmla="*/ 112884 h 1174750"/>
              <a:gd name="connsiteX3" fmla="*/ 742050 w 1174750"/>
              <a:gd name="connsiteY3" fmla="*/ 121270 h 1174750"/>
              <a:gd name="connsiteX4" fmla="*/ 769468 w 1174750"/>
              <a:gd name="connsiteY4" fmla="*/ 133166 h 1174750"/>
              <a:gd name="connsiteX5" fmla="*/ 841375 w 1174750"/>
              <a:gd name="connsiteY5" fmla="*/ 57150 h 1174750"/>
              <a:gd name="connsiteX6" fmla="*/ 908050 w 1174750"/>
              <a:gd name="connsiteY6" fmla="*/ 93663 h 1174750"/>
              <a:gd name="connsiteX7" fmla="*/ 881353 w 1174750"/>
              <a:gd name="connsiteY7" fmla="*/ 195319 h 1174750"/>
              <a:gd name="connsiteX8" fmla="*/ 896621 w 1174750"/>
              <a:gd name="connsiteY8" fmla="*/ 205513 h 1174750"/>
              <a:gd name="connsiteX9" fmla="*/ 927173 w 1174750"/>
              <a:gd name="connsiteY9" fmla="*/ 235070 h 1174750"/>
              <a:gd name="connsiteX10" fmla="*/ 1022350 w 1174750"/>
              <a:gd name="connsiteY10" fmla="*/ 192087 h 1174750"/>
              <a:gd name="connsiteX11" fmla="*/ 1069975 w 1174750"/>
              <a:gd name="connsiteY11" fmla="*/ 250824 h 1174750"/>
              <a:gd name="connsiteX12" fmla="*/ 1008057 w 1174750"/>
              <a:gd name="connsiteY12" fmla="*/ 334058 h 1174750"/>
              <a:gd name="connsiteX13" fmla="*/ 1012850 w 1174750"/>
              <a:gd name="connsiteY13" fmla="*/ 340787 h 1174750"/>
              <a:gd name="connsiteX14" fmla="*/ 1035896 w 1174750"/>
              <a:gd name="connsiteY14" fmla="*/ 395218 h 1174750"/>
              <a:gd name="connsiteX15" fmla="*/ 1144588 w 1174750"/>
              <a:gd name="connsiteY15" fmla="*/ 392112 h 1174750"/>
              <a:gd name="connsiteX16" fmla="*/ 1165225 w 1174750"/>
              <a:gd name="connsiteY16" fmla="*/ 463549 h 1174750"/>
              <a:gd name="connsiteX17" fmla="*/ 1072819 w 1174750"/>
              <a:gd name="connsiteY17" fmla="*/ 516353 h 1174750"/>
              <a:gd name="connsiteX18" fmla="*/ 1077438 w 1174750"/>
              <a:gd name="connsiteY18" fmla="*/ 540687 h 1174750"/>
              <a:gd name="connsiteX19" fmla="*/ 1076865 w 1174750"/>
              <a:gd name="connsiteY19" fmla="*/ 577826 h 1174750"/>
              <a:gd name="connsiteX20" fmla="*/ 1174750 w 1174750"/>
              <a:gd name="connsiteY20" fmla="*/ 615950 h 1174750"/>
              <a:gd name="connsiteX21" fmla="*/ 1166813 w 1174750"/>
              <a:gd name="connsiteY21" fmla="*/ 690562 h 1174750"/>
              <a:gd name="connsiteX22" fmla="*/ 1062601 w 1174750"/>
              <a:gd name="connsiteY22" fmla="*/ 705007 h 1174750"/>
              <a:gd name="connsiteX23" fmla="*/ 1049710 w 1174750"/>
              <a:gd name="connsiteY23" fmla="*/ 757392 h 1174750"/>
              <a:gd name="connsiteX24" fmla="*/ 1043913 w 1174750"/>
              <a:gd name="connsiteY24" fmla="*/ 770170 h 1174750"/>
              <a:gd name="connsiteX25" fmla="*/ 1119188 w 1174750"/>
              <a:gd name="connsiteY25" fmla="*/ 841375 h 1174750"/>
              <a:gd name="connsiteX26" fmla="*/ 1082676 w 1174750"/>
              <a:gd name="connsiteY26" fmla="*/ 908050 h 1174750"/>
              <a:gd name="connsiteX27" fmla="*/ 982045 w 1174750"/>
              <a:gd name="connsiteY27" fmla="*/ 881886 h 1174750"/>
              <a:gd name="connsiteX28" fmla="*/ 980809 w 1174750"/>
              <a:gd name="connsiteY28" fmla="*/ 883806 h 1174750"/>
              <a:gd name="connsiteX29" fmla="*/ 940450 w 1174750"/>
              <a:gd name="connsiteY29" fmla="*/ 926599 h 1174750"/>
              <a:gd name="connsiteX30" fmla="*/ 982662 w 1174750"/>
              <a:gd name="connsiteY30" fmla="*/ 1022349 h 1174750"/>
              <a:gd name="connsiteX31" fmla="*/ 925512 w 1174750"/>
              <a:gd name="connsiteY31" fmla="*/ 1069974 h 1174750"/>
              <a:gd name="connsiteX32" fmla="*/ 840644 w 1174750"/>
              <a:gd name="connsiteY32" fmla="*/ 1006841 h 1174750"/>
              <a:gd name="connsiteX33" fmla="*/ 814145 w 1174750"/>
              <a:gd name="connsiteY33" fmla="*/ 1024591 h 1174750"/>
              <a:gd name="connsiteX34" fmla="*/ 781185 w 1174750"/>
              <a:gd name="connsiteY34" fmla="*/ 1037594 h 1174750"/>
              <a:gd name="connsiteX35" fmla="*/ 784225 w 1174750"/>
              <a:gd name="connsiteY35" fmla="*/ 1143000 h 1174750"/>
              <a:gd name="connsiteX36" fmla="*/ 711200 w 1174750"/>
              <a:gd name="connsiteY36" fmla="*/ 1163637 h 1174750"/>
              <a:gd name="connsiteX37" fmla="*/ 658868 w 1174750"/>
              <a:gd name="connsiteY37" fmla="*/ 1073062 h 1174750"/>
              <a:gd name="connsiteX38" fmla="*/ 635880 w 1174750"/>
              <a:gd name="connsiteY38" fmla="*/ 1077436 h 1174750"/>
              <a:gd name="connsiteX39" fmla="*/ 597489 w 1174750"/>
              <a:gd name="connsiteY39" fmla="*/ 1076843 h 1174750"/>
              <a:gd name="connsiteX40" fmla="*/ 560387 w 1174750"/>
              <a:gd name="connsiteY40" fmla="*/ 1174750 h 1174750"/>
              <a:gd name="connsiteX41" fmla="*/ 485774 w 1174750"/>
              <a:gd name="connsiteY41" fmla="*/ 1166813 h 1174750"/>
              <a:gd name="connsiteX42" fmla="*/ 470244 w 1174750"/>
              <a:gd name="connsiteY42" fmla="*/ 1062239 h 1174750"/>
              <a:gd name="connsiteX43" fmla="*/ 419327 w 1174750"/>
              <a:gd name="connsiteY43" fmla="*/ 1049708 h 1174750"/>
              <a:gd name="connsiteX44" fmla="*/ 404822 w 1174750"/>
              <a:gd name="connsiteY44" fmla="*/ 1043134 h 1174750"/>
              <a:gd name="connsiteX45" fmla="*/ 333374 w 1174750"/>
              <a:gd name="connsiteY45" fmla="*/ 1117600 h 1174750"/>
              <a:gd name="connsiteX46" fmla="*/ 268287 w 1174750"/>
              <a:gd name="connsiteY46" fmla="*/ 1081088 h 1174750"/>
              <a:gd name="connsiteX47" fmla="*/ 294359 w 1174750"/>
              <a:gd name="connsiteY47" fmla="*/ 981814 h 1174750"/>
              <a:gd name="connsiteX48" fmla="*/ 292795 w 1174750"/>
              <a:gd name="connsiteY48" fmla="*/ 980808 h 1174750"/>
              <a:gd name="connsiteX49" fmla="*/ 249696 w 1174750"/>
              <a:gd name="connsiteY49" fmla="*/ 940224 h 1174750"/>
              <a:gd name="connsiteX50" fmla="*/ 152399 w 1174750"/>
              <a:gd name="connsiteY50" fmla="*/ 982662 h 1174750"/>
              <a:gd name="connsiteX51" fmla="*/ 106362 w 1174750"/>
              <a:gd name="connsiteY51" fmla="*/ 925512 h 1174750"/>
              <a:gd name="connsiteX52" fmla="*/ 169531 w 1174750"/>
              <a:gd name="connsiteY52" fmla="*/ 840597 h 1174750"/>
              <a:gd name="connsiteX53" fmla="*/ 151782 w 1174750"/>
              <a:gd name="connsiteY53" fmla="*/ 814144 h 1174750"/>
              <a:gd name="connsiteX54" fmla="*/ 138529 w 1174750"/>
              <a:gd name="connsiteY54" fmla="*/ 780584 h 1174750"/>
              <a:gd name="connsiteX55" fmla="*/ 31749 w 1174750"/>
              <a:gd name="connsiteY55" fmla="*/ 782637 h 1174750"/>
              <a:gd name="connsiteX56" fmla="*/ 11112 w 1174750"/>
              <a:gd name="connsiteY56" fmla="*/ 712787 h 1174750"/>
              <a:gd name="connsiteX57" fmla="*/ 103243 w 1174750"/>
              <a:gd name="connsiteY57" fmla="*/ 658532 h 1174750"/>
              <a:gd name="connsiteX58" fmla="*/ 98900 w 1174750"/>
              <a:gd name="connsiteY58" fmla="*/ 635651 h 1174750"/>
              <a:gd name="connsiteX59" fmla="*/ 99486 w 1174750"/>
              <a:gd name="connsiteY59" fmla="*/ 597694 h 1174750"/>
              <a:gd name="connsiteX60" fmla="*/ 0 w 1174750"/>
              <a:gd name="connsiteY60" fmla="*/ 560387 h 1174750"/>
              <a:gd name="connsiteX61" fmla="*/ 7937 w 1174750"/>
              <a:gd name="connsiteY61" fmla="*/ 485775 h 1174750"/>
              <a:gd name="connsiteX62" fmla="*/ 114022 w 1174750"/>
              <a:gd name="connsiteY62" fmla="*/ 470174 h 1174750"/>
              <a:gd name="connsiteX63" fmla="*/ 126629 w 1174750"/>
              <a:gd name="connsiteY63" fmla="*/ 418946 h 1174750"/>
              <a:gd name="connsiteX64" fmla="*/ 132605 w 1174750"/>
              <a:gd name="connsiteY64" fmla="*/ 405771 h 1174750"/>
              <a:gd name="connsiteX65" fmla="*/ 57150 w 1174750"/>
              <a:gd name="connsiteY65" fmla="*/ 333375 h 1174750"/>
              <a:gd name="connsiteX66" fmla="*/ 93662 w 1174750"/>
              <a:gd name="connsiteY66" fmla="*/ 268287 h 1174750"/>
              <a:gd name="connsiteX67" fmla="*/ 194147 w 1174750"/>
              <a:gd name="connsiteY67" fmla="*/ 294677 h 1174750"/>
              <a:gd name="connsiteX68" fmla="*/ 195530 w 1174750"/>
              <a:gd name="connsiteY68" fmla="*/ 292531 h 1174750"/>
              <a:gd name="connsiteX69" fmla="*/ 235678 w 1174750"/>
              <a:gd name="connsiteY69" fmla="*/ 249961 h 1174750"/>
              <a:gd name="connsiteX70" fmla="*/ 192087 w 1174750"/>
              <a:gd name="connsiteY70" fmla="*/ 152400 h 1174750"/>
              <a:gd name="connsiteX71" fmla="*/ 250824 w 1174750"/>
              <a:gd name="connsiteY71" fmla="*/ 106362 h 1174750"/>
              <a:gd name="connsiteX72" fmla="*/ 335694 w 1174750"/>
              <a:gd name="connsiteY72" fmla="*/ 169496 h 1174750"/>
              <a:gd name="connsiteX73" fmla="*/ 362193 w 1174750"/>
              <a:gd name="connsiteY73" fmla="*/ 151746 h 1174750"/>
              <a:gd name="connsiteX74" fmla="*/ 395198 w 1174750"/>
              <a:gd name="connsiteY74" fmla="*/ 138726 h 1174750"/>
              <a:gd name="connsiteX75" fmla="*/ 392112 w 1174750"/>
              <a:gd name="connsiteY75" fmla="*/ 31750 h 1174750"/>
              <a:gd name="connsiteX76" fmla="*/ 463549 w 1174750"/>
              <a:gd name="connsiteY76" fmla="*/ 11112 h 1174750"/>
              <a:gd name="connsiteX77" fmla="*/ 518238 w 1174750"/>
              <a:gd name="connsiteY77" fmla="*/ 103979 h 1174750"/>
              <a:gd name="connsiteX78" fmla="*/ 552910 w 1174750"/>
              <a:gd name="connsiteY78" fmla="*/ 97845 h 1174750"/>
              <a:gd name="connsiteX79" fmla="*/ 577990 w 1174750"/>
              <a:gd name="connsiteY79" fmla="*/ 9849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74750" h="1174750">
                <a:moveTo>
                  <a:pt x="615950" y="0"/>
                </a:moveTo>
                <a:lnTo>
                  <a:pt x="690562" y="7938"/>
                </a:lnTo>
                <a:lnTo>
                  <a:pt x="704967" y="112884"/>
                </a:lnTo>
                <a:lnTo>
                  <a:pt x="742050" y="121270"/>
                </a:lnTo>
                <a:lnTo>
                  <a:pt x="769468" y="133166"/>
                </a:lnTo>
                <a:lnTo>
                  <a:pt x="841375" y="57150"/>
                </a:lnTo>
                <a:lnTo>
                  <a:pt x="908050" y="93663"/>
                </a:lnTo>
                <a:lnTo>
                  <a:pt x="881353" y="195319"/>
                </a:lnTo>
                <a:lnTo>
                  <a:pt x="896621" y="205513"/>
                </a:lnTo>
                <a:lnTo>
                  <a:pt x="927173" y="235070"/>
                </a:lnTo>
                <a:lnTo>
                  <a:pt x="1022350" y="192087"/>
                </a:lnTo>
                <a:lnTo>
                  <a:pt x="1069975" y="250824"/>
                </a:lnTo>
                <a:lnTo>
                  <a:pt x="1008057" y="334058"/>
                </a:lnTo>
                <a:lnTo>
                  <a:pt x="1012850" y="340787"/>
                </a:lnTo>
                <a:lnTo>
                  <a:pt x="1035896" y="395218"/>
                </a:lnTo>
                <a:lnTo>
                  <a:pt x="1144588" y="392112"/>
                </a:lnTo>
                <a:lnTo>
                  <a:pt x="1165225" y="463549"/>
                </a:lnTo>
                <a:lnTo>
                  <a:pt x="1072819" y="516353"/>
                </a:lnTo>
                <a:lnTo>
                  <a:pt x="1077438" y="540687"/>
                </a:lnTo>
                <a:lnTo>
                  <a:pt x="1076865" y="577826"/>
                </a:lnTo>
                <a:lnTo>
                  <a:pt x="1174750" y="615950"/>
                </a:lnTo>
                <a:lnTo>
                  <a:pt x="1166813" y="690562"/>
                </a:lnTo>
                <a:lnTo>
                  <a:pt x="1062601" y="705007"/>
                </a:lnTo>
                <a:lnTo>
                  <a:pt x="1049710" y="757392"/>
                </a:lnTo>
                <a:lnTo>
                  <a:pt x="1043913" y="770170"/>
                </a:lnTo>
                <a:lnTo>
                  <a:pt x="1119188" y="841375"/>
                </a:lnTo>
                <a:lnTo>
                  <a:pt x="1082676" y="908050"/>
                </a:lnTo>
                <a:lnTo>
                  <a:pt x="982045" y="881886"/>
                </a:lnTo>
                <a:lnTo>
                  <a:pt x="980809" y="883806"/>
                </a:lnTo>
                <a:lnTo>
                  <a:pt x="940450" y="926599"/>
                </a:lnTo>
                <a:lnTo>
                  <a:pt x="982662" y="1022349"/>
                </a:lnTo>
                <a:lnTo>
                  <a:pt x="925512" y="1069974"/>
                </a:lnTo>
                <a:lnTo>
                  <a:pt x="840644" y="1006841"/>
                </a:lnTo>
                <a:lnTo>
                  <a:pt x="814145" y="1024591"/>
                </a:lnTo>
                <a:lnTo>
                  <a:pt x="781185" y="1037594"/>
                </a:lnTo>
                <a:lnTo>
                  <a:pt x="784225" y="1143000"/>
                </a:lnTo>
                <a:lnTo>
                  <a:pt x="711200" y="1163637"/>
                </a:lnTo>
                <a:lnTo>
                  <a:pt x="658868" y="1073062"/>
                </a:lnTo>
                <a:lnTo>
                  <a:pt x="635880" y="1077436"/>
                </a:lnTo>
                <a:lnTo>
                  <a:pt x="597489" y="1076843"/>
                </a:lnTo>
                <a:lnTo>
                  <a:pt x="560387" y="1174750"/>
                </a:lnTo>
                <a:lnTo>
                  <a:pt x="485774" y="1166813"/>
                </a:lnTo>
                <a:lnTo>
                  <a:pt x="470244" y="1062239"/>
                </a:lnTo>
                <a:lnTo>
                  <a:pt x="419327" y="1049708"/>
                </a:lnTo>
                <a:lnTo>
                  <a:pt x="404822" y="1043134"/>
                </a:lnTo>
                <a:lnTo>
                  <a:pt x="333374" y="1117600"/>
                </a:lnTo>
                <a:lnTo>
                  <a:pt x="268287" y="1081088"/>
                </a:lnTo>
                <a:lnTo>
                  <a:pt x="294359" y="981814"/>
                </a:lnTo>
                <a:lnTo>
                  <a:pt x="292795" y="980808"/>
                </a:lnTo>
                <a:lnTo>
                  <a:pt x="249696" y="940224"/>
                </a:lnTo>
                <a:lnTo>
                  <a:pt x="152399" y="982662"/>
                </a:lnTo>
                <a:lnTo>
                  <a:pt x="106362" y="925512"/>
                </a:lnTo>
                <a:lnTo>
                  <a:pt x="169531" y="840597"/>
                </a:lnTo>
                <a:lnTo>
                  <a:pt x="151782" y="814144"/>
                </a:lnTo>
                <a:lnTo>
                  <a:pt x="138529" y="780584"/>
                </a:lnTo>
                <a:lnTo>
                  <a:pt x="31749" y="782637"/>
                </a:lnTo>
                <a:lnTo>
                  <a:pt x="11112" y="712787"/>
                </a:lnTo>
                <a:lnTo>
                  <a:pt x="103243" y="658532"/>
                </a:lnTo>
                <a:lnTo>
                  <a:pt x="98900" y="635651"/>
                </a:lnTo>
                <a:lnTo>
                  <a:pt x="99486" y="597694"/>
                </a:lnTo>
                <a:lnTo>
                  <a:pt x="0" y="560387"/>
                </a:lnTo>
                <a:lnTo>
                  <a:pt x="7937" y="485775"/>
                </a:lnTo>
                <a:lnTo>
                  <a:pt x="114022" y="470174"/>
                </a:lnTo>
                <a:lnTo>
                  <a:pt x="126629" y="418946"/>
                </a:lnTo>
                <a:lnTo>
                  <a:pt x="132605" y="405771"/>
                </a:lnTo>
                <a:lnTo>
                  <a:pt x="57150" y="333375"/>
                </a:lnTo>
                <a:lnTo>
                  <a:pt x="93662" y="268287"/>
                </a:lnTo>
                <a:lnTo>
                  <a:pt x="194147" y="294677"/>
                </a:lnTo>
                <a:lnTo>
                  <a:pt x="195530" y="292531"/>
                </a:lnTo>
                <a:lnTo>
                  <a:pt x="235678" y="249961"/>
                </a:lnTo>
                <a:lnTo>
                  <a:pt x="192087" y="152400"/>
                </a:lnTo>
                <a:lnTo>
                  <a:pt x="250824" y="106362"/>
                </a:lnTo>
                <a:lnTo>
                  <a:pt x="335694" y="169496"/>
                </a:lnTo>
                <a:lnTo>
                  <a:pt x="362193" y="151746"/>
                </a:lnTo>
                <a:lnTo>
                  <a:pt x="395198" y="138726"/>
                </a:lnTo>
                <a:lnTo>
                  <a:pt x="392112" y="31750"/>
                </a:lnTo>
                <a:lnTo>
                  <a:pt x="463549" y="11112"/>
                </a:lnTo>
                <a:lnTo>
                  <a:pt x="518238" y="103979"/>
                </a:lnTo>
                <a:lnTo>
                  <a:pt x="552910" y="97845"/>
                </a:lnTo>
                <a:lnTo>
                  <a:pt x="577990" y="984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7368706" y="1479005"/>
            <a:ext cx="422852" cy="422873"/>
          </a:xfrm>
          <a:custGeom>
            <a:avLst/>
            <a:gdLst>
              <a:gd name="connsiteX0" fmla="*/ 317500 w 649288"/>
              <a:gd name="connsiteY0" fmla="*/ 0 h 649287"/>
              <a:gd name="connsiteX1" fmla="*/ 393700 w 649288"/>
              <a:gd name="connsiteY1" fmla="*/ 7937 h 649287"/>
              <a:gd name="connsiteX2" fmla="*/ 412438 w 649288"/>
              <a:gd name="connsiteY2" fmla="*/ 93737 h 649287"/>
              <a:gd name="connsiteX3" fmla="*/ 433195 w 649288"/>
              <a:gd name="connsiteY3" fmla="*/ 101206 h 649287"/>
              <a:gd name="connsiteX4" fmla="*/ 466681 w 649288"/>
              <a:gd name="connsiteY4" fmla="*/ 121501 h 649287"/>
              <a:gd name="connsiteX5" fmla="*/ 547689 w 649288"/>
              <a:gd name="connsiteY5" fmla="*/ 88900 h 649287"/>
              <a:gd name="connsiteX6" fmla="*/ 596901 w 649288"/>
              <a:gd name="connsiteY6" fmla="*/ 147638 h 649287"/>
              <a:gd name="connsiteX7" fmla="*/ 550055 w 649288"/>
              <a:gd name="connsiteY7" fmla="*/ 220835 h 649287"/>
              <a:gd name="connsiteX8" fmla="*/ 559211 w 649288"/>
              <a:gd name="connsiteY8" fmla="*/ 239961 h 649287"/>
              <a:gd name="connsiteX9" fmla="*/ 569814 w 649288"/>
              <a:gd name="connsiteY9" fmla="*/ 280966 h 649287"/>
              <a:gd name="connsiteX10" fmla="*/ 649288 w 649288"/>
              <a:gd name="connsiteY10" fmla="*/ 314325 h 649287"/>
              <a:gd name="connsiteX11" fmla="*/ 642938 w 649288"/>
              <a:gd name="connsiteY11" fmla="*/ 392113 h 649287"/>
              <a:gd name="connsiteX12" fmla="*/ 556964 w 649288"/>
              <a:gd name="connsiteY12" fmla="*/ 410889 h 649287"/>
              <a:gd name="connsiteX13" fmla="*/ 549457 w 649288"/>
              <a:gd name="connsiteY13" fmla="*/ 431560 h 649287"/>
              <a:gd name="connsiteX14" fmla="*/ 527263 w 649288"/>
              <a:gd name="connsiteY14" fmla="*/ 467798 h 649287"/>
              <a:gd name="connsiteX15" fmla="*/ 560388 w 649288"/>
              <a:gd name="connsiteY15" fmla="*/ 547687 h 649287"/>
              <a:gd name="connsiteX16" fmla="*/ 500063 w 649288"/>
              <a:gd name="connsiteY16" fmla="*/ 598487 h 649287"/>
              <a:gd name="connsiteX17" fmla="*/ 424873 w 649288"/>
              <a:gd name="connsiteY17" fmla="*/ 549715 h 649287"/>
              <a:gd name="connsiteX18" fmla="*/ 410120 w 649288"/>
              <a:gd name="connsiteY18" fmla="*/ 556698 h 649287"/>
              <a:gd name="connsiteX19" fmla="*/ 368313 w 649288"/>
              <a:gd name="connsiteY19" fmla="*/ 567433 h 649287"/>
              <a:gd name="connsiteX20" fmla="*/ 333375 w 649288"/>
              <a:gd name="connsiteY20" fmla="*/ 649287 h 649287"/>
              <a:gd name="connsiteX21" fmla="*/ 255588 w 649288"/>
              <a:gd name="connsiteY21" fmla="*/ 642937 h 649287"/>
              <a:gd name="connsiteX22" fmla="*/ 237274 w 649288"/>
              <a:gd name="connsiteY22" fmla="*/ 554423 h 649287"/>
              <a:gd name="connsiteX23" fmla="*/ 217680 w 649288"/>
              <a:gd name="connsiteY23" fmla="*/ 547372 h 649287"/>
              <a:gd name="connsiteX24" fmla="*/ 184265 w 649288"/>
              <a:gd name="connsiteY24" fmla="*/ 527120 h 649287"/>
              <a:gd name="connsiteX25" fmla="*/ 101600 w 649288"/>
              <a:gd name="connsiteY25" fmla="*/ 560387 h 649287"/>
              <a:gd name="connsiteX26" fmla="*/ 52388 w 649288"/>
              <a:gd name="connsiteY26" fmla="*/ 501650 h 649287"/>
              <a:gd name="connsiteX27" fmla="*/ 100335 w 649288"/>
              <a:gd name="connsiteY27" fmla="*/ 426731 h 649287"/>
              <a:gd name="connsiteX28" fmla="*/ 91664 w 649288"/>
              <a:gd name="connsiteY28" fmla="*/ 408618 h 649287"/>
              <a:gd name="connsiteX29" fmla="*/ 81166 w 649288"/>
              <a:gd name="connsiteY29" fmla="*/ 368019 h 649287"/>
              <a:gd name="connsiteX30" fmla="*/ 0 w 649288"/>
              <a:gd name="connsiteY30" fmla="*/ 333375 h 649287"/>
              <a:gd name="connsiteX31" fmla="*/ 7937 w 649288"/>
              <a:gd name="connsiteY31" fmla="*/ 257175 h 649287"/>
              <a:gd name="connsiteX32" fmla="*/ 93624 w 649288"/>
              <a:gd name="connsiteY32" fmla="*/ 238462 h 649287"/>
              <a:gd name="connsiteX33" fmla="*/ 101418 w 649288"/>
              <a:gd name="connsiteY33" fmla="*/ 216983 h 649287"/>
              <a:gd name="connsiteX34" fmla="*/ 122826 w 649288"/>
              <a:gd name="connsiteY34" fmla="*/ 181954 h 649287"/>
              <a:gd name="connsiteX35" fmla="*/ 90488 w 649288"/>
              <a:gd name="connsiteY35" fmla="*/ 101599 h 649287"/>
              <a:gd name="connsiteX36" fmla="*/ 149225 w 649288"/>
              <a:gd name="connsiteY36" fmla="*/ 52387 h 649287"/>
              <a:gd name="connsiteX37" fmla="*/ 223287 w 649288"/>
              <a:gd name="connsiteY37" fmla="*/ 99786 h 649287"/>
              <a:gd name="connsiteX38" fmla="*/ 240755 w 649288"/>
              <a:gd name="connsiteY38" fmla="*/ 91494 h 649287"/>
              <a:gd name="connsiteX39" fmla="*/ 283081 w 649288"/>
              <a:gd name="connsiteY39" fmla="*/ 80640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0" y="0"/>
                </a:moveTo>
                <a:lnTo>
                  <a:pt x="393700" y="7937"/>
                </a:lnTo>
                <a:lnTo>
                  <a:pt x="412438" y="93737"/>
                </a:lnTo>
                <a:lnTo>
                  <a:pt x="433195" y="101206"/>
                </a:lnTo>
                <a:lnTo>
                  <a:pt x="466681" y="121501"/>
                </a:lnTo>
                <a:lnTo>
                  <a:pt x="547689" y="88900"/>
                </a:lnTo>
                <a:lnTo>
                  <a:pt x="596901" y="147638"/>
                </a:lnTo>
                <a:lnTo>
                  <a:pt x="550055" y="220835"/>
                </a:lnTo>
                <a:lnTo>
                  <a:pt x="559211" y="239961"/>
                </a:lnTo>
                <a:lnTo>
                  <a:pt x="569814" y="280966"/>
                </a:lnTo>
                <a:lnTo>
                  <a:pt x="649288" y="314325"/>
                </a:lnTo>
                <a:lnTo>
                  <a:pt x="642938" y="392113"/>
                </a:lnTo>
                <a:lnTo>
                  <a:pt x="556964" y="410889"/>
                </a:lnTo>
                <a:lnTo>
                  <a:pt x="549457" y="431560"/>
                </a:lnTo>
                <a:lnTo>
                  <a:pt x="527263" y="467798"/>
                </a:lnTo>
                <a:lnTo>
                  <a:pt x="560388" y="547687"/>
                </a:lnTo>
                <a:lnTo>
                  <a:pt x="500063" y="598487"/>
                </a:lnTo>
                <a:lnTo>
                  <a:pt x="424873" y="549715"/>
                </a:lnTo>
                <a:lnTo>
                  <a:pt x="410120" y="556698"/>
                </a:lnTo>
                <a:lnTo>
                  <a:pt x="368313" y="567433"/>
                </a:lnTo>
                <a:lnTo>
                  <a:pt x="333375" y="649287"/>
                </a:lnTo>
                <a:lnTo>
                  <a:pt x="255588" y="642937"/>
                </a:lnTo>
                <a:lnTo>
                  <a:pt x="237274" y="554423"/>
                </a:lnTo>
                <a:lnTo>
                  <a:pt x="217680" y="547372"/>
                </a:lnTo>
                <a:lnTo>
                  <a:pt x="184265" y="527120"/>
                </a:lnTo>
                <a:lnTo>
                  <a:pt x="101600" y="560387"/>
                </a:lnTo>
                <a:lnTo>
                  <a:pt x="52388" y="501650"/>
                </a:lnTo>
                <a:lnTo>
                  <a:pt x="100335" y="426731"/>
                </a:lnTo>
                <a:lnTo>
                  <a:pt x="91664" y="408618"/>
                </a:lnTo>
                <a:lnTo>
                  <a:pt x="81166" y="368019"/>
                </a:lnTo>
                <a:lnTo>
                  <a:pt x="0" y="333375"/>
                </a:lnTo>
                <a:lnTo>
                  <a:pt x="7937" y="257175"/>
                </a:lnTo>
                <a:lnTo>
                  <a:pt x="93624" y="238462"/>
                </a:lnTo>
                <a:lnTo>
                  <a:pt x="101418" y="216983"/>
                </a:lnTo>
                <a:lnTo>
                  <a:pt x="122826" y="181954"/>
                </a:lnTo>
                <a:lnTo>
                  <a:pt x="90488" y="101599"/>
                </a:lnTo>
                <a:lnTo>
                  <a:pt x="149225" y="52387"/>
                </a:lnTo>
                <a:lnTo>
                  <a:pt x="223287" y="99786"/>
                </a:lnTo>
                <a:lnTo>
                  <a:pt x="240755" y="91494"/>
                </a:lnTo>
                <a:lnTo>
                  <a:pt x="283081" y="80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6683254" y="1829500"/>
            <a:ext cx="1212724" cy="1211756"/>
          </a:xfrm>
          <a:custGeom>
            <a:avLst/>
            <a:gdLst>
              <a:gd name="connsiteX0" fmla="*/ 925512 w 1862137"/>
              <a:gd name="connsiteY0" fmla="*/ 0 h 1860550"/>
              <a:gd name="connsiteX1" fmla="*/ 978984 w 1862137"/>
              <a:gd name="connsiteY1" fmla="*/ 157330 h 1860550"/>
              <a:gd name="connsiteX2" fmla="*/ 1037671 w 1862137"/>
              <a:gd name="connsiteY2" fmla="*/ 159757 h 1860550"/>
              <a:gd name="connsiteX3" fmla="*/ 1083692 w 1862137"/>
              <a:gd name="connsiteY3" fmla="*/ 170718 h 1860550"/>
              <a:gd name="connsiteX4" fmla="*/ 1176338 w 1862137"/>
              <a:gd name="connsiteY4" fmla="*/ 31750 h 1860550"/>
              <a:gd name="connsiteX5" fmla="*/ 1289050 w 1862137"/>
              <a:gd name="connsiteY5" fmla="*/ 69850 h 1860550"/>
              <a:gd name="connsiteX6" fmla="*/ 1275692 w 1862137"/>
              <a:gd name="connsiteY6" fmla="*/ 236320 h 1860550"/>
              <a:gd name="connsiteX7" fmla="*/ 1319008 w 1862137"/>
              <a:gd name="connsiteY7" fmla="*/ 255918 h 1860550"/>
              <a:gd name="connsiteX8" fmla="*/ 1358662 w 1862137"/>
              <a:gd name="connsiteY8" fmla="*/ 284075 h 1860550"/>
              <a:gd name="connsiteX9" fmla="*/ 1495425 w 1862137"/>
              <a:gd name="connsiteY9" fmla="*/ 190500 h 1860550"/>
              <a:gd name="connsiteX10" fmla="*/ 1585912 w 1862137"/>
              <a:gd name="connsiteY10" fmla="*/ 268288 h 1860550"/>
              <a:gd name="connsiteX11" fmla="*/ 1511895 w 1862137"/>
              <a:gd name="connsiteY11" fmla="*/ 417350 h 1860550"/>
              <a:gd name="connsiteX12" fmla="*/ 1546743 w 1862137"/>
              <a:gd name="connsiteY12" fmla="*/ 454238 h 1860550"/>
              <a:gd name="connsiteX13" fmla="*/ 1576521 w 1862137"/>
              <a:gd name="connsiteY13" fmla="*/ 502126 h 1860550"/>
              <a:gd name="connsiteX14" fmla="*/ 1741488 w 1862137"/>
              <a:gd name="connsiteY14" fmla="*/ 468313 h 1860550"/>
              <a:gd name="connsiteX15" fmla="*/ 1793875 w 1862137"/>
              <a:gd name="connsiteY15" fmla="*/ 573088 h 1860550"/>
              <a:gd name="connsiteX16" fmla="*/ 1667696 w 1862137"/>
              <a:gd name="connsiteY16" fmla="*/ 681097 h 1860550"/>
              <a:gd name="connsiteX17" fmla="*/ 1684884 w 1862137"/>
              <a:gd name="connsiteY17" fmla="*/ 735702 h 1860550"/>
              <a:gd name="connsiteX18" fmla="*/ 1693262 w 1862137"/>
              <a:gd name="connsiteY18" fmla="*/ 776085 h 1860550"/>
              <a:gd name="connsiteX19" fmla="*/ 1854200 w 1862137"/>
              <a:gd name="connsiteY19" fmla="*/ 806450 h 1860550"/>
              <a:gd name="connsiteX20" fmla="*/ 1862137 w 1862137"/>
              <a:gd name="connsiteY20" fmla="*/ 925513 h 1860550"/>
              <a:gd name="connsiteX21" fmla="*/ 1704727 w 1862137"/>
              <a:gd name="connsiteY21" fmla="*/ 977642 h 1860550"/>
              <a:gd name="connsiteX22" fmla="*/ 1702277 w 1862137"/>
              <a:gd name="connsiteY22" fmla="*/ 1036783 h 1860550"/>
              <a:gd name="connsiteX23" fmla="*/ 1691105 w 1862137"/>
              <a:gd name="connsiteY23" fmla="*/ 1083603 h 1860550"/>
              <a:gd name="connsiteX24" fmla="*/ 1830387 w 1862137"/>
              <a:gd name="connsiteY24" fmla="*/ 1174750 h 1860550"/>
              <a:gd name="connsiteX25" fmla="*/ 1792287 w 1862137"/>
              <a:gd name="connsiteY25" fmla="*/ 1285875 h 1860550"/>
              <a:gd name="connsiteX26" fmla="*/ 1625658 w 1862137"/>
              <a:gd name="connsiteY26" fmla="*/ 1274561 h 1860550"/>
              <a:gd name="connsiteX27" fmla="*/ 1606030 w 1862137"/>
              <a:gd name="connsiteY27" fmla="*/ 1317868 h 1860550"/>
              <a:gd name="connsiteX28" fmla="*/ 1577382 w 1862137"/>
              <a:gd name="connsiteY28" fmla="*/ 1358141 h 1860550"/>
              <a:gd name="connsiteX29" fmla="*/ 1671637 w 1862137"/>
              <a:gd name="connsiteY29" fmla="*/ 1495425 h 1860550"/>
              <a:gd name="connsiteX30" fmla="*/ 1593850 w 1862137"/>
              <a:gd name="connsiteY30" fmla="*/ 1584325 h 1860550"/>
              <a:gd name="connsiteX31" fmla="*/ 1444760 w 1862137"/>
              <a:gd name="connsiteY31" fmla="*/ 1510294 h 1860550"/>
              <a:gd name="connsiteX32" fmla="*/ 1407533 w 1862137"/>
              <a:gd name="connsiteY32" fmla="*/ 1545400 h 1860550"/>
              <a:gd name="connsiteX33" fmla="*/ 1359818 w 1862137"/>
              <a:gd name="connsiteY33" fmla="*/ 1575017 h 1860550"/>
              <a:gd name="connsiteX34" fmla="*/ 1393825 w 1862137"/>
              <a:gd name="connsiteY34" fmla="*/ 1739900 h 1860550"/>
              <a:gd name="connsiteX35" fmla="*/ 1289050 w 1862137"/>
              <a:gd name="connsiteY35" fmla="*/ 1792287 h 1860550"/>
              <a:gd name="connsiteX36" fmla="*/ 1181011 w 1862137"/>
              <a:gd name="connsiteY36" fmla="*/ 1666074 h 1860550"/>
              <a:gd name="connsiteX37" fmla="*/ 1125816 w 1862137"/>
              <a:gd name="connsiteY37" fmla="*/ 1683417 h 1860550"/>
              <a:gd name="connsiteX38" fmla="*/ 1086058 w 1862137"/>
              <a:gd name="connsiteY38" fmla="*/ 1691651 h 1860550"/>
              <a:gd name="connsiteX39" fmla="*/ 1055688 w 1862137"/>
              <a:gd name="connsiteY39" fmla="*/ 1852613 h 1860550"/>
              <a:gd name="connsiteX40" fmla="*/ 936625 w 1862137"/>
              <a:gd name="connsiteY40" fmla="*/ 1860550 h 1860550"/>
              <a:gd name="connsiteX41" fmla="*/ 883154 w 1862137"/>
              <a:gd name="connsiteY41" fmla="*/ 1703221 h 1860550"/>
              <a:gd name="connsiteX42" fmla="*/ 824467 w 1862137"/>
              <a:gd name="connsiteY42" fmla="*/ 1700794 h 1860550"/>
              <a:gd name="connsiteX43" fmla="*/ 777857 w 1862137"/>
              <a:gd name="connsiteY43" fmla="*/ 1689693 h 1860550"/>
              <a:gd name="connsiteX44" fmla="*/ 685800 w 1862137"/>
              <a:gd name="connsiteY44" fmla="*/ 1828800 h 1860550"/>
              <a:gd name="connsiteX45" fmla="*/ 574675 w 1862137"/>
              <a:gd name="connsiteY45" fmla="*/ 1789113 h 1860550"/>
              <a:gd name="connsiteX46" fmla="*/ 586948 w 1862137"/>
              <a:gd name="connsiteY46" fmla="*/ 1624458 h 1860550"/>
              <a:gd name="connsiteX47" fmla="*/ 543130 w 1862137"/>
              <a:gd name="connsiteY47" fmla="*/ 1604634 h 1860550"/>
              <a:gd name="connsiteX48" fmla="*/ 502741 w 1862137"/>
              <a:gd name="connsiteY48" fmla="*/ 1575955 h 1860550"/>
              <a:gd name="connsiteX49" fmla="*/ 366712 w 1862137"/>
              <a:gd name="connsiteY49" fmla="*/ 1670050 h 1860550"/>
              <a:gd name="connsiteX50" fmla="*/ 276225 w 1862137"/>
              <a:gd name="connsiteY50" fmla="*/ 1592263 h 1860550"/>
              <a:gd name="connsiteX51" fmla="*/ 350241 w 1862137"/>
              <a:gd name="connsiteY51" fmla="*/ 1443201 h 1860550"/>
              <a:gd name="connsiteX52" fmla="*/ 315394 w 1862137"/>
              <a:gd name="connsiteY52" fmla="*/ 1406314 h 1860550"/>
              <a:gd name="connsiteX53" fmla="*/ 285679 w 1862137"/>
              <a:gd name="connsiteY53" fmla="*/ 1358527 h 1860550"/>
              <a:gd name="connsiteX54" fmla="*/ 122237 w 1862137"/>
              <a:gd name="connsiteY54" fmla="*/ 1392237 h 1860550"/>
              <a:gd name="connsiteX55" fmla="*/ 68262 w 1862137"/>
              <a:gd name="connsiteY55" fmla="*/ 1285875 h 1860550"/>
              <a:gd name="connsiteX56" fmla="*/ 194297 w 1862137"/>
              <a:gd name="connsiteY56" fmla="*/ 1178997 h 1860550"/>
              <a:gd name="connsiteX57" fmla="*/ 177253 w 1862137"/>
              <a:gd name="connsiteY57" fmla="*/ 1124849 h 1860550"/>
              <a:gd name="connsiteX58" fmla="*/ 168617 w 1862137"/>
              <a:gd name="connsiteY58" fmla="*/ 1083223 h 1860550"/>
              <a:gd name="connsiteX59" fmla="*/ 7937 w 1862137"/>
              <a:gd name="connsiteY59" fmla="*/ 1054100 h 1860550"/>
              <a:gd name="connsiteX60" fmla="*/ 0 w 1862137"/>
              <a:gd name="connsiteY60" fmla="*/ 935037 h 1860550"/>
              <a:gd name="connsiteX61" fmla="*/ 157410 w 1862137"/>
              <a:gd name="connsiteY61" fmla="*/ 882908 h 1860550"/>
              <a:gd name="connsiteX62" fmla="*/ 159860 w 1862137"/>
              <a:gd name="connsiteY62" fmla="*/ 823769 h 1860550"/>
              <a:gd name="connsiteX63" fmla="*/ 171108 w 1862137"/>
              <a:gd name="connsiteY63" fmla="*/ 776628 h 1860550"/>
              <a:gd name="connsiteX64" fmla="*/ 33337 w 1862137"/>
              <a:gd name="connsiteY64" fmla="*/ 685801 h 1860550"/>
              <a:gd name="connsiteX65" fmla="*/ 71437 w 1862137"/>
              <a:gd name="connsiteY65" fmla="*/ 573088 h 1860550"/>
              <a:gd name="connsiteX66" fmla="*/ 236742 w 1862137"/>
              <a:gd name="connsiteY66" fmla="*/ 585409 h 1860550"/>
              <a:gd name="connsiteX67" fmla="*/ 256107 w 1862137"/>
              <a:gd name="connsiteY67" fmla="*/ 542684 h 1860550"/>
              <a:gd name="connsiteX68" fmla="*/ 284755 w 1862137"/>
              <a:gd name="connsiteY68" fmla="*/ 502410 h 1860550"/>
              <a:gd name="connsiteX69" fmla="*/ 190500 w 1862137"/>
              <a:gd name="connsiteY69" fmla="*/ 365125 h 1860550"/>
              <a:gd name="connsiteX70" fmla="*/ 268287 w 1862137"/>
              <a:gd name="connsiteY70" fmla="*/ 276225 h 1860550"/>
              <a:gd name="connsiteX71" fmla="*/ 417378 w 1862137"/>
              <a:gd name="connsiteY71" fmla="*/ 350256 h 1860550"/>
              <a:gd name="connsiteX72" fmla="*/ 454604 w 1862137"/>
              <a:gd name="connsiteY72" fmla="*/ 315152 h 1860550"/>
              <a:gd name="connsiteX73" fmla="*/ 502320 w 1862137"/>
              <a:gd name="connsiteY73" fmla="*/ 285534 h 1860550"/>
              <a:gd name="connsiteX74" fmla="*/ 468312 w 1862137"/>
              <a:gd name="connsiteY74" fmla="*/ 120651 h 1860550"/>
              <a:gd name="connsiteX75" fmla="*/ 574675 w 1862137"/>
              <a:gd name="connsiteY75" fmla="*/ 68263 h 1860550"/>
              <a:gd name="connsiteX76" fmla="*/ 682378 w 1862137"/>
              <a:gd name="connsiteY76" fmla="*/ 194084 h 1860550"/>
              <a:gd name="connsiteX77" fmla="*/ 736321 w 1862137"/>
              <a:gd name="connsiteY77" fmla="*/ 177134 h 1860550"/>
              <a:gd name="connsiteX78" fmla="*/ 777732 w 1862137"/>
              <a:gd name="connsiteY78" fmla="*/ 168558 h 1860550"/>
              <a:gd name="connsiteX79" fmla="*/ 808037 w 1862137"/>
              <a:gd name="connsiteY79" fmla="*/ 7937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862137" h="1860550">
                <a:moveTo>
                  <a:pt x="925512" y="0"/>
                </a:moveTo>
                <a:lnTo>
                  <a:pt x="978984" y="157330"/>
                </a:lnTo>
                <a:lnTo>
                  <a:pt x="1037671" y="159757"/>
                </a:lnTo>
                <a:lnTo>
                  <a:pt x="1083692" y="170718"/>
                </a:lnTo>
                <a:lnTo>
                  <a:pt x="1176338" y="31750"/>
                </a:lnTo>
                <a:lnTo>
                  <a:pt x="1289050" y="69850"/>
                </a:lnTo>
                <a:lnTo>
                  <a:pt x="1275692" y="236320"/>
                </a:lnTo>
                <a:lnTo>
                  <a:pt x="1319008" y="255918"/>
                </a:lnTo>
                <a:lnTo>
                  <a:pt x="1358662" y="284075"/>
                </a:lnTo>
                <a:lnTo>
                  <a:pt x="1495425" y="190500"/>
                </a:lnTo>
                <a:lnTo>
                  <a:pt x="1585912" y="268288"/>
                </a:lnTo>
                <a:lnTo>
                  <a:pt x="1511895" y="417350"/>
                </a:lnTo>
                <a:lnTo>
                  <a:pt x="1546743" y="454238"/>
                </a:lnTo>
                <a:lnTo>
                  <a:pt x="1576521" y="502126"/>
                </a:lnTo>
                <a:lnTo>
                  <a:pt x="1741488" y="468313"/>
                </a:lnTo>
                <a:lnTo>
                  <a:pt x="1793875" y="573088"/>
                </a:lnTo>
                <a:lnTo>
                  <a:pt x="1667696" y="681097"/>
                </a:lnTo>
                <a:lnTo>
                  <a:pt x="1684884" y="735702"/>
                </a:lnTo>
                <a:lnTo>
                  <a:pt x="1693262" y="776085"/>
                </a:lnTo>
                <a:lnTo>
                  <a:pt x="1854200" y="806450"/>
                </a:lnTo>
                <a:lnTo>
                  <a:pt x="1862137" y="925513"/>
                </a:lnTo>
                <a:lnTo>
                  <a:pt x="1704727" y="977642"/>
                </a:lnTo>
                <a:lnTo>
                  <a:pt x="1702277" y="1036783"/>
                </a:lnTo>
                <a:lnTo>
                  <a:pt x="1691105" y="1083603"/>
                </a:lnTo>
                <a:lnTo>
                  <a:pt x="1830387" y="1174750"/>
                </a:lnTo>
                <a:lnTo>
                  <a:pt x="1792287" y="1285875"/>
                </a:lnTo>
                <a:lnTo>
                  <a:pt x="1625658" y="1274561"/>
                </a:lnTo>
                <a:lnTo>
                  <a:pt x="1606030" y="1317868"/>
                </a:lnTo>
                <a:lnTo>
                  <a:pt x="1577382" y="1358141"/>
                </a:lnTo>
                <a:lnTo>
                  <a:pt x="1671637" y="1495425"/>
                </a:lnTo>
                <a:lnTo>
                  <a:pt x="1593850" y="1584325"/>
                </a:lnTo>
                <a:lnTo>
                  <a:pt x="1444760" y="1510294"/>
                </a:lnTo>
                <a:lnTo>
                  <a:pt x="1407533" y="1545400"/>
                </a:lnTo>
                <a:lnTo>
                  <a:pt x="1359818" y="1575017"/>
                </a:lnTo>
                <a:lnTo>
                  <a:pt x="1393825" y="1739900"/>
                </a:lnTo>
                <a:lnTo>
                  <a:pt x="1289050" y="1792287"/>
                </a:lnTo>
                <a:lnTo>
                  <a:pt x="1181011" y="1666074"/>
                </a:lnTo>
                <a:lnTo>
                  <a:pt x="1125816" y="1683417"/>
                </a:lnTo>
                <a:lnTo>
                  <a:pt x="1086058" y="1691651"/>
                </a:lnTo>
                <a:lnTo>
                  <a:pt x="1055688" y="1852613"/>
                </a:lnTo>
                <a:lnTo>
                  <a:pt x="936625" y="1860550"/>
                </a:lnTo>
                <a:lnTo>
                  <a:pt x="883154" y="1703221"/>
                </a:lnTo>
                <a:lnTo>
                  <a:pt x="824467" y="1700794"/>
                </a:lnTo>
                <a:lnTo>
                  <a:pt x="777857" y="1689693"/>
                </a:lnTo>
                <a:lnTo>
                  <a:pt x="685800" y="1828800"/>
                </a:lnTo>
                <a:lnTo>
                  <a:pt x="574675" y="1789113"/>
                </a:lnTo>
                <a:lnTo>
                  <a:pt x="586948" y="1624458"/>
                </a:lnTo>
                <a:lnTo>
                  <a:pt x="543130" y="1604634"/>
                </a:lnTo>
                <a:lnTo>
                  <a:pt x="502741" y="1575955"/>
                </a:lnTo>
                <a:lnTo>
                  <a:pt x="366712" y="1670050"/>
                </a:lnTo>
                <a:lnTo>
                  <a:pt x="276225" y="1592263"/>
                </a:lnTo>
                <a:lnTo>
                  <a:pt x="350241" y="1443201"/>
                </a:lnTo>
                <a:lnTo>
                  <a:pt x="315394" y="1406314"/>
                </a:lnTo>
                <a:lnTo>
                  <a:pt x="285679" y="1358527"/>
                </a:lnTo>
                <a:lnTo>
                  <a:pt x="122237" y="1392237"/>
                </a:lnTo>
                <a:lnTo>
                  <a:pt x="68262" y="1285875"/>
                </a:lnTo>
                <a:lnTo>
                  <a:pt x="194297" y="1178997"/>
                </a:lnTo>
                <a:lnTo>
                  <a:pt x="177253" y="1124849"/>
                </a:lnTo>
                <a:lnTo>
                  <a:pt x="168617" y="1083223"/>
                </a:lnTo>
                <a:lnTo>
                  <a:pt x="7937" y="1054100"/>
                </a:lnTo>
                <a:lnTo>
                  <a:pt x="0" y="935037"/>
                </a:lnTo>
                <a:lnTo>
                  <a:pt x="157410" y="882908"/>
                </a:lnTo>
                <a:lnTo>
                  <a:pt x="159860" y="823769"/>
                </a:lnTo>
                <a:lnTo>
                  <a:pt x="171108" y="776628"/>
                </a:lnTo>
                <a:lnTo>
                  <a:pt x="33337" y="685801"/>
                </a:lnTo>
                <a:lnTo>
                  <a:pt x="71437" y="573088"/>
                </a:lnTo>
                <a:lnTo>
                  <a:pt x="236742" y="585409"/>
                </a:lnTo>
                <a:lnTo>
                  <a:pt x="256107" y="542684"/>
                </a:lnTo>
                <a:lnTo>
                  <a:pt x="284755" y="502410"/>
                </a:lnTo>
                <a:lnTo>
                  <a:pt x="190500" y="365125"/>
                </a:lnTo>
                <a:lnTo>
                  <a:pt x="268287" y="276225"/>
                </a:lnTo>
                <a:lnTo>
                  <a:pt x="417378" y="350256"/>
                </a:lnTo>
                <a:lnTo>
                  <a:pt x="454604" y="315152"/>
                </a:lnTo>
                <a:lnTo>
                  <a:pt x="502320" y="285534"/>
                </a:lnTo>
                <a:lnTo>
                  <a:pt x="468312" y="120651"/>
                </a:lnTo>
                <a:lnTo>
                  <a:pt x="574675" y="68263"/>
                </a:lnTo>
                <a:lnTo>
                  <a:pt x="682378" y="194084"/>
                </a:lnTo>
                <a:lnTo>
                  <a:pt x="736321" y="177134"/>
                </a:lnTo>
                <a:lnTo>
                  <a:pt x="777732" y="168558"/>
                </a:lnTo>
                <a:lnTo>
                  <a:pt x="808037" y="79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Group 9"/>
          <p:cNvGrpSpPr/>
          <p:nvPr/>
        </p:nvGrpSpPr>
        <p:grpSpPr>
          <a:xfrm>
            <a:off x="5662828" y="2517058"/>
            <a:ext cx="852939" cy="1695630"/>
            <a:chOff x="3987801" y="4254500"/>
            <a:chExt cx="1309688" cy="2603499"/>
          </a:xfrm>
          <a:solidFill>
            <a:schemeClr val="accent1"/>
          </a:solidFill>
        </p:grpSpPr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4241801" y="4419599"/>
              <a:ext cx="469900" cy="47148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3987801" y="4348162"/>
              <a:ext cx="1309688" cy="2509837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4176714" y="4281487"/>
              <a:ext cx="625475" cy="330200"/>
            </a:xfrm>
            <a:custGeom>
              <a:avLst/>
              <a:gdLst>
                <a:gd name="T0" fmla="*/ 51 w 711"/>
                <a:gd name="T1" fmla="*/ 375 h 375"/>
                <a:gd name="T2" fmla="*/ 0 w 711"/>
                <a:gd name="T3" fmla="*/ 323 h 375"/>
                <a:gd name="T4" fmla="*/ 21 w 711"/>
                <a:gd name="T5" fmla="*/ 281 h 375"/>
                <a:gd name="T6" fmla="*/ 334 w 711"/>
                <a:gd name="T7" fmla="*/ 0 h 375"/>
                <a:gd name="T8" fmla="*/ 646 w 711"/>
                <a:gd name="T9" fmla="*/ 271 h 375"/>
                <a:gd name="T10" fmla="*/ 660 w 711"/>
                <a:gd name="T11" fmla="*/ 271 h 375"/>
                <a:gd name="T12" fmla="*/ 711 w 711"/>
                <a:gd name="T13" fmla="*/ 323 h 375"/>
                <a:gd name="T14" fmla="*/ 660 w 711"/>
                <a:gd name="T15" fmla="*/ 375 h 375"/>
                <a:gd name="T16" fmla="*/ 51 w 711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375">
                  <a:moveTo>
                    <a:pt x="51" y="375"/>
                  </a:moveTo>
                  <a:cubicBezTo>
                    <a:pt x="23" y="375"/>
                    <a:pt x="0" y="351"/>
                    <a:pt x="0" y="323"/>
                  </a:cubicBezTo>
                  <a:cubicBezTo>
                    <a:pt x="0" y="306"/>
                    <a:pt x="8" y="291"/>
                    <a:pt x="21" y="281"/>
                  </a:cubicBezTo>
                  <a:cubicBezTo>
                    <a:pt x="41" y="120"/>
                    <a:pt x="172" y="0"/>
                    <a:pt x="334" y="0"/>
                  </a:cubicBezTo>
                  <a:cubicBezTo>
                    <a:pt x="492" y="0"/>
                    <a:pt x="622" y="115"/>
                    <a:pt x="646" y="271"/>
                  </a:cubicBezTo>
                  <a:cubicBezTo>
                    <a:pt x="660" y="271"/>
                    <a:pt x="660" y="271"/>
                    <a:pt x="660" y="271"/>
                  </a:cubicBezTo>
                  <a:cubicBezTo>
                    <a:pt x="688" y="271"/>
                    <a:pt x="711" y="295"/>
                    <a:pt x="711" y="323"/>
                  </a:cubicBezTo>
                  <a:cubicBezTo>
                    <a:pt x="711" y="351"/>
                    <a:pt x="688" y="375"/>
                    <a:pt x="660" y="375"/>
                  </a:cubicBezTo>
                  <a:lnTo>
                    <a:pt x="51" y="3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4149726" y="4254500"/>
              <a:ext cx="679450" cy="381000"/>
            </a:xfrm>
            <a:custGeom>
              <a:avLst/>
              <a:gdLst>
                <a:gd name="T0" fmla="*/ 364 w 771"/>
                <a:gd name="T1" fmla="*/ 60 h 433"/>
                <a:gd name="T2" fmla="*/ 649 w 771"/>
                <a:gd name="T3" fmla="*/ 333 h 433"/>
                <a:gd name="T4" fmla="*/ 690 w 771"/>
                <a:gd name="T5" fmla="*/ 333 h 433"/>
                <a:gd name="T6" fmla="*/ 711 w 771"/>
                <a:gd name="T7" fmla="*/ 353 h 433"/>
                <a:gd name="T8" fmla="*/ 690 w 771"/>
                <a:gd name="T9" fmla="*/ 373 h 433"/>
                <a:gd name="T10" fmla="*/ 81 w 771"/>
                <a:gd name="T11" fmla="*/ 373 h 433"/>
                <a:gd name="T12" fmla="*/ 60 w 771"/>
                <a:gd name="T13" fmla="*/ 352 h 433"/>
                <a:gd name="T14" fmla="*/ 79 w 771"/>
                <a:gd name="T15" fmla="*/ 331 h 433"/>
                <a:gd name="T16" fmla="*/ 364 w 771"/>
                <a:gd name="T17" fmla="*/ 60 h 433"/>
                <a:gd name="T18" fmla="*/ 364 w 771"/>
                <a:gd name="T19" fmla="*/ 0 h 433"/>
                <a:gd name="T20" fmla="*/ 128 w 771"/>
                <a:gd name="T21" fmla="*/ 94 h 433"/>
                <a:gd name="T22" fmla="*/ 23 w 771"/>
                <a:gd name="T23" fmla="*/ 296 h 433"/>
                <a:gd name="T24" fmla="*/ 0 w 771"/>
                <a:gd name="T25" fmla="*/ 352 h 433"/>
                <a:gd name="T26" fmla="*/ 81 w 771"/>
                <a:gd name="T27" fmla="*/ 433 h 433"/>
                <a:gd name="T28" fmla="*/ 690 w 771"/>
                <a:gd name="T29" fmla="*/ 433 h 433"/>
                <a:gd name="T30" fmla="*/ 771 w 771"/>
                <a:gd name="T31" fmla="*/ 353 h 433"/>
                <a:gd name="T32" fmla="*/ 701 w 771"/>
                <a:gd name="T33" fmla="*/ 273 h 433"/>
                <a:gd name="T34" fmla="*/ 600 w 771"/>
                <a:gd name="T35" fmla="*/ 93 h 433"/>
                <a:gd name="T36" fmla="*/ 364 w 771"/>
                <a:gd name="T3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1" h="433">
                  <a:moveTo>
                    <a:pt x="364" y="60"/>
                  </a:moveTo>
                  <a:cubicBezTo>
                    <a:pt x="514" y="60"/>
                    <a:pt x="638" y="173"/>
                    <a:pt x="649" y="333"/>
                  </a:cubicBezTo>
                  <a:cubicBezTo>
                    <a:pt x="690" y="333"/>
                    <a:pt x="690" y="333"/>
                    <a:pt x="690" y="333"/>
                  </a:cubicBezTo>
                  <a:cubicBezTo>
                    <a:pt x="702" y="333"/>
                    <a:pt x="711" y="342"/>
                    <a:pt x="711" y="353"/>
                  </a:cubicBezTo>
                  <a:cubicBezTo>
                    <a:pt x="711" y="364"/>
                    <a:pt x="702" y="373"/>
                    <a:pt x="690" y="373"/>
                  </a:cubicBezTo>
                  <a:cubicBezTo>
                    <a:pt x="81" y="373"/>
                    <a:pt x="81" y="373"/>
                    <a:pt x="81" y="373"/>
                  </a:cubicBezTo>
                  <a:cubicBezTo>
                    <a:pt x="70" y="373"/>
                    <a:pt x="60" y="363"/>
                    <a:pt x="60" y="352"/>
                  </a:cubicBezTo>
                  <a:cubicBezTo>
                    <a:pt x="60" y="341"/>
                    <a:pt x="69" y="332"/>
                    <a:pt x="79" y="331"/>
                  </a:cubicBezTo>
                  <a:cubicBezTo>
                    <a:pt x="90" y="176"/>
                    <a:pt x="213" y="60"/>
                    <a:pt x="364" y="60"/>
                  </a:cubicBezTo>
                  <a:moveTo>
                    <a:pt x="364" y="0"/>
                  </a:moveTo>
                  <a:cubicBezTo>
                    <a:pt x="275" y="0"/>
                    <a:pt x="192" y="33"/>
                    <a:pt x="128" y="94"/>
                  </a:cubicBezTo>
                  <a:cubicBezTo>
                    <a:pt x="71" y="147"/>
                    <a:pt x="35" y="218"/>
                    <a:pt x="23" y="296"/>
                  </a:cubicBezTo>
                  <a:cubicBezTo>
                    <a:pt x="9" y="311"/>
                    <a:pt x="0" y="331"/>
                    <a:pt x="0" y="352"/>
                  </a:cubicBezTo>
                  <a:cubicBezTo>
                    <a:pt x="0" y="397"/>
                    <a:pt x="37" y="433"/>
                    <a:pt x="81" y="433"/>
                  </a:cubicBezTo>
                  <a:cubicBezTo>
                    <a:pt x="690" y="433"/>
                    <a:pt x="690" y="433"/>
                    <a:pt x="690" y="433"/>
                  </a:cubicBezTo>
                  <a:cubicBezTo>
                    <a:pt x="735" y="433"/>
                    <a:pt x="771" y="397"/>
                    <a:pt x="771" y="353"/>
                  </a:cubicBezTo>
                  <a:cubicBezTo>
                    <a:pt x="771" y="312"/>
                    <a:pt x="740" y="278"/>
                    <a:pt x="701" y="273"/>
                  </a:cubicBezTo>
                  <a:cubicBezTo>
                    <a:pt x="685" y="203"/>
                    <a:pt x="651" y="141"/>
                    <a:pt x="600" y="93"/>
                  </a:cubicBezTo>
                  <a:cubicBezTo>
                    <a:pt x="536" y="33"/>
                    <a:pt x="453" y="0"/>
                    <a:pt x="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5" name="Freeform 12"/>
          <p:cNvSpPr>
            <a:spLocks/>
          </p:cNvSpPr>
          <p:nvPr/>
        </p:nvSpPr>
        <p:spPr bwMode="auto">
          <a:xfrm>
            <a:off x="6844535" y="1990792"/>
            <a:ext cx="890158" cy="889172"/>
          </a:xfrm>
          <a:custGeom>
            <a:avLst/>
            <a:gdLst>
              <a:gd name="T0" fmla="*/ 165 w 1552"/>
              <a:gd name="T1" fmla="*/ 1075 h 1552"/>
              <a:gd name="T2" fmla="*/ 1076 w 1552"/>
              <a:gd name="T3" fmla="*/ 1387 h 1552"/>
              <a:gd name="T4" fmla="*/ 1387 w 1552"/>
              <a:gd name="T5" fmla="*/ 477 h 1552"/>
              <a:gd name="T6" fmla="*/ 477 w 1552"/>
              <a:gd name="T7" fmla="*/ 165 h 1552"/>
              <a:gd name="T8" fmla="*/ 165 w 1552"/>
              <a:gd name="T9" fmla="*/ 1075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552">
                <a:moveTo>
                  <a:pt x="165" y="1075"/>
                </a:moveTo>
                <a:cubicBezTo>
                  <a:pt x="331" y="1413"/>
                  <a:pt x="738" y="1552"/>
                  <a:pt x="1076" y="1387"/>
                </a:cubicBezTo>
                <a:cubicBezTo>
                  <a:pt x="1413" y="1221"/>
                  <a:pt x="1552" y="814"/>
                  <a:pt x="1387" y="477"/>
                </a:cubicBezTo>
                <a:cubicBezTo>
                  <a:pt x="1222" y="139"/>
                  <a:pt x="814" y="0"/>
                  <a:pt x="477" y="165"/>
                </a:cubicBezTo>
                <a:cubicBezTo>
                  <a:pt x="139" y="331"/>
                  <a:pt x="0" y="738"/>
                  <a:pt x="165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30"/>
          <p:cNvSpPr>
            <a:spLocks/>
          </p:cNvSpPr>
          <p:nvPr/>
        </p:nvSpPr>
        <p:spPr bwMode="auto">
          <a:xfrm>
            <a:off x="5979194" y="1531732"/>
            <a:ext cx="754722" cy="753728"/>
          </a:xfrm>
          <a:custGeom>
            <a:avLst/>
            <a:gdLst>
              <a:gd name="T0" fmla="*/ 88 w 1317"/>
              <a:gd name="T1" fmla="*/ 819 h 1317"/>
              <a:gd name="T2" fmla="*/ 819 w 1317"/>
              <a:gd name="T3" fmla="*/ 1228 h 1317"/>
              <a:gd name="T4" fmla="*/ 1228 w 1317"/>
              <a:gd name="T5" fmla="*/ 498 h 1317"/>
              <a:gd name="T6" fmla="*/ 497 w 1317"/>
              <a:gd name="T7" fmla="*/ 89 h 1317"/>
              <a:gd name="T8" fmla="*/ 88 w 1317"/>
              <a:gd name="T9" fmla="*/ 819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1317">
                <a:moveTo>
                  <a:pt x="88" y="819"/>
                </a:moveTo>
                <a:cubicBezTo>
                  <a:pt x="177" y="1134"/>
                  <a:pt x="504" y="1317"/>
                  <a:pt x="819" y="1228"/>
                </a:cubicBezTo>
                <a:cubicBezTo>
                  <a:pt x="1134" y="1139"/>
                  <a:pt x="1317" y="812"/>
                  <a:pt x="1228" y="498"/>
                </a:cubicBezTo>
                <a:cubicBezTo>
                  <a:pt x="1139" y="183"/>
                  <a:pt x="812" y="0"/>
                  <a:pt x="497" y="89"/>
                </a:cubicBezTo>
                <a:cubicBezTo>
                  <a:pt x="183" y="177"/>
                  <a:pt x="0" y="505"/>
                  <a:pt x="88" y="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6836267" y="1164691"/>
            <a:ext cx="505561" cy="505587"/>
          </a:xfrm>
          <a:custGeom>
            <a:avLst/>
            <a:gdLst>
              <a:gd name="T0" fmla="*/ 60 w 883"/>
              <a:gd name="T1" fmla="*/ 549 h 883"/>
              <a:gd name="T2" fmla="*/ 550 w 883"/>
              <a:gd name="T3" fmla="*/ 824 h 883"/>
              <a:gd name="T4" fmla="*/ 824 w 883"/>
              <a:gd name="T5" fmla="*/ 334 h 883"/>
              <a:gd name="T6" fmla="*/ 334 w 883"/>
              <a:gd name="T7" fmla="*/ 60 h 883"/>
              <a:gd name="T8" fmla="*/ 60 w 883"/>
              <a:gd name="T9" fmla="*/ 549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883">
                <a:moveTo>
                  <a:pt x="60" y="549"/>
                </a:moveTo>
                <a:cubicBezTo>
                  <a:pt x="119" y="760"/>
                  <a:pt x="339" y="883"/>
                  <a:pt x="550" y="824"/>
                </a:cubicBezTo>
                <a:cubicBezTo>
                  <a:pt x="761" y="764"/>
                  <a:pt x="883" y="545"/>
                  <a:pt x="824" y="334"/>
                </a:cubicBezTo>
                <a:cubicBezTo>
                  <a:pt x="764" y="123"/>
                  <a:pt x="545" y="0"/>
                  <a:pt x="334" y="60"/>
                </a:cubicBezTo>
                <a:cubicBezTo>
                  <a:pt x="123" y="119"/>
                  <a:pt x="0" y="338"/>
                  <a:pt x="60" y="5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66"/>
          <p:cNvSpPr>
            <a:spLocks/>
          </p:cNvSpPr>
          <p:nvPr/>
        </p:nvSpPr>
        <p:spPr bwMode="auto">
          <a:xfrm>
            <a:off x="6665678" y="3009204"/>
            <a:ext cx="373227" cy="373246"/>
          </a:xfrm>
          <a:custGeom>
            <a:avLst/>
            <a:gdLst>
              <a:gd name="T0" fmla="*/ 13 w 650"/>
              <a:gd name="T1" fmla="*/ 351 h 651"/>
              <a:gd name="T2" fmla="*/ 350 w 650"/>
              <a:gd name="T3" fmla="*/ 637 h 651"/>
              <a:gd name="T4" fmla="*/ 636 w 650"/>
              <a:gd name="T5" fmla="*/ 300 h 651"/>
              <a:gd name="T6" fmla="*/ 300 w 650"/>
              <a:gd name="T7" fmla="*/ 14 h 651"/>
              <a:gd name="T8" fmla="*/ 13 w 650"/>
              <a:gd name="T9" fmla="*/ 3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651">
                <a:moveTo>
                  <a:pt x="13" y="351"/>
                </a:moveTo>
                <a:cubicBezTo>
                  <a:pt x="27" y="522"/>
                  <a:pt x="178" y="651"/>
                  <a:pt x="350" y="637"/>
                </a:cubicBezTo>
                <a:cubicBezTo>
                  <a:pt x="522" y="623"/>
                  <a:pt x="650" y="472"/>
                  <a:pt x="636" y="300"/>
                </a:cubicBezTo>
                <a:cubicBezTo>
                  <a:pt x="622" y="128"/>
                  <a:pt x="471" y="0"/>
                  <a:pt x="300" y="14"/>
                </a:cubicBezTo>
                <a:cubicBezTo>
                  <a:pt x="128" y="28"/>
                  <a:pt x="0" y="179"/>
                  <a:pt x="13" y="3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76"/>
          <p:cNvSpPr>
            <a:spLocks noEditPoints="1"/>
          </p:cNvSpPr>
          <p:nvPr/>
        </p:nvSpPr>
        <p:spPr bwMode="auto">
          <a:xfrm>
            <a:off x="7066818" y="3496180"/>
            <a:ext cx="169554" cy="158190"/>
          </a:xfrm>
          <a:custGeom>
            <a:avLst/>
            <a:gdLst>
              <a:gd name="T0" fmla="*/ 153 w 296"/>
              <a:gd name="T1" fmla="*/ 276 h 276"/>
              <a:gd name="T2" fmla="*/ 153 w 296"/>
              <a:gd name="T3" fmla="*/ 276 h 276"/>
              <a:gd name="T4" fmla="*/ 119 w 296"/>
              <a:gd name="T5" fmla="*/ 273 h 276"/>
              <a:gd name="T6" fmla="*/ 18 w 296"/>
              <a:gd name="T7" fmla="*/ 105 h 276"/>
              <a:gd name="T8" fmla="*/ 153 w 296"/>
              <a:gd name="T9" fmla="*/ 0 h 276"/>
              <a:gd name="T10" fmla="*/ 187 w 296"/>
              <a:gd name="T11" fmla="*/ 4 h 276"/>
              <a:gd name="T12" fmla="*/ 272 w 296"/>
              <a:gd name="T13" fmla="*/ 68 h 276"/>
              <a:gd name="T14" fmla="*/ 287 w 296"/>
              <a:gd name="T15" fmla="*/ 172 h 276"/>
              <a:gd name="T16" fmla="*/ 153 w 296"/>
              <a:gd name="T17" fmla="*/ 276 h 276"/>
              <a:gd name="T18" fmla="*/ 153 w 296"/>
              <a:gd name="T19" fmla="*/ 44 h 276"/>
              <a:gd name="T20" fmla="*/ 61 w 296"/>
              <a:gd name="T21" fmla="*/ 116 h 276"/>
              <a:gd name="T22" fmla="*/ 130 w 296"/>
              <a:gd name="T23" fmla="*/ 230 h 276"/>
              <a:gd name="T24" fmla="*/ 153 w 296"/>
              <a:gd name="T25" fmla="*/ 232 h 276"/>
              <a:gd name="T26" fmla="*/ 153 w 296"/>
              <a:gd name="T27" fmla="*/ 232 h 276"/>
              <a:gd name="T28" fmla="*/ 245 w 296"/>
              <a:gd name="T29" fmla="*/ 161 h 276"/>
              <a:gd name="T30" fmla="*/ 234 w 296"/>
              <a:gd name="T31" fmla="*/ 90 h 276"/>
              <a:gd name="T32" fmla="*/ 176 w 296"/>
              <a:gd name="T33" fmla="*/ 47 h 276"/>
              <a:gd name="T34" fmla="*/ 153 w 296"/>
              <a:gd name="T35" fmla="*/ 4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6" h="276">
                <a:moveTo>
                  <a:pt x="153" y="276"/>
                </a:moveTo>
                <a:cubicBezTo>
                  <a:pt x="153" y="276"/>
                  <a:pt x="153" y="276"/>
                  <a:pt x="153" y="276"/>
                </a:cubicBezTo>
                <a:cubicBezTo>
                  <a:pt x="142" y="276"/>
                  <a:pt x="130" y="275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3" y="0"/>
                </a:cubicBezTo>
                <a:cubicBezTo>
                  <a:pt x="164" y="0"/>
                  <a:pt x="176" y="2"/>
                  <a:pt x="187" y="4"/>
                </a:cubicBezTo>
                <a:cubicBezTo>
                  <a:pt x="223" y="13"/>
                  <a:pt x="253" y="36"/>
                  <a:pt x="272" y="68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7" y="276"/>
                  <a:pt x="153" y="276"/>
                </a:cubicBezTo>
                <a:close/>
                <a:moveTo>
                  <a:pt x="153" y="44"/>
                </a:moveTo>
                <a:cubicBezTo>
                  <a:pt x="109" y="44"/>
                  <a:pt x="72" y="74"/>
                  <a:pt x="61" y="116"/>
                </a:cubicBezTo>
                <a:cubicBezTo>
                  <a:pt x="49" y="166"/>
                  <a:pt x="79" y="217"/>
                  <a:pt x="130" y="230"/>
                </a:cubicBezTo>
                <a:cubicBezTo>
                  <a:pt x="138" y="232"/>
                  <a:pt x="145" y="232"/>
                  <a:pt x="153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96" y="232"/>
                  <a:pt x="234" y="203"/>
                  <a:pt x="245" y="161"/>
                </a:cubicBezTo>
                <a:cubicBezTo>
                  <a:pt x="251" y="137"/>
                  <a:pt x="247" y="112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1" y="44"/>
                  <a:pt x="15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86"/>
          <p:cNvSpPr>
            <a:spLocks noEditPoints="1"/>
          </p:cNvSpPr>
          <p:nvPr/>
        </p:nvSpPr>
        <p:spPr bwMode="auto">
          <a:xfrm>
            <a:off x="7492768" y="1611344"/>
            <a:ext cx="169554" cy="158190"/>
          </a:xfrm>
          <a:custGeom>
            <a:avLst/>
            <a:gdLst>
              <a:gd name="T0" fmla="*/ 153 w 296"/>
              <a:gd name="T1" fmla="*/ 277 h 277"/>
              <a:gd name="T2" fmla="*/ 153 w 296"/>
              <a:gd name="T3" fmla="*/ 277 h 277"/>
              <a:gd name="T4" fmla="*/ 119 w 296"/>
              <a:gd name="T5" fmla="*/ 273 h 277"/>
              <a:gd name="T6" fmla="*/ 18 w 296"/>
              <a:gd name="T7" fmla="*/ 105 h 277"/>
              <a:gd name="T8" fmla="*/ 152 w 296"/>
              <a:gd name="T9" fmla="*/ 0 h 277"/>
              <a:gd name="T10" fmla="*/ 186 w 296"/>
              <a:gd name="T11" fmla="*/ 4 h 277"/>
              <a:gd name="T12" fmla="*/ 271 w 296"/>
              <a:gd name="T13" fmla="*/ 67 h 277"/>
              <a:gd name="T14" fmla="*/ 287 w 296"/>
              <a:gd name="T15" fmla="*/ 172 h 277"/>
              <a:gd name="T16" fmla="*/ 153 w 296"/>
              <a:gd name="T17" fmla="*/ 277 h 277"/>
              <a:gd name="T18" fmla="*/ 152 w 296"/>
              <a:gd name="T19" fmla="*/ 44 h 277"/>
              <a:gd name="T20" fmla="*/ 61 w 296"/>
              <a:gd name="T21" fmla="*/ 115 h 277"/>
              <a:gd name="T22" fmla="*/ 130 w 296"/>
              <a:gd name="T23" fmla="*/ 230 h 277"/>
              <a:gd name="T24" fmla="*/ 153 w 296"/>
              <a:gd name="T25" fmla="*/ 233 h 277"/>
              <a:gd name="T26" fmla="*/ 244 w 296"/>
              <a:gd name="T27" fmla="*/ 161 h 277"/>
              <a:gd name="T28" fmla="*/ 234 w 296"/>
              <a:gd name="T29" fmla="*/ 90 h 277"/>
              <a:gd name="T30" fmla="*/ 176 w 296"/>
              <a:gd name="T31" fmla="*/ 47 h 277"/>
              <a:gd name="T32" fmla="*/ 152 w 296"/>
              <a:gd name="T33" fmla="*/ 4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" h="277">
                <a:moveTo>
                  <a:pt x="153" y="277"/>
                </a:moveTo>
                <a:cubicBezTo>
                  <a:pt x="153" y="277"/>
                  <a:pt x="153" y="277"/>
                  <a:pt x="153" y="277"/>
                </a:cubicBezTo>
                <a:cubicBezTo>
                  <a:pt x="141" y="277"/>
                  <a:pt x="130" y="276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2" y="0"/>
                </a:cubicBezTo>
                <a:cubicBezTo>
                  <a:pt x="164" y="0"/>
                  <a:pt x="175" y="1"/>
                  <a:pt x="186" y="4"/>
                </a:cubicBezTo>
                <a:cubicBezTo>
                  <a:pt x="222" y="13"/>
                  <a:pt x="252" y="35"/>
                  <a:pt x="271" y="67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6" y="277"/>
                  <a:pt x="153" y="277"/>
                </a:cubicBezTo>
                <a:close/>
                <a:moveTo>
                  <a:pt x="152" y="44"/>
                </a:moveTo>
                <a:cubicBezTo>
                  <a:pt x="109" y="44"/>
                  <a:pt x="71" y="73"/>
                  <a:pt x="61" y="115"/>
                </a:cubicBezTo>
                <a:cubicBezTo>
                  <a:pt x="48" y="166"/>
                  <a:pt x="79" y="217"/>
                  <a:pt x="130" y="230"/>
                </a:cubicBezTo>
                <a:cubicBezTo>
                  <a:pt x="137" y="232"/>
                  <a:pt x="145" y="233"/>
                  <a:pt x="153" y="233"/>
                </a:cubicBezTo>
                <a:cubicBezTo>
                  <a:pt x="196" y="233"/>
                  <a:pt x="234" y="204"/>
                  <a:pt x="244" y="161"/>
                </a:cubicBezTo>
                <a:cubicBezTo>
                  <a:pt x="250" y="137"/>
                  <a:pt x="247" y="111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0" y="44"/>
                  <a:pt x="152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6253168" y="1805722"/>
            <a:ext cx="205739" cy="205750"/>
          </a:xfrm>
          <a:prstGeom prst="ellipse">
            <a:avLst/>
          </a:prstGeom>
          <a:noFill/>
          <a:ln w="122238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Oval 21"/>
          <p:cNvSpPr>
            <a:spLocks noChangeArrowheads="1"/>
          </p:cNvSpPr>
          <p:nvPr/>
        </p:nvSpPr>
        <p:spPr bwMode="auto">
          <a:xfrm>
            <a:off x="7177442" y="2316479"/>
            <a:ext cx="236756" cy="237802"/>
          </a:xfrm>
          <a:prstGeom prst="ellipse">
            <a:avLst/>
          </a:prstGeom>
          <a:noFill/>
          <a:ln w="1397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Oval 22"/>
          <p:cNvSpPr>
            <a:spLocks noChangeArrowheads="1"/>
          </p:cNvSpPr>
          <p:nvPr/>
        </p:nvSpPr>
        <p:spPr bwMode="auto">
          <a:xfrm>
            <a:off x="7020296" y="1348727"/>
            <a:ext cx="139572" cy="139579"/>
          </a:xfrm>
          <a:prstGeom prst="ellipse">
            <a:avLst/>
          </a:prstGeom>
          <a:noFill/>
          <a:ln w="1047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Oval 23"/>
          <p:cNvSpPr>
            <a:spLocks noChangeArrowheads="1"/>
          </p:cNvSpPr>
          <p:nvPr/>
        </p:nvSpPr>
        <p:spPr bwMode="auto">
          <a:xfrm>
            <a:off x="6781473" y="3127072"/>
            <a:ext cx="139572" cy="138546"/>
          </a:xfrm>
          <a:prstGeom prst="ellipse">
            <a:avLst/>
          </a:prstGeom>
          <a:noFill/>
          <a:ln w="873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9550" tIns="29775" rIns="59550" bIns="2977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0" name="Group 24"/>
          <p:cNvGrpSpPr/>
          <p:nvPr/>
        </p:nvGrpSpPr>
        <p:grpSpPr>
          <a:xfrm>
            <a:off x="7419125" y="2627689"/>
            <a:ext cx="989655" cy="1580865"/>
            <a:chOff x="6684587" y="4424362"/>
            <a:chExt cx="1519615" cy="2427287"/>
          </a:xfrm>
          <a:solidFill>
            <a:schemeClr val="accent1"/>
          </a:solidFill>
        </p:grpSpPr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6684587" y="4970462"/>
              <a:ext cx="1519615" cy="1881187"/>
            </a:xfrm>
            <a:custGeom>
              <a:avLst/>
              <a:gdLst>
                <a:gd name="connsiteX0" fmla="*/ 687119 w 1519615"/>
                <a:gd name="connsiteY0" fmla="*/ 0 h 1881187"/>
                <a:gd name="connsiteX1" fmla="*/ 954208 w 1519615"/>
                <a:gd name="connsiteY1" fmla="*/ 0 h 1881187"/>
                <a:gd name="connsiteX2" fmla="*/ 965811 w 1519615"/>
                <a:gd name="connsiteY2" fmla="*/ 0 h 1881187"/>
                <a:gd name="connsiteX3" fmla="*/ 945837 w 1519615"/>
                <a:gd name="connsiteY3" fmla="*/ 26046 h 1881187"/>
                <a:gd name="connsiteX4" fmla="*/ 945837 w 1519615"/>
                <a:gd name="connsiteY4" fmla="*/ 60981 h 1881187"/>
                <a:gd name="connsiteX5" fmla="*/ 971550 w 1519615"/>
                <a:gd name="connsiteY5" fmla="*/ 94142 h 1881187"/>
                <a:gd name="connsiteX6" fmla="*/ 991717 w 1519615"/>
                <a:gd name="connsiteY6" fmla="*/ 120151 h 1881187"/>
                <a:gd name="connsiteX7" fmla="*/ 987968 w 1519615"/>
                <a:gd name="connsiteY7" fmla="*/ 141878 h 1881187"/>
                <a:gd name="connsiteX8" fmla="*/ 928461 w 1519615"/>
                <a:gd name="connsiteY8" fmla="*/ 489711 h 1881187"/>
                <a:gd name="connsiteX9" fmla="*/ 930224 w 1519615"/>
                <a:gd name="connsiteY9" fmla="*/ 501057 h 1881187"/>
                <a:gd name="connsiteX10" fmla="*/ 934632 w 1519615"/>
                <a:gd name="connsiteY10" fmla="*/ 510658 h 1881187"/>
                <a:gd name="connsiteX11" fmla="*/ 1005159 w 1519615"/>
                <a:gd name="connsiteY11" fmla="*/ 602301 h 1881187"/>
                <a:gd name="connsiteX12" fmla="*/ 1035133 w 1519615"/>
                <a:gd name="connsiteY12" fmla="*/ 602301 h 1881187"/>
                <a:gd name="connsiteX13" fmla="*/ 1104780 w 1519615"/>
                <a:gd name="connsiteY13" fmla="*/ 510658 h 1881187"/>
                <a:gd name="connsiteX14" fmla="*/ 1110951 w 1519615"/>
                <a:gd name="connsiteY14" fmla="*/ 485347 h 1881187"/>
                <a:gd name="connsiteX15" fmla="*/ 1077450 w 1519615"/>
                <a:gd name="connsiteY15" fmla="*/ 302935 h 1881187"/>
                <a:gd name="connsiteX16" fmla="*/ 1077450 w 1519615"/>
                <a:gd name="connsiteY16" fmla="*/ 302062 h 1881187"/>
                <a:gd name="connsiteX17" fmla="*/ 1051884 w 1519615"/>
                <a:gd name="connsiteY17" fmla="*/ 144088 h 1881187"/>
                <a:gd name="connsiteX18" fmla="*/ 1047870 w 1519615"/>
                <a:gd name="connsiteY18" fmla="*/ 119635 h 1881187"/>
                <a:gd name="connsiteX19" fmla="*/ 1058114 w 1519615"/>
                <a:gd name="connsiteY19" fmla="*/ 106423 h 1881187"/>
                <a:gd name="connsiteX20" fmla="*/ 1093350 w 1519615"/>
                <a:gd name="connsiteY20" fmla="*/ 60981 h 1881187"/>
                <a:gd name="connsiteX21" fmla="*/ 1093350 w 1519615"/>
                <a:gd name="connsiteY21" fmla="*/ 26046 h 1881187"/>
                <a:gd name="connsiteX22" fmla="*/ 1085732 w 1519615"/>
                <a:gd name="connsiteY22" fmla="*/ 16111 h 1881187"/>
                <a:gd name="connsiteX23" fmla="*/ 1073377 w 1519615"/>
                <a:gd name="connsiteY23" fmla="*/ 0 h 1881187"/>
                <a:gd name="connsiteX24" fmla="*/ 1127987 w 1519615"/>
                <a:gd name="connsiteY24" fmla="*/ 0 h 1881187"/>
                <a:gd name="connsiteX25" fmla="*/ 1509055 w 1519615"/>
                <a:gd name="connsiteY25" fmla="*/ 0 h 1881187"/>
                <a:gd name="connsiteX26" fmla="*/ 1519615 w 1519615"/>
                <a:gd name="connsiteY26" fmla="*/ 10549 h 1881187"/>
                <a:gd name="connsiteX27" fmla="*/ 1519615 w 1519615"/>
                <a:gd name="connsiteY27" fmla="*/ 271630 h 1881187"/>
                <a:gd name="connsiteX28" fmla="*/ 1519615 w 1519615"/>
                <a:gd name="connsiteY28" fmla="*/ 399972 h 1881187"/>
                <a:gd name="connsiteX29" fmla="*/ 1519615 w 1519615"/>
                <a:gd name="connsiteY29" fmla="*/ 876422 h 1881187"/>
                <a:gd name="connsiteX30" fmla="*/ 1411373 w 1519615"/>
                <a:gd name="connsiteY30" fmla="*/ 980151 h 1881187"/>
                <a:gd name="connsiteX31" fmla="*/ 1302251 w 1519615"/>
                <a:gd name="connsiteY31" fmla="*/ 876422 h 1881187"/>
                <a:gd name="connsiteX32" fmla="*/ 1302251 w 1519615"/>
                <a:gd name="connsiteY32" fmla="*/ 341075 h 1881187"/>
                <a:gd name="connsiteX33" fmla="*/ 1288171 w 1519615"/>
                <a:gd name="connsiteY33" fmla="*/ 325252 h 1881187"/>
                <a:gd name="connsiteX34" fmla="*/ 1270570 w 1519615"/>
                <a:gd name="connsiteY34" fmla="*/ 341075 h 1881187"/>
                <a:gd name="connsiteX35" fmla="*/ 1270570 w 1519615"/>
                <a:gd name="connsiteY35" fmla="*/ 988063 h 1881187"/>
                <a:gd name="connsiteX36" fmla="*/ 1270570 w 1519615"/>
                <a:gd name="connsiteY36" fmla="*/ 1046960 h 1881187"/>
                <a:gd name="connsiteX37" fmla="*/ 1270570 w 1519615"/>
                <a:gd name="connsiteY37" fmla="*/ 1765151 h 1881187"/>
                <a:gd name="connsiteX38" fmla="*/ 1151768 w 1519615"/>
                <a:gd name="connsiteY38" fmla="*/ 1881187 h 1881187"/>
                <a:gd name="connsiteX39" fmla="*/ 1150008 w 1519615"/>
                <a:gd name="connsiteY39" fmla="*/ 1881187 h 1881187"/>
                <a:gd name="connsiteX40" fmla="*/ 1031206 w 1519615"/>
                <a:gd name="connsiteY40" fmla="*/ 1765151 h 1881187"/>
                <a:gd name="connsiteX41" fmla="*/ 1031206 w 1519615"/>
                <a:gd name="connsiteY41" fmla="*/ 1058388 h 1881187"/>
                <a:gd name="connsiteX42" fmla="*/ 1020645 w 1519615"/>
                <a:gd name="connsiteY42" fmla="*/ 1047839 h 1881187"/>
                <a:gd name="connsiteX43" fmla="*/ 992485 w 1519615"/>
                <a:gd name="connsiteY43" fmla="*/ 1047839 h 1881187"/>
                <a:gd name="connsiteX44" fmla="*/ 981045 w 1519615"/>
                <a:gd name="connsiteY44" fmla="*/ 1058388 h 1881187"/>
                <a:gd name="connsiteX45" fmla="*/ 981045 w 1519615"/>
                <a:gd name="connsiteY45" fmla="*/ 1765151 h 1881187"/>
                <a:gd name="connsiteX46" fmla="*/ 860482 w 1519615"/>
                <a:gd name="connsiteY46" fmla="*/ 1881187 h 1881187"/>
                <a:gd name="connsiteX47" fmla="*/ 859602 w 1519615"/>
                <a:gd name="connsiteY47" fmla="*/ 1881187 h 1881187"/>
                <a:gd name="connsiteX48" fmla="*/ 739040 w 1519615"/>
                <a:gd name="connsiteY48" fmla="*/ 1765151 h 1881187"/>
                <a:gd name="connsiteX49" fmla="*/ 739040 w 1519615"/>
                <a:gd name="connsiteY49" fmla="*/ 1046960 h 1881187"/>
                <a:gd name="connsiteX50" fmla="*/ 739040 w 1519615"/>
                <a:gd name="connsiteY50" fmla="*/ 988063 h 1881187"/>
                <a:gd name="connsiteX51" fmla="*/ 739920 w 1519615"/>
                <a:gd name="connsiteY51" fmla="*/ 356898 h 1881187"/>
                <a:gd name="connsiteX52" fmla="*/ 721440 w 1519615"/>
                <a:gd name="connsiteY52" fmla="*/ 349866 h 1881187"/>
                <a:gd name="connsiteX53" fmla="*/ 537516 w 1519615"/>
                <a:gd name="connsiteY53" fmla="*/ 563477 h 1881187"/>
                <a:gd name="connsiteX54" fmla="*/ 126548 w 1519615"/>
                <a:gd name="connsiteY54" fmla="*/ 712038 h 1881187"/>
                <a:gd name="connsiteX55" fmla="*/ 3346 w 1519615"/>
                <a:gd name="connsiteY55" fmla="*/ 640834 h 1881187"/>
                <a:gd name="connsiteX56" fmla="*/ 73747 w 1519615"/>
                <a:gd name="connsiteY56" fmla="*/ 514250 h 1881187"/>
                <a:gd name="connsiteX57" fmla="*/ 386153 w 1519615"/>
                <a:gd name="connsiteY57" fmla="*/ 410521 h 1881187"/>
                <a:gd name="connsiteX58" fmla="*/ 391433 w 1519615"/>
                <a:gd name="connsiteY58" fmla="*/ 407884 h 1881187"/>
                <a:gd name="connsiteX59" fmla="*/ 687119 w 1519615"/>
                <a:gd name="connsiteY59" fmla="*/ 0 h 18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19615" h="1881187">
                  <a:moveTo>
                    <a:pt x="687119" y="0"/>
                  </a:moveTo>
                  <a:cubicBezTo>
                    <a:pt x="687119" y="0"/>
                    <a:pt x="687119" y="0"/>
                    <a:pt x="954208" y="0"/>
                  </a:cubicBezTo>
                  <a:lnTo>
                    <a:pt x="965811" y="0"/>
                  </a:lnTo>
                  <a:lnTo>
                    <a:pt x="945837" y="26046"/>
                  </a:lnTo>
                  <a:cubicBezTo>
                    <a:pt x="938771" y="35653"/>
                    <a:pt x="938771" y="51374"/>
                    <a:pt x="945837" y="60981"/>
                  </a:cubicBezTo>
                  <a:cubicBezTo>
                    <a:pt x="945837" y="60981"/>
                    <a:pt x="945837" y="60981"/>
                    <a:pt x="971550" y="94142"/>
                  </a:cubicBezTo>
                  <a:lnTo>
                    <a:pt x="991717" y="120151"/>
                  </a:lnTo>
                  <a:lnTo>
                    <a:pt x="987968" y="141878"/>
                  </a:lnTo>
                  <a:cubicBezTo>
                    <a:pt x="967141" y="262241"/>
                    <a:pt x="928461" y="484474"/>
                    <a:pt x="928461" y="489711"/>
                  </a:cubicBezTo>
                  <a:cubicBezTo>
                    <a:pt x="928461" y="494075"/>
                    <a:pt x="928461" y="497566"/>
                    <a:pt x="930224" y="501057"/>
                  </a:cubicBezTo>
                  <a:cubicBezTo>
                    <a:pt x="930224" y="502803"/>
                    <a:pt x="932869" y="510658"/>
                    <a:pt x="934632" y="510658"/>
                  </a:cubicBezTo>
                  <a:cubicBezTo>
                    <a:pt x="1005159" y="602301"/>
                    <a:pt x="1005159" y="602301"/>
                    <a:pt x="1005159" y="602301"/>
                  </a:cubicBezTo>
                  <a:cubicBezTo>
                    <a:pt x="1013094" y="612774"/>
                    <a:pt x="1026317" y="612774"/>
                    <a:pt x="1035133" y="602301"/>
                  </a:cubicBezTo>
                  <a:cubicBezTo>
                    <a:pt x="1104780" y="510658"/>
                    <a:pt x="1104780" y="510658"/>
                    <a:pt x="1104780" y="510658"/>
                  </a:cubicBezTo>
                  <a:cubicBezTo>
                    <a:pt x="1110069" y="503676"/>
                    <a:pt x="1111832" y="494075"/>
                    <a:pt x="1110951" y="485347"/>
                  </a:cubicBezTo>
                  <a:cubicBezTo>
                    <a:pt x="1110069" y="478365"/>
                    <a:pt x="1086266" y="357048"/>
                    <a:pt x="1077450" y="302935"/>
                  </a:cubicBezTo>
                  <a:cubicBezTo>
                    <a:pt x="1077450" y="302935"/>
                    <a:pt x="1077450" y="302062"/>
                    <a:pt x="1077450" y="302062"/>
                  </a:cubicBezTo>
                  <a:cubicBezTo>
                    <a:pt x="1073923" y="279370"/>
                    <a:pt x="1056291" y="173762"/>
                    <a:pt x="1051884" y="144088"/>
                  </a:cubicBezTo>
                  <a:lnTo>
                    <a:pt x="1047870" y="119635"/>
                  </a:lnTo>
                  <a:lnTo>
                    <a:pt x="1058114" y="106423"/>
                  </a:lnTo>
                  <a:cubicBezTo>
                    <a:pt x="1066685" y="95370"/>
                    <a:pt x="1078113" y="80632"/>
                    <a:pt x="1093350" y="60981"/>
                  </a:cubicBezTo>
                  <a:cubicBezTo>
                    <a:pt x="1100417" y="51374"/>
                    <a:pt x="1100417" y="35653"/>
                    <a:pt x="1093350" y="26046"/>
                  </a:cubicBezTo>
                  <a:cubicBezTo>
                    <a:pt x="1093350" y="26046"/>
                    <a:pt x="1093350" y="26046"/>
                    <a:pt x="1085732" y="16111"/>
                  </a:cubicBezTo>
                  <a:lnTo>
                    <a:pt x="1073377" y="0"/>
                  </a:lnTo>
                  <a:lnTo>
                    <a:pt x="1127987" y="0"/>
                  </a:lnTo>
                  <a:cubicBezTo>
                    <a:pt x="1229725" y="0"/>
                    <a:pt x="1354942" y="0"/>
                    <a:pt x="1509055" y="0"/>
                  </a:cubicBezTo>
                  <a:cubicBezTo>
                    <a:pt x="1515215" y="0"/>
                    <a:pt x="1519615" y="5275"/>
                    <a:pt x="1519615" y="10549"/>
                  </a:cubicBezTo>
                  <a:cubicBezTo>
                    <a:pt x="1519615" y="10549"/>
                    <a:pt x="1519615" y="10549"/>
                    <a:pt x="1519615" y="271630"/>
                  </a:cubicBezTo>
                  <a:cubicBezTo>
                    <a:pt x="1519615" y="271630"/>
                    <a:pt x="1519615" y="271630"/>
                    <a:pt x="1519615" y="399972"/>
                  </a:cubicBezTo>
                  <a:cubicBezTo>
                    <a:pt x="1519615" y="399972"/>
                    <a:pt x="1519615" y="399972"/>
                    <a:pt x="1519615" y="876422"/>
                  </a:cubicBezTo>
                  <a:cubicBezTo>
                    <a:pt x="1519615" y="933561"/>
                    <a:pt x="1470334" y="980151"/>
                    <a:pt x="1411373" y="980151"/>
                  </a:cubicBezTo>
                  <a:cubicBezTo>
                    <a:pt x="1352412" y="980151"/>
                    <a:pt x="1302251" y="933561"/>
                    <a:pt x="1302251" y="876422"/>
                  </a:cubicBezTo>
                  <a:cubicBezTo>
                    <a:pt x="1302251" y="876422"/>
                    <a:pt x="1302251" y="876422"/>
                    <a:pt x="1302251" y="341075"/>
                  </a:cubicBezTo>
                  <a:cubicBezTo>
                    <a:pt x="1302251" y="333164"/>
                    <a:pt x="1296091" y="325252"/>
                    <a:pt x="1288171" y="325252"/>
                  </a:cubicBezTo>
                  <a:cubicBezTo>
                    <a:pt x="1278490" y="324373"/>
                    <a:pt x="1270570" y="331406"/>
                    <a:pt x="1270570" y="341075"/>
                  </a:cubicBezTo>
                  <a:cubicBezTo>
                    <a:pt x="1270570" y="341075"/>
                    <a:pt x="1270570" y="341075"/>
                    <a:pt x="1270570" y="988063"/>
                  </a:cubicBezTo>
                  <a:cubicBezTo>
                    <a:pt x="1270570" y="988063"/>
                    <a:pt x="1270570" y="988063"/>
                    <a:pt x="1270570" y="1046960"/>
                  </a:cubicBezTo>
                  <a:cubicBezTo>
                    <a:pt x="1270570" y="1046960"/>
                    <a:pt x="1270570" y="1046960"/>
                    <a:pt x="1270570" y="1765151"/>
                  </a:cubicBezTo>
                  <a:cubicBezTo>
                    <a:pt x="1270570" y="1828444"/>
                    <a:pt x="1216889" y="1881187"/>
                    <a:pt x="1151768" y="1881187"/>
                  </a:cubicBezTo>
                  <a:cubicBezTo>
                    <a:pt x="1151768" y="1881187"/>
                    <a:pt x="1151768" y="1881187"/>
                    <a:pt x="1150008" y="1881187"/>
                  </a:cubicBezTo>
                  <a:cubicBezTo>
                    <a:pt x="1084007" y="1881187"/>
                    <a:pt x="1031206" y="1828444"/>
                    <a:pt x="1031206" y="1765151"/>
                  </a:cubicBezTo>
                  <a:cubicBezTo>
                    <a:pt x="1031206" y="1765151"/>
                    <a:pt x="1031206" y="1765151"/>
                    <a:pt x="1031206" y="1058388"/>
                  </a:cubicBezTo>
                  <a:cubicBezTo>
                    <a:pt x="1031206" y="1052234"/>
                    <a:pt x="1026806" y="1047839"/>
                    <a:pt x="1020645" y="1047839"/>
                  </a:cubicBezTo>
                  <a:cubicBezTo>
                    <a:pt x="1020645" y="1047839"/>
                    <a:pt x="1020645" y="1047839"/>
                    <a:pt x="992485" y="1047839"/>
                  </a:cubicBezTo>
                  <a:cubicBezTo>
                    <a:pt x="986325" y="1047839"/>
                    <a:pt x="981045" y="1052234"/>
                    <a:pt x="981045" y="1058388"/>
                  </a:cubicBezTo>
                  <a:cubicBezTo>
                    <a:pt x="981045" y="1058388"/>
                    <a:pt x="981045" y="1058388"/>
                    <a:pt x="981045" y="1765151"/>
                  </a:cubicBezTo>
                  <a:cubicBezTo>
                    <a:pt x="981045" y="1828444"/>
                    <a:pt x="926484" y="1881187"/>
                    <a:pt x="860482" y="1881187"/>
                  </a:cubicBezTo>
                  <a:cubicBezTo>
                    <a:pt x="860482" y="1881187"/>
                    <a:pt x="860482" y="1881187"/>
                    <a:pt x="859602" y="1881187"/>
                  </a:cubicBezTo>
                  <a:cubicBezTo>
                    <a:pt x="793601" y="1881187"/>
                    <a:pt x="739040" y="1828444"/>
                    <a:pt x="739040" y="1765151"/>
                  </a:cubicBezTo>
                  <a:cubicBezTo>
                    <a:pt x="739040" y="1765151"/>
                    <a:pt x="739040" y="1765151"/>
                    <a:pt x="739040" y="1046960"/>
                  </a:cubicBezTo>
                  <a:cubicBezTo>
                    <a:pt x="739040" y="1046960"/>
                    <a:pt x="739040" y="1046960"/>
                    <a:pt x="739040" y="988063"/>
                  </a:cubicBezTo>
                  <a:cubicBezTo>
                    <a:pt x="739040" y="988063"/>
                    <a:pt x="739040" y="988063"/>
                    <a:pt x="739920" y="356898"/>
                  </a:cubicBezTo>
                  <a:cubicBezTo>
                    <a:pt x="739920" y="347229"/>
                    <a:pt x="727600" y="341954"/>
                    <a:pt x="721440" y="349866"/>
                  </a:cubicBezTo>
                  <a:cubicBezTo>
                    <a:pt x="658958" y="418432"/>
                    <a:pt x="537516" y="562598"/>
                    <a:pt x="537516" y="563477"/>
                  </a:cubicBezTo>
                  <a:cubicBezTo>
                    <a:pt x="516396" y="585454"/>
                    <a:pt x="202229" y="686546"/>
                    <a:pt x="126548" y="712038"/>
                  </a:cubicBezTo>
                  <a:cubicBezTo>
                    <a:pt x="72867" y="726982"/>
                    <a:pt x="17426" y="695336"/>
                    <a:pt x="3346" y="640834"/>
                  </a:cubicBezTo>
                  <a:cubicBezTo>
                    <a:pt x="-10735" y="586333"/>
                    <a:pt x="20946" y="529194"/>
                    <a:pt x="73747" y="514250"/>
                  </a:cubicBezTo>
                  <a:cubicBezTo>
                    <a:pt x="74627" y="514250"/>
                    <a:pt x="349192" y="423707"/>
                    <a:pt x="386153" y="410521"/>
                  </a:cubicBezTo>
                  <a:cubicBezTo>
                    <a:pt x="387913" y="410521"/>
                    <a:pt x="389673" y="408763"/>
                    <a:pt x="391433" y="407884"/>
                  </a:cubicBezTo>
                  <a:cubicBezTo>
                    <a:pt x="391433" y="407884"/>
                    <a:pt x="391433" y="407884"/>
                    <a:pt x="687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7470776" y="4424362"/>
              <a:ext cx="469900" cy="4699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3851920" y="2082304"/>
            <a:ext cx="571732" cy="34543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5023" tIns="32511" rIns="65023" bIns="325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8"/>
          <p:cNvSpPr>
            <a:spLocks/>
          </p:cNvSpPr>
          <p:nvPr/>
        </p:nvSpPr>
        <p:spPr bwMode="auto">
          <a:xfrm>
            <a:off x="1210805" y="1313601"/>
            <a:ext cx="3266368" cy="826101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1265861" y="3266521"/>
            <a:ext cx="564702" cy="169325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65023" tIns="32511" rIns="65023" bIns="325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0"/>
          <p:cNvSpPr>
            <a:spLocks/>
          </p:cNvSpPr>
          <p:nvPr/>
        </p:nvSpPr>
        <p:spPr bwMode="auto">
          <a:xfrm>
            <a:off x="1259632" y="3409634"/>
            <a:ext cx="3266368" cy="746292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233625" y="2283718"/>
            <a:ext cx="3266368" cy="988209"/>
          </a:xfrm>
          <a:custGeom>
            <a:avLst/>
            <a:gdLst>
              <a:gd name="T0" fmla="*/ 241 w 1394"/>
              <a:gd name="T1" fmla="*/ 0 h 245"/>
              <a:gd name="T2" fmla="*/ 1394 w 1394"/>
              <a:gd name="T3" fmla="*/ 0 h 245"/>
              <a:gd name="T4" fmla="*/ 1150 w 1394"/>
              <a:gd name="T5" fmla="*/ 245 h 245"/>
              <a:gd name="T6" fmla="*/ 0 w 1394"/>
              <a:gd name="T7" fmla="*/ 245 h 245"/>
              <a:gd name="T8" fmla="*/ 241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241" y="0"/>
                </a:moveTo>
                <a:lnTo>
                  <a:pt x="1394" y="0"/>
                </a:lnTo>
                <a:lnTo>
                  <a:pt x="1150" y="245"/>
                </a:lnTo>
                <a:lnTo>
                  <a:pt x="0" y="245"/>
                </a:lnTo>
                <a:lnTo>
                  <a:pt x="241" y="0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Content Placeholder 2"/>
          <p:cNvSpPr txBox="1">
            <a:spLocks/>
          </p:cNvSpPr>
          <p:nvPr/>
        </p:nvSpPr>
        <p:spPr bwMode="auto">
          <a:xfrm>
            <a:off x="1828364" y="1347614"/>
            <a:ext cx="216757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设备管理</a:t>
            </a:r>
            <a:r>
              <a:rPr lang="zh-CN" altLang="en-US" sz="10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员</a:t>
            </a:r>
            <a:r>
              <a:rPr lang="en-US" altLang="zh-CN" sz="10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李瑜婷 </a:t>
            </a:r>
            <a:r>
              <a:rPr lang="en-US" altLang="zh-CN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8506</a:t>
            </a:r>
          </a:p>
          <a:p>
            <a:pPr>
              <a:lnSpc>
                <a:spcPct val="120000"/>
              </a:lnSpc>
            </a:pPr>
            <a:r>
              <a:rPr lang="zh-CN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负责部门：创新资源中心（除制造代表部，硬件技术中心）、运营管理中心、上海财务组、上海</a:t>
            </a:r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IT</a:t>
            </a:r>
            <a:r>
              <a:rPr lang="zh-CN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运维）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 bwMode="auto">
          <a:xfrm>
            <a:off x="1828364" y="2324134"/>
            <a:ext cx="2167572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设备管理员</a:t>
            </a:r>
            <a:r>
              <a:rPr lang="en-US" altLang="zh-CN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俞磊 </a:t>
            </a:r>
            <a:r>
              <a:rPr lang="en-US" altLang="zh-CN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7584</a:t>
            </a:r>
            <a:br>
              <a:rPr lang="en-US" altLang="zh-CN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</a:br>
            <a:r>
              <a:rPr lang="zh-CN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负责部门：监控产品线、公安事业部、智能交通事业部、智慧城市集成事业部、监管事业部、监察检查事业部、司法系统部、智能事业部、</a:t>
            </a:r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SVR</a:t>
            </a:r>
            <a:r>
              <a:rPr lang="zh-CN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产品部、教育事业部、移动事业部。</a:t>
            </a:r>
            <a:endParaRPr lang="en-US" altLang="zh-CN" sz="10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altLang="zh-CN" sz="9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Content Placeholder 2"/>
          <p:cNvSpPr txBox="1">
            <a:spLocks/>
          </p:cNvSpPr>
          <p:nvPr/>
        </p:nvSpPr>
        <p:spPr bwMode="auto">
          <a:xfrm>
            <a:off x="1835696" y="3435846"/>
            <a:ext cx="2167572" cy="93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设备管理</a:t>
            </a:r>
            <a:r>
              <a:rPr lang="zh-CN" altLang="en-US" sz="10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员</a:t>
            </a:r>
            <a:r>
              <a:rPr lang="en-US" altLang="zh-CN" sz="10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0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王能治 </a:t>
            </a:r>
            <a:r>
              <a:rPr lang="en-US" altLang="zh-CN" sz="10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7583</a:t>
            </a:r>
          </a:p>
          <a:p>
            <a:r>
              <a:rPr lang="zh-CN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负责部门：视讯产品线、</a:t>
            </a: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法院事业部、安监环保事业部、远程医疗事业部、音视系统事业部、特种</a:t>
            </a:r>
            <a:r>
              <a:rPr lang="zh-CN" altLang="en-US" sz="1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研发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sz="10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1374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5" grpId="0" animBg="1"/>
      <p:bldP spid="46" grpId="0" animBg="1"/>
      <p:bldP spid="48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86" grpId="0"/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25202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制度制定和维护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483989" y="4011913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8028389" y="575418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8"/>
          <p:cNvSpPr>
            <a:spLocks noChangeArrowheads="1"/>
          </p:cNvSpPr>
          <p:nvPr/>
        </p:nvSpPr>
        <p:spPr bwMode="auto">
          <a:xfrm>
            <a:off x="8460433" y="1059584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9" y="1059582"/>
            <a:ext cx="5796137" cy="20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 descr="C:\Program Files\TrueLink\Users\wuyulun@kedacom.com\KDCPic\8efc5f64-3603-4902-a7f5-6118f167c0b2_e57bad98-78cb-4c38-a9a3-1e689c9d7490@kedacom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50" y="3516610"/>
            <a:ext cx="280987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02018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25202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制度制定和维护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7338490" y="4011913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8028389" y="575418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8"/>
          <p:cNvSpPr>
            <a:spLocks noChangeArrowheads="1"/>
          </p:cNvSpPr>
          <p:nvPr/>
        </p:nvSpPr>
        <p:spPr bwMode="auto">
          <a:xfrm>
            <a:off x="8460433" y="1059584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8"/>
          <p:cNvSpPr/>
          <p:nvPr/>
        </p:nvSpPr>
        <p:spPr>
          <a:xfrm>
            <a:off x="434430" y="1236371"/>
            <a:ext cx="3404778" cy="7848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会议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（室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）管理制度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 在线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预定：致友微博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会议管理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创建会议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3" y="1851672"/>
            <a:ext cx="6120681" cy="124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68"/>
          <p:cNvSpPr/>
          <p:nvPr/>
        </p:nvSpPr>
        <p:spPr>
          <a:xfrm>
            <a:off x="413128" y="3186041"/>
            <a:ext cx="2943113" cy="1735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上海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区域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快递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、信件、设备收发管理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办法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创新体系节约用电监督管理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规定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工卡佩戴管理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职场基本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礼仪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 algn="just">
              <a:lnSpc>
                <a:spcPct val="120000"/>
              </a:lnSpc>
              <a:buFont typeface="Wingdings" pitchFamily="2" charset="2"/>
              <a:buChar char="l"/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2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3079"/>
          <p:cNvSpPr>
            <a:spLocks noChangeArrowheads="1"/>
          </p:cNvSpPr>
          <p:nvPr/>
        </p:nvSpPr>
        <p:spPr bwMode="auto">
          <a:xfrm>
            <a:off x="7834635" y="4427521"/>
            <a:ext cx="536569" cy="55175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0295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8" grpId="0" animBg="1"/>
      <p:bldP spid="10" grpId="0" animBg="1"/>
      <p:bldP spid="7" grpId="0"/>
      <p:bldP spid="1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25202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消防安全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3851925" y="537451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7418835" y="4529388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8"/>
          <p:cNvSpPr>
            <a:spLocks noChangeArrowheads="1"/>
          </p:cNvSpPr>
          <p:nvPr/>
        </p:nvSpPr>
        <p:spPr bwMode="auto">
          <a:xfrm>
            <a:off x="4716017" y="1228935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8"/>
          <p:cNvSpPr/>
          <p:nvPr/>
        </p:nvSpPr>
        <p:spPr>
          <a:xfrm>
            <a:off x="445470" y="987577"/>
            <a:ext cx="3142507" cy="715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消防安全负责人  倪进职 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  <a:cs typeface="+mn-ea"/>
              </a:rPr>
              <a:t>7570/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13764307870</a:t>
            </a:r>
          </a:p>
          <a:p>
            <a:pPr algn="just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 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3079"/>
          <p:cNvSpPr>
            <a:spLocks noChangeArrowheads="1"/>
          </p:cNvSpPr>
          <p:nvPr/>
        </p:nvSpPr>
        <p:spPr bwMode="auto">
          <a:xfrm>
            <a:off x="7761649" y="3949920"/>
            <a:ext cx="536569" cy="55175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Picture 2" descr="C:\Documents and Settings\Administrator\桌面\f_l_2048_13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4" y="1933696"/>
            <a:ext cx="301316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 and Settings\Administrator\桌面\f_l_2048_13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63" y="1926218"/>
            <a:ext cx="3024336" cy="202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Documents and Settings\Administrator\桌面\f_l_2048_137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94" y="1923678"/>
            <a:ext cx="3036685" cy="2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Documents and Settings\Administrator\桌面\f_l_2048_137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63" y="1923678"/>
            <a:ext cx="3036685" cy="2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55082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8" grpId="0" animBg="1"/>
      <p:bldP spid="10" grpId="0" animBg="1"/>
      <p:bldP spid="7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5" y="575418"/>
            <a:ext cx="25202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来访接待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1741"/>
          <p:cNvSpPr/>
          <p:nvPr/>
        </p:nvSpPr>
        <p:spPr>
          <a:xfrm>
            <a:off x="7338490" y="4011913"/>
            <a:ext cx="691447" cy="69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6542" tIns="16542" rIns="16542" bIns="16542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8028389" y="575418"/>
            <a:ext cx="342814" cy="3428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8"/>
          <p:cNvSpPr>
            <a:spLocks noChangeArrowheads="1"/>
          </p:cNvSpPr>
          <p:nvPr/>
        </p:nvSpPr>
        <p:spPr bwMode="auto">
          <a:xfrm>
            <a:off x="8460433" y="1059584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8"/>
          <p:cNvSpPr/>
          <p:nvPr/>
        </p:nvSpPr>
        <p:spPr>
          <a:xfrm>
            <a:off x="434430" y="1236371"/>
            <a:ext cx="6153794" cy="2446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双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前台配置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外来人员接待（来访证、登记等）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面试接待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VIP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客户接待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3079"/>
          <p:cNvSpPr>
            <a:spLocks noChangeArrowheads="1"/>
          </p:cNvSpPr>
          <p:nvPr/>
        </p:nvSpPr>
        <p:spPr bwMode="auto">
          <a:xfrm>
            <a:off x="7834635" y="4427521"/>
            <a:ext cx="536569" cy="551751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414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8" grpId="0" animBg="1"/>
      <p:bldP spid="10" grpId="0" animBg="1"/>
      <p:bldP spid="7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自定义 10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308BC4"/>
      </a:accent2>
      <a:accent3>
        <a:srgbClr val="FF4957"/>
      </a:accent3>
      <a:accent4>
        <a:srgbClr val="308BC4"/>
      </a:accent4>
      <a:accent5>
        <a:srgbClr val="FF4957"/>
      </a:accent5>
      <a:accent6>
        <a:srgbClr val="308BC4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>
          <a:solidFill>
            <a:schemeClr val="accent5"/>
          </a:solidFill>
        </a:ln>
      </a:spPr>
      <a:bodyPr/>
      <a:lstStyle>
        <a:defPPr algn="ctr">
          <a:lnSpc>
            <a:spcPct val="120000"/>
          </a:lnSpc>
          <a:defRPr sz="900" dirty="0">
            <a:latin typeface="Arial" panose="020B0604020202020204" pitchFamily="34" charset="0"/>
            <a:ea typeface="微软雅黑" panose="020B0503020204020204" pitchFamily="34" charset="-122"/>
            <a:cs typeface="+mn-ea"/>
            <a:sym typeface="Arial" panose="020B0604020202020204" pitchFamily="34" charset="0"/>
          </a:defRPr>
        </a:defPPr>
      </a:lstStyle>
      <a:style>
        <a:lnRef idx="2">
          <a:schemeClr val="accent5">
            <a:hueOff val="10296996"/>
            <a:satOff val="-20624"/>
            <a:lumOff val="-13059"/>
            <a:alphaOff val="0"/>
          </a:schemeClr>
        </a:lnRef>
        <a:fillRef idx="1">
          <a:scrgbClr r="0" g="0" b="0"/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882</Words>
  <Application>Microsoft Office PowerPoint</Application>
  <PresentationFormat>全屏显示(16:9)</PresentationFormat>
  <Paragraphs>180</Paragraphs>
  <Slides>19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主题​​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vanessa</cp:lastModifiedBy>
  <cp:revision>448</cp:revision>
  <dcterms:created xsi:type="dcterms:W3CDTF">2014-11-09T01:07:25Z</dcterms:created>
  <dcterms:modified xsi:type="dcterms:W3CDTF">2017-07-14T07:22:09Z</dcterms:modified>
</cp:coreProperties>
</file>