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D872A03-8017-42BD-86FA-0651F42FF425}" type="datetimeFigureOut">
              <a:rPr lang="en-US" smtClean="0"/>
              <a:t>11/16/2012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FE7D704-AE21-4CE4-B087-EB36C653723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Fantasy Football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Zach Forster</a:t>
            </a:r>
          </a:p>
          <a:p>
            <a:r>
              <a:rPr lang="en-US" dirty="0" smtClean="0"/>
              <a:t>Matt Wisby</a:t>
            </a:r>
          </a:p>
          <a:p>
            <a:r>
              <a:rPr lang="en-US" dirty="0" smtClean="0"/>
              <a:t>Isaac Schemm</a:t>
            </a:r>
          </a:p>
          <a:p>
            <a:r>
              <a:rPr lang="en-US" dirty="0" smtClean="0"/>
              <a:t>Cody Kubicek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Zach Forster – Web Designer, PHP 	Developer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Cody Kubicek – Database Admin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Matt Wisby – Database Admin, PHP 	Developer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Isaac Schemm – PHP Developer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02888" y="3166948"/>
            <a:ext cx="7579112" cy="3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02888" y="3962400"/>
            <a:ext cx="7579112" cy="3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02888" y="4995748"/>
            <a:ext cx="7579112" cy="3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Matt’s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 Prediction</a:t>
            </a:r>
          </a:p>
          <a:p>
            <a:pPr marL="6858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41171"/>
            <a:ext cx="6028267" cy="339090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Searching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7029" y="2819400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3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Could Be Changed:</a:t>
            </a:r>
          </a:p>
          <a:p>
            <a:pPr lvl="1"/>
            <a:r>
              <a:rPr lang="en-US" dirty="0" smtClean="0"/>
              <a:t>Session Variables for Login</a:t>
            </a:r>
          </a:p>
          <a:p>
            <a:pPr lvl="1"/>
            <a:r>
              <a:rPr lang="en-US" dirty="0" smtClean="0"/>
              <a:t>More Realistic Prediction Algorithm</a:t>
            </a:r>
          </a:p>
          <a:p>
            <a:pPr lvl="1"/>
            <a:r>
              <a:rPr lang="en-US" dirty="0" smtClean="0"/>
              <a:t>Passer Rating Calculation</a:t>
            </a:r>
          </a:p>
          <a:p>
            <a:pPr lvl="1"/>
            <a:r>
              <a:rPr lang="en-US" dirty="0" smtClean="0"/>
              <a:t>Cleaner Invalid Login Message</a:t>
            </a:r>
          </a:p>
          <a:p>
            <a:r>
              <a:rPr lang="en-US" dirty="0" smtClean="0"/>
              <a:t>What We Learned:</a:t>
            </a:r>
          </a:p>
          <a:p>
            <a:pPr lvl="1"/>
            <a:r>
              <a:rPr lang="en-US" dirty="0" smtClean="0"/>
              <a:t>Difficulties of Multiple Browser Support</a:t>
            </a:r>
          </a:p>
          <a:p>
            <a:pPr lvl="1"/>
            <a:r>
              <a:rPr lang="en-US" dirty="0" smtClean="0"/>
              <a:t>Capabilities of </a:t>
            </a:r>
            <a:r>
              <a:rPr lang="en-US" dirty="0" err="1" smtClean="0"/>
              <a:t>JQuery</a:t>
            </a:r>
            <a:r>
              <a:rPr lang="en-US" dirty="0" smtClean="0"/>
              <a:t>, CSS, and PHP</a:t>
            </a:r>
          </a:p>
          <a:p>
            <a:pPr lvl="1"/>
            <a:r>
              <a:rPr lang="en-US" dirty="0" smtClean="0"/>
              <a:t>Importance of Design before Functionality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02888" y="4192860"/>
            <a:ext cx="7579112" cy="3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</TotalTime>
  <Words>75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Fantasy Football Application</vt:lpstr>
      <vt:lpstr>Introductions</vt:lpstr>
      <vt:lpstr>Cody’s Slides</vt:lpstr>
      <vt:lpstr>Matt’s Slides</vt:lpstr>
      <vt:lpstr>Challenges</vt:lpstr>
      <vt:lpstr>Innovations</vt:lpstr>
      <vt:lpstr>Innovations</vt:lpstr>
      <vt:lpstr>Conclusions</vt:lpstr>
    </vt:vector>
  </TitlesOfParts>
  <Company>UWEC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Forster, Zachary Thomas</dc:creator>
  <cp:lastModifiedBy>Forster, Zachary Thomas</cp:lastModifiedBy>
  <cp:revision>28</cp:revision>
  <dcterms:created xsi:type="dcterms:W3CDTF">2012-11-15T22:09:28Z</dcterms:created>
  <dcterms:modified xsi:type="dcterms:W3CDTF">2012-11-16T06:05:43Z</dcterms:modified>
</cp:coreProperties>
</file>