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7C0B-8199-450E-9BB2-ED38CBDA65D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983C-B59F-4C35-BD77-33BD56BA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Q1. What issue is being faced?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issue of this problem is how to elevate the firm x sales force and market share in many city located across the continental United States, Alaska, Puerto Rico and Hawaii.</a:t>
            </a:r>
          </a:p>
          <a:p>
            <a:r>
              <a:rPr lang="en-US" dirty="0" smtClean="0"/>
              <a:t>What was given?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Givent</a:t>
            </a:r>
            <a:r>
              <a:rPr lang="en-US" dirty="0"/>
              <a:t> </a:t>
            </a:r>
            <a:r>
              <a:rPr lang="en-US" dirty="0" smtClean="0"/>
              <a:t>2 csv files which shows the past state of firm x sales force related in </a:t>
            </a:r>
            <a:r>
              <a:rPr lang="en-US" dirty="0" err="1" smtClean="0"/>
              <a:t>city,territory</a:t>
            </a:r>
            <a:r>
              <a:rPr lang="en-US" dirty="0" smtClean="0"/>
              <a:t>, digital events, fund category and so on.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 What software tool should be used?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Python is strongly preferred.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Q5. Did it work? Why, or why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work in the future, It must be done in the practice.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What is the goal of doing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1, To analyze the past experience of firm x sales force and determine for the future.</a:t>
            </a:r>
          </a:p>
          <a:p>
            <a:pPr marL="0" indent="0">
              <a:buNone/>
            </a:pPr>
            <a:r>
              <a:rPr lang="en-US" dirty="0" smtClean="0"/>
              <a:t>2, To get understanding of what can be suggested from the past data</a:t>
            </a:r>
          </a:p>
          <a:p>
            <a:pPr marL="0" indent="0">
              <a:buNone/>
            </a:pPr>
            <a:r>
              <a:rPr lang="en-US" dirty="0" smtClean="0"/>
              <a:t>3, To see the effect of digital events, fund category and which city was the best for elevating firm x sales market share and sales force.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Overall, to get some trends from the past data and make good decisions for the future. </a:t>
            </a:r>
          </a:p>
        </p:txBody>
      </p:sp>
    </p:spTree>
    <p:extLst>
      <p:ext uri="{BB962C8B-B14F-4D97-AF65-F5344CB8AC3E}">
        <p14:creationId xmlns:p14="http://schemas.microsoft.com/office/powerpoint/2010/main" val="297734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Q3. What is the context of the situation?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1690688"/>
            <a:ext cx="5498592" cy="4070032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92224"/>
            <a:ext cx="5568696" cy="3968496"/>
          </a:xfrm>
        </p:spPr>
      </p:pic>
    </p:spTree>
    <p:extLst>
      <p:ext uri="{BB962C8B-B14F-4D97-AF65-F5344CB8AC3E}">
        <p14:creationId xmlns:p14="http://schemas.microsoft.com/office/powerpoint/2010/main" val="409289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588278"/>
            <a:ext cx="9006564" cy="4998706"/>
          </a:xfrm>
        </p:spPr>
      </p:pic>
    </p:spTree>
    <p:extLst>
      <p:ext uri="{BB962C8B-B14F-4D97-AF65-F5344CB8AC3E}">
        <p14:creationId xmlns:p14="http://schemas.microsoft.com/office/powerpoint/2010/main" val="18634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5" y="263526"/>
            <a:ext cx="5006774" cy="363505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11" y="339733"/>
            <a:ext cx="5090601" cy="35588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23" y="3669636"/>
            <a:ext cx="4192738" cy="30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7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Q4. What solution was implemented?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1458087"/>
            <a:ext cx="8820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256" y="996696"/>
            <a:ext cx="1032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Ans1. We first see where the client x sales force is 0. There is no need to invest fund category to those areas.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255" y="1597152"/>
            <a:ext cx="111509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Ans2. We have to analyze the client x sales force in each city and territory according to the fund category. The table </a:t>
            </a:r>
          </a:p>
          <a:p>
            <a:r>
              <a:rPr lang="en-US" dirty="0"/>
              <a:t> </a:t>
            </a:r>
            <a:r>
              <a:rPr lang="en-US" dirty="0" smtClean="0"/>
              <a:t>          above shows that relationship.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3. From this table we can see what fund category makes the client x sales force(firm x) maximize in each city and </a:t>
            </a:r>
          </a:p>
          <a:p>
            <a:r>
              <a:rPr lang="en-US" dirty="0" smtClean="0"/>
              <a:t>            territory.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4. We have to find each fund category which can make the firm x sales force elevate, I think those are the fund </a:t>
            </a:r>
          </a:p>
          <a:p>
            <a:r>
              <a:rPr lang="en-US" dirty="0" smtClean="0"/>
              <a:t>            category that makes the firm x sales force maximize.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5. After finding them, we should invest fund category specified according to the </a:t>
            </a:r>
            <a:r>
              <a:rPr lang="en-US" dirty="0" err="1" smtClean="0"/>
              <a:t>ans</a:t>
            </a:r>
            <a:r>
              <a:rPr lang="en-US" dirty="0" smtClean="0"/>
              <a:t> 4 and it will make the firm x </a:t>
            </a:r>
          </a:p>
          <a:p>
            <a:r>
              <a:rPr lang="en-US" dirty="0"/>
              <a:t> </a:t>
            </a:r>
            <a:r>
              <a:rPr lang="en-US" dirty="0" smtClean="0"/>
              <a:t>           sales force elevate and grow its market share.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6. To get more effect, we can decide the digital events </a:t>
            </a:r>
            <a:r>
              <a:rPr lang="en-US" dirty="0" err="1" smtClean="0"/>
              <a:t>e.g</a:t>
            </a:r>
            <a:r>
              <a:rPr lang="en-US" dirty="0" smtClean="0"/>
              <a:t> whether to take part in there or not, whether to open</a:t>
            </a:r>
          </a:p>
          <a:p>
            <a:r>
              <a:rPr lang="en-US" dirty="0" smtClean="0"/>
              <a:t>            email or not , whether to be engaged sales or not according to the charts above.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7" y="351812"/>
            <a:ext cx="5692633" cy="5349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41" y="-82296"/>
            <a:ext cx="5486915" cy="57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17" y="479970"/>
            <a:ext cx="9064252" cy="3086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45" y="3668450"/>
            <a:ext cx="8795514" cy="26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Q1. What issue is being faced?</vt:lpstr>
      <vt:lpstr>2. What is the goal of doing analysis?</vt:lpstr>
      <vt:lpstr>Q3. What is the context of the situation?</vt:lpstr>
      <vt:lpstr>PowerPoint Presentation</vt:lpstr>
      <vt:lpstr>PowerPoint Presentation</vt:lpstr>
      <vt:lpstr>Q4. What solution was implemented?</vt:lpstr>
      <vt:lpstr>PowerPoint Presentation</vt:lpstr>
      <vt:lpstr>PowerPoint Presentation</vt:lpstr>
      <vt:lpstr>PowerPoint Presentation</vt:lpstr>
      <vt:lpstr>Q5. Did it work? Why, or why not?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Question1. what issue is being faced?</dc:title>
  <dc:creator>Jin Songnan</dc:creator>
  <cp:lastModifiedBy>Jin Songnan</cp:lastModifiedBy>
  <cp:revision>8</cp:revision>
  <dcterms:created xsi:type="dcterms:W3CDTF">2020-03-02T17:01:27Z</dcterms:created>
  <dcterms:modified xsi:type="dcterms:W3CDTF">2020-03-02T17:42:12Z</dcterms:modified>
</cp:coreProperties>
</file>