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1" r:id="rId5"/>
    <p:sldMasterId id="2147483688" r:id="rId6"/>
  </p:sldMasterIdLst>
  <p:notesMasterIdLst>
    <p:notesMasterId r:id="rId20"/>
  </p:notesMasterIdLst>
  <p:sldIdLst>
    <p:sldId id="622" r:id="rId7"/>
    <p:sldId id="626" r:id="rId8"/>
    <p:sldId id="627" r:id="rId9"/>
    <p:sldId id="625" r:id="rId10"/>
    <p:sldId id="628" r:id="rId11"/>
    <p:sldId id="630" r:id="rId12"/>
    <p:sldId id="631" r:id="rId13"/>
    <p:sldId id="634" r:id="rId14"/>
    <p:sldId id="635" r:id="rId15"/>
    <p:sldId id="632" r:id="rId16"/>
    <p:sldId id="629" r:id="rId17"/>
    <p:sldId id="633" r:id="rId18"/>
    <p:sldId id="6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078D7"/>
    <a:srgbClr val="179EB0"/>
    <a:srgbClr val="FFFFFF"/>
    <a:srgbClr val="E42352"/>
    <a:srgbClr val="7D786A"/>
    <a:srgbClr val="F17D21"/>
    <a:srgbClr val="000000"/>
    <a:srgbClr val="24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9ADA4-C7EA-4A14-9D2F-D242E5C3F4DD}" v="7094" dt="2018-10-17T08:41:55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86161" autoAdjust="0"/>
  </p:normalViewPr>
  <p:slideViewPr>
    <p:cSldViewPr snapToGrid="0">
      <p:cViewPr varScale="1">
        <p:scale>
          <a:sx n="139" d="100"/>
          <a:sy n="139" d="100"/>
        </p:scale>
        <p:origin x="42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ław Jedynak" userId="b351a4e2-1c67-49e0-a4ca-78d28cfe2d71" providerId="ADAL" clId="{5CE1C359-4D9C-4881-AADF-459F3302D518}"/>
    <pc:docChg chg="undo custSel mod addSld delSld modSld sldOrd">
      <pc:chgData name="Mirosław Jedynak" userId="b351a4e2-1c67-49e0-a4ca-78d28cfe2d71" providerId="ADAL" clId="{5CE1C359-4D9C-4881-AADF-459F3302D518}" dt="2018-10-05T08:54:11.627" v="5702" actId="962"/>
      <pc:docMkLst>
        <pc:docMk/>
      </pc:docMkLst>
      <pc:sldChg chg="addSp delSp modSp add modNotesTx">
        <pc:chgData name="Mirosław Jedynak" userId="b351a4e2-1c67-49e0-a4ca-78d28cfe2d71" providerId="ADAL" clId="{5CE1C359-4D9C-4881-AADF-459F3302D518}" dt="2018-10-04T08:03:53.556" v="1061" actId="20577"/>
        <pc:sldMkLst>
          <pc:docMk/>
          <pc:sldMk cId="469351966" sldId="609"/>
        </pc:sldMkLst>
        <pc:spChg chg="del">
          <ac:chgData name="Mirosław Jedynak" userId="b351a4e2-1c67-49e0-a4ca-78d28cfe2d71" providerId="ADAL" clId="{5CE1C359-4D9C-4881-AADF-459F3302D518}" dt="2018-10-04T08:01:31.772" v="855"/>
          <ac:spMkLst>
            <pc:docMk/>
            <pc:sldMk cId="469351966" sldId="609"/>
            <ac:spMk id="2" creationId="{8DE62695-C12F-4646-B7A3-7EA399ABBEC6}"/>
          </ac:spMkLst>
        </pc:spChg>
        <pc:spChg chg="del">
          <ac:chgData name="Mirosław Jedynak" userId="b351a4e2-1c67-49e0-a4ca-78d28cfe2d71" providerId="ADAL" clId="{5CE1C359-4D9C-4881-AADF-459F3302D518}" dt="2018-10-04T08:01:31.772" v="855"/>
          <ac:spMkLst>
            <pc:docMk/>
            <pc:sldMk cId="469351966" sldId="609"/>
            <ac:spMk id="3" creationId="{7B1B1CB7-0160-4B3F-A175-5BA71AAADF91}"/>
          </ac:spMkLst>
        </pc:spChg>
        <pc:spChg chg="add mod">
          <ac:chgData name="Mirosław Jedynak" userId="b351a4e2-1c67-49e0-a4ca-78d28cfe2d71" providerId="ADAL" clId="{5CE1C359-4D9C-4881-AADF-459F3302D518}" dt="2018-10-04T08:01:55.628" v="873" actId="20577"/>
          <ac:spMkLst>
            <pc:docMk/>
            <pc:sldMk cId="469351966" sldId="609"/>
            <ac:spMk id="5" creationId="{19DB7529-80AF-4EF5-A607-4467121D5DA2}"/>
          </ac:spMkLst>
        </pc:spChg>
        <pc:spChg chg="add mod">
          <ac:chgData name="Mirosław Jedynak" userId="b351a4e2-1c67-49e0-a4ca-78d28cfe2d71" providerId="ADAL" clId="{5CE1C359-4D9C-4881-AADF-459F3302D518}" dt="2018-10-04T08:01:31.772" v="855"/>
          <ac:spMkLst>
            <pc:docMk/>
            <pc:sldMk cId="469351966" sldId="609"/>
            <ac:spMk id="6" creationId="{E53D4913-70C2-4F06-AA6E-32696B15657D}"/>
          </ac:spMkLst>
        </pc:spChg>
        <pc:picChg chg="add mod">
          <ac:chgData name="Mirosław Jedynak" userId="b351a4e2-1c67-49e0-a4ca-78d28cfe2d71" providerId="ADAL" clId="{5CE1C359-4D9C-4881-AADF-459F3302D518}" dt="2018-10-04T08:01:36.265" v="857" actId="14100"/>
          <ac:picMkLst>
            <pc:docMk/>
            <pc:sldMk cId="469351966" sldId="609"/>
            <ac:picMk id="4" creationId="{041B378F-33FA-4A17-B0E4-4C16F5ECA368}"/>
          </ac:picMkLst>
        </pc:picChg>
      </pc:sldChg>
      <pc:sldChg chg="addSp delSp modSp add ord">
        <pc:chgData name="Mirosław Jedynak" userId="b351a4e2-1c67-49e0-a4ca-78d28cfe2d71" providerId="ADAL" clId="{5CE1C359-4D9C-4881-AADF-459F3302D518}" dt="2018-10-04T08:37:02.742" v="1281"/>
        <pc:sldMkLst>
          <pc:docMk/>
          <pc:sldMk cId="164145447" sldId="610"/>
        </pc:sldMkLst>
        <pc:spChg chg="del">
          <ac:chgData name="Mirosław Jedynak" userId="b351a4e2-1c67-49e0-a4ca-78d28cfe2d71" providerId="ADAL" clId="{5CE1C359-4D9C-4881-AADF-459F3302D518}" dt="2018-10-04T08:09:40.397" v="1063" actId="931"/>
          <ac:spMkLst>
            <pc:docMk/>
            <pc:sldMk cId="164145447" sldId="610"/>
            <ac:spMk id="2" creationId="{DA4B5B09-B5C4-4EE8-84CB-E3791AD90A2A}"/>
          </ac:spMkLst>
        </pc:spChg>
        <pc:picChg chg="add mod">
          <ac:chgData name="Mirosław Jedynak" userId="b351a4e2-1c67-49e0-a4ca-78d28cfe2d71" providerId="ADAL" clId="{5CE1C359-4D9C-4881-AADF-459F3302D518}" dt="2018-10-04T08:09:42.367" v="1065" actId="27614"/>
          <ac:picMkLst>
            <pc:docMk/>
            <pc:sldMk cId="164145447" sldId="610"/>
            <ac:picMk id="5" creationId="{42AB6473-9FD6-4C11-B19F-D22F9B5542AA}"/>
          </ac:picMkLst>
        </pc:picChg>
        <pc:picChg chg="add del mod">
          <ac:chgData name="Mirosław Jedynak" userId="b351a4e2-1c67-49e0-a4ca-78d28cfe2d71" providerId="ADAL" clId="{5CE1C359-4D9C-4881-AADF-459F3302D518}" dt="2018-10-04T08:12:05.754" v="1084" actId="478"/>
          <ac:picMkLst>
            <pc:docMk/>
            <pc:sldMk cId="164145447" sldId="610"/>
            <ac:picMk id="7" creationId="{9400167E-0BA5-4603-AE37-B9BC2EF3C1A0}"/>
          </ac:picMkLst>
        </pc:picChg>
        <pc:picChg chg="add del mod">
          <ac:chgData name="Mirosław Jedynak" userId="b351a4e2-1c67-49e0-a4ca-78d28cfe2d71" providerId="ADAL" clId="{5CE1C359-4D9C-4881-AADF-459F3302D518}" dt="2018-10-04T08:12:05.179" v="1083" actId="478"/>
          <ac:picMkLst>
            <pc:docMk/>
            <pc:sldMk cId="164145447" sldId="610"/>
            <ac:picMk id="9" creationId="{DB356CB6-4224-4CF8-A943-B005193270B6}"/>
          </ac:picMkLst>
        </pc:picChg>
      </pc:sldChg>
      <pc:sldChg chg="modSp add">
        <pc:chgData name="Mirosław Jedynak" userId="b351a4e2-1c67-49e0-a4ca-78d28cfe2d71" providerId="ADAL" clId="{5CE1C359-4D9C-4881-AADF-459F3302D518}" dt="2018-10-04T08:24:52.710" v="1115" actId="20577"/>
        <pc:sldMkLst>
          <pc:docMk/>
          <pc:sldMk cId="2989775748" sldId="613"/>
        </pc:sldMkLst>
        <pc:spChg chg="mod">
          <ac:chgData name="Mirosław Jedynak" userId="b351a4e2-1c67-49e0-a4ca-78d28cfe2d71" providerId="ADAL" clId="{5CE1C359-4D9C-4881-AADF-459F3302D518}" dt="2018-10-04T08:24:52.710" v="1115" actId="20577"/>
          <ac:spMkLst>
            <pc:docMk/>
            <pc:sldMk cId="2989775748" sldId="613"/>
            <ac:spMk id="2" creationId="{A5E95A05-9835-441D-88B5-2B5332272244}"/>
          </ac:spMkLst>
        </pc:spChg>
      </pc:sldChg>
      <pc:sldChg chg="addSp delSp modSp add">
        <pc:chgData name="Mirosław Jedynak" userId="b351a4e2-1c67-49e0-a4ca-78d28cfe2d71" providerId="ADAL" clId="{5CE1C359-4D9C-4881-AADF-459F3302D518}" dt="2018-10-04T08:25:06.736" v="1138" actId="20577"/>
        <pc:sldMkLst>
          <pc:docMk/>
          <pc:sldMk cId="3147319891" sldId="614"/>
        </pc:sldMkLst>
        <pc:spChg chg="del">
          <ac:chgData name="Mirosław Jedynak" userId="b351a4e2-1c67-49e0-a4ca-78d28cfe2d71" providerId="ADAL" clId="{5CE1C359-4D9C-4881-AADF-459F3302D518}" dt="2018-10-04T08:24:59.375" v="1117"/>
          <ac:spMkLst>
            <pc:docMk/>
            <pc:sldMk cId="3147319891" sldId="614"/>
            <ac:spMk id="2" creationId="{335F1F4D-C30A-4F81-8DD8-84632AB26ECE}"/>
          </ac:spMkLst>
        </pc:spChg>
        <pc:spChg chg="del">
          <ac:chgData name="Mirosław Jedynak" userId="b351a4e2-1c67-49e0-a4ca-78d28cfe2d71" providerId="ADAL" clId="{5CE1C359-4D9C-4881-AADF-459F3302D518}" dt="2018-10-04T08:24:59.375" v="1117"/>
          <ac:spMkLst>
            <pc:docMk/>
            <pc:sldMk cId="3147319891" sldId="614"/>
            <ac:spMk id="3" creationId="{2E3594CD-464A-48CE-9050-1EB73C901EA8}"/>
          </ac:spMkLst>
        </pc:spChg>
        <pc:spChg chg="add mod">
          <ac:chgData name="Mirosław Jedynak" userId="b351a4e2-1c67-49e0-a4ca-78d28cfe2d71" providerId="ADAL" clId="{5CE1C359-4D9C-4881-AADF-459F3302D518}" dt="2018-10-04T08:25:06.736" v="1138" actId="20577"/>
          <ac:spMkLst>
            <pc:docMk/>
            <pc:sldMk cId="3147319891" sldId="614"/>
            <ac:spMk id="4" creationId="{7220938D-2526-425A-9CCC-B5CFFCE19749}"/>
          </ac:spMkLst>
        </pc:spChg>
        <pc:spChg chg="add mod">
          <ac:chgData name="Mirosław Jedynak" userId="b351a4e2-1c67-49e0-a4ca-78d28cfe2d71" providerId="ADAL" clId="{5CE1C359-4D9C-4881-AADF-459F3302D518}" dt="2018-10-04T08:24:59.375" v="1117"/>
          <ac:spMkLst>
            <pc:docMk/>
            <pc:sldMk cId="3147319891" sldId="614"/>
            <ac:spMk id="5" creationId="{A2368854-A06A-492A-B73A-217692B5524E}"/>
          </ac:spMkLst>
        </pc:spChg>
        <pc:spChg chg="add mod">
          <ac:chgData name="Mirosław Jedynak" userId="b351a4e2-1c67-49e0-a4ca-78d28cfe2d71" providerId="ADAL" clId="{5CE1C359-4D9C-4881-AADF-459F3302D518}" dt="2018-10-04T08:24:59.375" v="1117"/>
          <ac:spMkLst>
            <pc:docMk/>
            <pc:sldMk cId="3147319891" sldId="614"/>
            <ac:spMk id="6" creationId="{3A060082-D215-4FA6-9456-25D8E933701F}"/>
          </ac:spMkLst>
        </pc:spChg>
      </pc:sldChg>
      <pc:sldChg chg="addSp delSp modSp add">
        <pc:chgData name="Mirosław Jedynak" userId="b351a4e2-1c67-49e0-a4ca-78d28cfe2d71" providerId="ADAL" clId="{5CE1C359-4D9C-4881-AADF-459F3302D518}" dt="2018-10-04T08:36:29.041" v="1280" actId="1076"/>
        <pc:sldMkLst>
          <pc:docMk/>
          <pc:sldMk cId="2132341072" sldId="615"/>
        </pc:sldMkLst>
        <pc:spChg chg="add del mod">
          <ac:chgData name="Mirosław Jedynak" userId="b351a4e2-1c67-49e0-a4ca-78d28cfe2d71" providerId="ADAL" clId="{5CE1C359-4D9C-4881-AADF-459F3302D518}" dt="2018-10-04T08:25:52.780" v="1143" actId="478"/>
          <ac:spMkLst>
            <pc:docMk/>
            <pc:sldMk cId="2132341072" sldId="615"/>
            <ac:spMk id="4" creationId="{9B73294B-C0DB-4F09-96DA-2AA3F746089D}"/>
          </ac:spMkLst>
        </pc:spChg>
        <pc:spChg chg="add del mod">
          <ac:chgData name="Mirosław Jedynak" userId="b351a4e2-1c67-49e0-a4ca-78d28cfe2d71" providerId="ADAL" clId="{5CE1C359-4D9C-4881-AADF-459F3302D518}" dt="2018-10-04T08:26:05.650" v="1146" actId="478"/>
          <ac:spMkLst>
            <pc:docMk/>
            <pc:sldMk cId="2132341072" sldId="615"/>
            <ac:spMk id="5" creationId="{668B82F2-65D3-425A-926A-D1FE419C7AB2}"/>
          </ac:spMkLst>
        </pc:spChg>
        <pc:spChg chg="add del mod">
          <ac:chgData name="Mirosław Jedynak" userId="b351a4e2-1c67-49e0-a4ca-78d28cfe2d71" providerId="ADAL" clId="{5CE1C359-4D9C-4881-AADF-459F3302D518}" dt="2018-10-04T08:26:16.190" v="1148" actId="478"/>
          <ac:spMkLst>
            <pc:docMk/>
            <pc:sldMk cId="2132341072" sldId="615"/>
            <ac:spMk id="6" creationId="{9EDDF54E-94C4-4693-B7A0-76E48D67A2E6}"/>
          </ac:spMkLst>
        </pc:spChg>
        <pc:spChg chg="add del mod">
          <ac:chgData name="Mirosław Jedynak" userId="b351a4e2-1c67-49e0-a4ca-78d28cfe2d71" providerId="ADAL" clId="{5CE1C359-4D9C-4881-AADF-459F3302D518}" dt="2018-10-04T08:26:32.088" v="1150" actId="478"/>
          <ac:spMkLst>
            <pc:docMk/>
            <pc:sldMk cId="2132341072" sldId="615"/>
            <ac:spMk id="7" creationId="{14736895-DB26-45E5-8E89-0BFB4252BAB7}"/>
          </ac:spMkLst>
        </pc:spChg>
        <pc:spChg chg="add del mod">
          <ac:chgData name="Mirosław Jedynak" userId="b351a4e2-1c67-49e0-a4ca-78d28cfe2d71" providerId="ADAL" clId="{5CE1C359-4D9C-4881-AADF-459F3302D518}" dt="2018-10-04T08:26:46.410" v="1152" actId="478"/>
          <ac:spMkLst>
            <pc:docMk/>
            <pc:sldMk cId="2132341072" sldId="615"/>
            <ac:spMk id="8" creationId="{813E7A45-DD8C-47E2-9A69-F0AFBA419EF9}"/>
          </ac:spMkLst>
        </pc:spChg>
        <pc:spChg chg="add mod">
          <ac:chgData name="Mirosław Jedynak" userId="b351a4e2-1c67-49e0-a4ca-78d28cfe2d71" providerId="ADAL" clId="{5CE1C359-4D9C-4881-AADF-459F3302D518}" dt="2018-10-04T08:26:57.638" v="1153" actId="11529"/>
          <ac:spMkLst>
            <pc:docMk/>
            <pc:sldMk cId="2132341072" sldId="615"/>
            <ac:spMk id="9" creationId="{E3C05D79-5F0C-4C96-916A-E82BA05898D6}"/>
          </ac:spMkLst>
        </pc:spChg>
        <pc:spChg chg="add mod">
          <ac:chgData name="Mirosław Jedynak" userId="b351a4e2-1c67-49e0-a4ca-78d28cfe2d71" providerId="ADAL" clId="{5CE1C359-4D9C-4881-AADF-459F3302D518}" dt="2018-10-04T08:27:53.561" v="1206" actId="1076"/>
          <ac:spMkLst>
            <pc:docMk/>
            <pc:sldMk cId="2132341072" sldId="615"/>
            <ac:spMk id="10" creationId="{CA0F6A6A-63D3-4E1A-B237-4B23E8206CC1}"/>
          </ac:spMkLst>
        </pc:spChg>
        <pc:spChg chg="add mod">
          <ac:chgData name="Mirosław Jedynak" userId="b351a4e2-1c67-49e0-a4ca-78d28cfe2d71" providerId="ADAL" clId="{5CE1C359-4D9C-4881-AADF-459F3302D518}" dt="2018-10-04T08:36:11" v="1279" actId="1076"/>
          <ac:spMkLst>
            <pc:docMk/>
            <pc:sldMk cId="2132341072" sldId="615"/>
            <ac:spMk id="11" creationId="{897D0F9E-92C6-45B2-B387-AB1AD20E3FB9}"/>
          </ac:spMkLst>
        </pc:spChg>
        <pc:spChg chg="add mod">
          <ac:chgData name="Mirosław Jedynak" userId="b351a4e2-1c67-49e0-a4ca-78d28cfe2d71" providerId="ADAL" clId="{5CE1C359-4D9C-4881-AADF-459F3302D518}" dt="2018-10-04T08:28:03.852" v="1219" actId="1076"/>
          <ac:spMkLst>
            <pc:docMk/>
            <pc:sldMk cId="2132341072" sldId="615"/>
            <ac:spMk id="12" creationId="{ABF3076D-D09E-465A-BBA0-E3825DD89EBE}"/>
          </ac:spMkLst>
        </pc:spChg>
        <pc:spChg chg="add mod">
          <ac:chgData name="Mirosław Jedynak" userId="b351a4e2-1c67-49e0-a4ca-78d28cfe2d71" providerId="ADAL" clId="{5CE1C359-4D9C-4881-AADF-459F3302D518}" dt="2018-10-04T08:36:29.041" v="1280" actId="1076"/>
          <ac:spMkLst>
            <pc:docMk/>
            <pc:sldMk cId="2132341072" sldId="615"/>
            <ac:spMk id="13" creationId="{51EFC163-4A31-4FC4-B081-158E0C71CB84}"/>
          </ac:spMkLst>
        </pc:spChg>
        <pc:spChg chg="add mod">
          <ac:chgData name="Mirosław Jedynak" userId="b351a4e2-1c67-49e0-a4ca-78d28cfe2d71" providerId="ADAL" clId="{5CE1C359-4D9C-4881-AADF-459F3302D518}" dt="2018-10-04T08:28:40.207" v="1260" actId="14100"/>
          <ac:spMkLst>
            <pc:docMk/>
            <pc:sldMk cId="2132341072" sldId="615"/>
            <ac:spMk id="14" creationId="{0032DCCE-95FA-4701-A7D1-56A44945D7E4}"/>
          </ac:spMkLst>
        </pc:spChg>
      </pc:sldChg>
      <pc:sldChg chg="addSp delSp modSp add ord">
        <pc:chgData name="Mirosław Jedynak" userId="b351a4e2-1c67-49e0-a4ca-78d28cfe2d71" providerId="ADAL" clId="{5CE1C359-4D9C-4881-AADF-459F3302D518}" dt="2018-10-05T06:40:08.596" v="5594"/>
        <pc:sldMkLst>
          <pc:docMk/>
          <pc:sldMk cId="1157069038" sldId="617"/>
        </pc:sldMkLst>
        <pc:spChg chg="del">
          <ac:chgData name="Mirosław Jedynak" userId="b351a4e2-1c67-49e0-a4ca-78d28cfe2d71" providerId="ADAL" clId="{5CE1C359-4D9C-4881-AADF-459F3302D518}" dt="2018-10-04T08:41:30.278" v="1289" actId="1032"/>
          <ac:spMkLst>
            <pc:docMk/>
            <pc:sldMk cId="1157069038" sldId="617"/>
            <ac:spMk id="2" creationId="{A6797D4F-AA04-4C80-A720-53DAEBB34B73}"/>
          </ac:spMkLst>
        </pc:spChg>
        <pc:spChg chg="add mod">
          <ac:chgData name="Mirosław Jedynak" userId="b351a4e2-1c67-49e0-a4ca-78d28cfe2d71" providerId="ADAL" clId="{5CE1C359-4D9C-4881-AADF-459F3302D518}" dt="2018-10-04T08:44:24.047" v="1410" actId="14100"/>
          <ac:spMkLst>
            <pc:docMk/>
            <pc:sldMk cId="1157069038" sldId="617"/>
            <ac:spMk id="5" creationId="{CAF89849-E569-4ED7-9DA5-1E1040FD3E68}"/>
          </ac:spMkLst>
        </pc:spChg>
        <pc:spChg chg="add mod">
          <ac:chgData name="Mirosław Jedynak" userId="b351a4e2-1c67-49e0-a4ca-78d28cfe2d71" providerId="ADAL" clId="{5CE1C359-4D9C-4881-AADF-459F3302D518}" dt="2018-10-04T08:44:52.686" v="1438" actId="20577"/>
          <ac:spMkLst>
            <pc:docMk/>
            <pc:sldMk cId="1157069038" sldId="617"/>
            <ac:spMk id="6" creationId="{CD128C63-8B56-4F30-97A3-CD9A6FC6D17C}"/>
          </ac:spMkLst>
        </pc:spChg>
        <pc:spChg chg="add del mod">
          <ac:chgData name="Mirosław Jedynak" userId="b351a4e2-1c67-49e0-a4ca-78d28cfe2d71" providerId="ADAL" clId="{5CE1C359-4D9C-4881-AADF-459F3302D518}" dt="2018-10-04T08:44:59.757" v="1441" actId="478"/>
          <ac:spMkLst>
            <pc:docMk/>
            <pc:sldMk cId="1157069038" sldId="617"/>
            <ac:spMk id="7" creationId="{BD9A8B54-6D9B-472E-883B-67603C28BCD7}"/>
          </ac:spMkLst>
        </pc:spChg>
        <pc:spChg chg="add mod">
          <ac:chgData name="Mirosław Jedynak" userId="b351a4e2-1c67-49e0-a4ca-78d28cfe2d71" providerId="ADAL" clId="{5CE1C359-4D9C-4881-AADF-459F3302D518}" dt="2018-10-04T08:45:19.693" v="1457" actId="6549"/>
          <ac:spMkLst>
            <pc:docMk/>
            <pc:sldMk cId="1157069038" sldId="617"/>
            <ac:spMk id="8" creationId="{3796F547-0B45-48BD-BD66-56D98A63C269}"/>
          </ac:spMkLst>
        </pc:spChg>
        <pc:graphicFrameChg chg="add mod">
          <ac:chgData name="Mirosław Jedynak" userId="b351a4e2-1c67-49e0-a4ca-78d28cfe2d71" providerId="ADAL" clId="{5CE1C359-4D9C-4881-AADF-459F3302D518}" dt="2018-10-04T08:50:25.585" v="1521" actId="13782"/>
          <ac:graphicFrameMkLst>
            <pc:docMk/>
            <pc:sldMk cId="1157069038" sldId="617"/>
            <ac:graphicFrameMk id="4" creationId="{39C7C3F5-8F24-405E-AAFE-76ED831895AD}"/>
          </ac:graphicFrameMkLst>
        </pc:graphicFrameChg>
      </pc:sldChg>
      <pc:sldChg chg="modSp add">
        <pc:chgData name="Mirosław Jedynak" userId="b351a4e2-1c67-49e0-a4ca-78d28cfe2d71" providerId="ADAL" clId="{5CE1C359-4D9C-4881-AADF-459F3302D518}" dt="2018-10-04T09:11:41.293" v="1844" actId="20577"/>
        <pc:sldMkLst>
          <pc:docMk/>
          <pc:sldMk cId="4210874308" sldId="622"/>
        </pc:sldMkLst>
        <pc:spChg chg="mod">
          <ac:chgData name="Mirosław Jedynak" userId="b351a4e2-1c67-49e0-a4ca-78d28cfe2d71" providerId="ADAL" clId="{5CE1C359-4D9C-4881-AADF-459F3302D518}" dt="2018-10-04T09:11:41.293" v="1844" actId="20577"/>
          <ac:spMkLst>
            <pc:docMk/>
            <pc:sldMk cId="4210874308" sldId="622"/>
            <ac:spMk id="2" creationId="{7D3F790D-A64B-4123-981A-64B3C8CA6CF7}"/>
          </ac:spMkLst>
        </pc:spChg>
      </pc:sldChg>
      <pc:sldChg chg="addSp delSp modSp add">
        <pc:chgData name="Mirosław Jedynak" userId="b351a4e2-1c67-49e0-a4ca-78d28cfe2d71" providerId="ADAL" clId="{5CE1C359-4D9C-4881-AADF-459F3302D518}" dt="2018-10-04T09:34:15.879" v="2099" actId="1076"/>
        <pc:sldMkLst>
          <pc:docMk/>
          <pc:sldMk cId="4194821367" sldId="624"/>
        </pc:sldMkLst>
        <pc:spChg chg="add mod">
          <ac:chgData name="Mirosław Jedynak" userId="b351a4e2-1c67-49e0-a4ca-78d28cfe2d71" providerId="ADAL" clId="{5CE1C359-4D9C-4881-AADF-459F3302D518}" dt="2018-10-04T09:32:12.077" v="1992" actId="164"/>
          <ac:spMkLst>
            <pc:docMk/>
            <pc:sldMk cId="4194821367" sldId="624"/>
            <ac:spMk id="14" creationId="{31D2527B-3FB9-4FAD-8235-E6638C1E18FD}"/>
          </ac:spMkLst>
        </pc:spChg>
        <pc:spChg chg="add mod">
          <ac:chgData name="Mirosław Jedynak" userId="b351a4e2-1c67-49e0-a4ca-78d28cfe2d71" providerId="ADAL" clId="{5CE1C359-4D9C-4881-AADF-459F3302D518}" dt="2018-10-04T09:32:34.494" v="2076" actId="1038"/>
          <ac:spMkLst>
            <pc:docMk/>
            <pc:sldMk cId="4194821367" sldId="624"/>
            <ac:spMk id="15" creationId="{12DB1734-3A90-44C5-9E3F-C1980D32B614}"/>
          </ac:spMkLst>
        </pc:spChg>
        <pc:spChg chg="add del mod">
          <ac:chgData name="Mirosław Jedynak" userId="b351a4e2-1c67-49e0-a4ca-78d28cfe2d71" providerId="ADAL" clId="{5CE1C359-4D9C-4881-AADF-459F3302D518}" dt="2018-10-04T09:31:42.440" v="1983" actId="478"/>
          <ac:spMkLst>
            <pc:docMk/>
            <pc:sldMk cId="4194821367" sldId="624"/>
            <ac:spMk id="16" creationId="{C64D9499-37F4-4C7A-8868-C4D0F8C5B60D}"/>
          </ac:spMkLst>
        </pc:spChg>
        <pc:spChg chg="add mod">
          <ac:chgData name="Mirosław Jedynak" userId="b351a4e2-1c67-49e0-a4ca-78d28cfe2d71" providerId="ADAL" clId="{5CE1C359-4D9C-4881-AADF-459F3302D518}" dt="2018-10-04T09:32:39.466" v="2091" actId="1037"/>
          <ac:spMkLst>
            <pc:docMk/>
            <pc:sldMk cId="4194821367" sldId="624"/>
            <ac:spMk id="19" creationId="{B1DD7F8E-2BBA-42CF-A126-5228AF1244B7}"/>
          </ac:spMkLst>
        </pc:spChg>
        <pc:spChg chg="add mod">
          <ac:chgData name="Mirosław Jedynak" userId="b351a4e2-1c67-49e0-a4ca-78d28cfe2d71" providerId="ADAL" clId="{5CE1C359-4D9C-4881-AADF-459F3302D518}" dt="2018-10-04T09:32:34.494" v="2076" actId="1038"/>
          <ac:spMkLst>
            <pc:docMk/>
            <pc:sldMk cId="4194821367" sldId="624"/>
            <ac:spMk id="20" creationId="{6EEE785D-0B6B-4F55-AA5B-1134967C65DA}"/>
          </ac:spMkLst>
        </pc:spChg>
        <pc:grpChg chg="add mod">
          <ac:chgData name="Mirosław Jedynak" userId="b351a4e2-1c67-49e0-a4ca-78d28cfe2d71" providerId="ADAL" clId="{5CE1C359-4D9C-4881-AADF-459F3302D518}" dt="2018-10-04T09:32:18.393" v="1995" actId="1076"/>
          <ac:grpSpMkLst>
            <pc:docMk/>
            <pc:sldMk cId="4194821367" sldId="624"/>
            <ac:grpSpMk id="21" creationId="{4AA7AF3A-8543-4AE3-998B-50F35FEC1D97}"/>
          </ac:grpSpMkLst>
        </pc:grpChg>
        <pc:picChg chg="add mod modCrop">
          <ac:chgData name="Mirosław Jedynak" userId="b351a4e2-1c67-49e0-a4ca-78d28cfe2d71" providerId="ADAL" clId="{5CE1C359-4D9C-4881-AADF-459F3302D518}" dt="2018-10-04T09:32:12.077" v="1992" actId="164"/>
          <ac:picMkLst>
            <pc:docMk/>
            <pc:sldMk cId="4194821367" sldId="624"/>
            <ac:picMk id="3" creationId="{B5111C8F-7E69-46FB-94F8-66FEE44D14D7}"/>
          </ac:picMkLst>
        </pc:picChg>
        <pc:picChg chg="add mod">
          <ac:chgData name="Mirosław Jedynak" userId="b351a4e2-1c67-49e0-a4ca-78d28cfe2d71" providerId="ADAL" clId="{5CE1C359-4D9C-4881-AADF-459F3302D518}" dt="2018-10-04T09:32:34.494" v="2076" actId="1038"/>
          <ac:picMkLst>
            <pc:docMk/>
            <pc:sldMk cId="4194821367" sldId="624"/>
            <ac:picMk id="5" creationId="{52C5696A-E128-4E10-BE3C-25002F809255}"/>
          </ac:picMkLst>
        </pc:picChg>
        <pc:picChg chg="add del mod">
          <ac:chgData name="Mirosław Jedynak" userId="b351a4e2-1c67-49e0-a4ca-78d28cfe2d71" providerId="ADAL" clId="{5CE1C359-4D9C-4881-AADF-459F3302D518}" dt="2018-10-04T09:25:31.883" v="1868"/>
          <ac:picMkLst>
            <pc:docMk/>
            <pc:sldMk cId="4194821367" sldId="624"/>
            <ac:picMk id="7" creationId="{5EB60FC2-85A0-40C9-90D9-0B0BE7036A38}"/>
          </ac:picMkLst>
        </pc:picChg>
        <pc:picChg chg="add del mod">
          <ac:chgData name="Mirosław Jedynak" userId="b351a4e2-1c67-49e0-a4ca-78d28cfe2d71" providerId="ADAL" clId="{5CE1C359-4D9C-4881-AADF-459F3302D518}" dt="2018-10-04T09:25:37.174" v="1870"/>
          <ac:picMkLst>
            <pc:docMk/>
            <pc:sldMk cId="4194821367" sldId="624"/>
            <ac:picMk id="9" creationId="{B3C603FE-2AED-4297-89B2-DC1F1134B208}"/>
          </ac:picMkLst>
        </pc:picChg>
        <pc:picChg chg="add del mod">
          <ac:chgData name="Mirosław Jedynak" userId="b351a4e2-1c67-49e0-a4ca-78d28cfe2d71" providerId="ADAL" clId="{5CE1C359-4D9C-4881-AADF-459F3302D518}" dt="2018-10-04T09:27:30.823" v="1889" actId="478"/>
          <ac:picMkLst>
            <pc:docMk/>
            <pc:sldMk cId="4194821367" sldId="624"/>
            <ac:picMk id="11" creationId="{E2328809-0E0E-4D41-92C6-84CEF5A503A7}"/>
          </ac:picMkLst>
        </pc:picChg>
        <pc:picChg chg="add mod">
          <ac:chgData name="Mirosław Jedynak" userId="b351a4e2-1c67-49e0-a4ca-78d28cfe2d71" providerId="ADAL" clId="{5CE1C359-4D9C-4881-AADF-459F3302D518}" dt="2018-10-04T09:32:34.494" v="2076" actId="1038"/>
          <ac:picMkLst>
            <pc:docMk/>
            <pc:sldMk cId="4194821367" sldId="624"/>
            <ac:picMk id="13" creationId="{4E4ED1AA-B250-4B0A-970F-9A9B4D0E8FC3}"/>
          </ac:picMkLst>
        </pc:picChg>
        <pc:picChg chg="add mod">
          <ac:chgData name="Mirosław Jedynak" userId="b351a4e2-1c67-49e0-a4ca-78d28cfe2d71" providerId="ADAL" clId="{5CE1C359-4D9C-4881-AADF-459F3302D518}" dt="2018-10-04T09:32:39.466" v="2091" actId="1037"/>
          <ac:picMkLst>
            <pc:docMk/>
            <pc:sldMk cId="4194821367" sldId="624"/>
            <ac:picMk id="18" creationId="{727D2429-F4A7-466C-8E30-F7B9E21DECAF}"/>
          </ac:picMkLst>
        </pc:picChg>
        <pc:picChg chg="add mod modCrop">
          <ac:chgData name="Mirosław Jedynak" userId="b351a4e2-1c67-49e0-a4ca-78d28cfe2d71" providerId="ADAL" clId="{5CE1C359-4D9C-4881-AADF-459F3302D518}" dt="2018-10-04T09:34:15.879" v="2099" actId="1076"/>
          <ac:picMkLst>
            <pc:docMk/>
            <pc:sldMk cId="4194821367" sldId="624"/>
            <ac:picMk id="23" creationId="{4836B999-DC85-475D-AAF9-CF187781DA71}"/>
          </ac:picMkLst>
        </pc:picChg>
      </pc:sldChg>
      <pc:sldChg chg="modSp add">
        <pc:chgData name="Mirosław Jedynak" userId="b351a4e2-1c67-49e0-a4ca-78d28cfe2d71" providerId="ADAL" clId="{5CE1C359-4D9C-4881-AADF-459F3302D518}" dt="2018-10-04T10:51:08.060" v="2159" actId="20577"/>
        <pc:sldMkLst>
          <pc:docMk/>
          <pc:sldMk cId="992765442" sldId="631"/>
        </pc:sldMkLst>
        <pc:spChg chg="mod">
          <ac:chgData name="Mirosław Jedynak" userId="b351a4e2-1c67-49e0-a4ca-78d28cfe2d71" providerId="ADAL" clId="{5CE1C359-4D9C-4881-AADF-459F3302D518}" dt="2018-10-04T10:51:08.060" v="2159" actId="20577"/>
          <ac:spMkLst>
            <pc:docMk/>
            <pc:sldMk cId="992765442" sldId="631"/>
            <ac:spMk id="2" creationId="{A0A743CC-E5B9-4EDE-B577-C50C912B3A42}"/>
          </ac:spMkLst>
        </pc:spChg>
      </pc:sldChg>
      <pc:sldChg chg="addSp modSp add">
        <pc:chgData name="Mirosław Jedynak" userId="b351a4e2-1c67-49e0-a4ca-78d28cfe2d71" providerId="ADAL" clId="{5CE1C359-4D9C-4881-AADF-459F3302D518}" dt="2018-10-04T10:59:00.129" v="2167" actId="962"/>
        <pc:sldMkLst>
          <pc:docMk/>
          <pc:sldMk cId="1812286679" sldId="633"/>
        </pc:sldMkLst>
        <pc:picChg chg="add mod">
          <ac:chgData name="Mirosław Jedynak" userId="b351a4e2-1c67-49e0-a4ca-78d28cfe2d71" providerId="ADAL" clId="{5CE1C359-4D9C-4881-AADF-459F3302D518}" dt="2018-10-04T10:59:00.129" v="2167" actId="962"/>
          <ac:picMkLst>
            <pc:docMk/>
            <pc:sldMk cId="1812286679" sldId="633"/>
            <ac:picMk id="3" creationId="{C2E92CAF-52C8-4706-B202-3007B71A7528}"/>
          </ac:picMkLst>
        </pc:picChg>
      </pc:sldChg>
      <pc:sldChg chg="addSp delSp modSp add ord modNotesTx">
        <pc:chgData name="Mirosław Jedynak" userId="b351a4e2-1c67-49e0-a4ca-78d28cfe2d71" providerId="ADAL" clId="{5CE1C359-4D9C-4881-AADF-459F3302D518}" dt="2018-10-04T12:16:37.919" v="2786"/>
        <pc:sldMkLst>
          <pc:docMk/>
          <pc:sldMk cId="3467730848" sldId="635"/>
        </pc:sldMkLst>
        <pc:spChg chg="add del">
          <ac:chgData name="Mirosław Jedynak" userId="b351a4e2-1c67-49e0-a4ca-78d28cfe2d71" providerId="ADAL" clId="{5CE1C359-4D9C-4881-AADF-459F3302D518}" dt="2018-10-04T11:06:36.054" v="2172"/>
          <ac:spMkLst>
            <pc:docMk/>
            <pc:sldMk cId="3467730848" sldId="635"/>
            <ac:spMk id="2" creationId="{64B17561-C840-4111-ACBB-0DB99CF54506}"/>
          </ac:spMkLst>
        </pc:spChg>
        <pc:picChg chg="add mod">
          <ac:chgData name="Mirosław Jedynak" userId="b351a4e2-1c67-49e0-a4ca-78d28cfe2d71" providerId="ADAL" clId="{5CE1C359-4D9C-4881-AADF-459F3302D518}" dt="2018-10-04T11:07:20.433" v="2196" actId="1076"/>
          <ac:picMkLst>
            <pc:docMk/>
            <pc:sldMk cId="3467730848" sldId="635"/>
            <ac:picMk id="4" creationId="{DD1F543C-EFCA-410A-AB5B-BE0B920E6022}"/>
          </ac:picMkLst>
        </pc:picChg>
      </pc:sldChg>
      <pc:sldChg chg="modSp add">
        <pc:chgData name="Mirosław Jedynak" userId="b351a4e2-1c67-49e0-a4ca-78d28cfe2d71" providerId="ADAL" clId="{5CE1C359-4D9C-4881-AADF-459F3302D518}" dt="2018-10-04T14:05:40.557" v="5006" actId="13822"/>
        <pc:sldMkLst>
          <pc:docMk/>
          <pc:sldMk cId="353801486" sldId="637"/>
        </pc:sldMkLst>
        <pc:graphicFrameChg chg="mod">
          <ac:chgData name="Mirosław Jedynak" userId="b351a4e2-1c67-49e0-a4ca-78d28cfe2d71" providerId="ADAL" clId="{5CE1C359-4D9C-4881-AADF-459F3302D518}" dt="2018-10-04T14:05:40.557" v="5006" actId="13822"/>
          <ac:graphicFrameMkLst>
            <pc:docMk/>
            <pc:sldMk cId="353801486" sldId="637"/>
            <ac:graphicFrameMk id="4" creationId="{790CC34C-DECF-48D7-A768-C2AFD3067F9A}"/>
          </ac:graphicFrameMkLst>
        </pc:graphicFrameChg>
      </pc:sldChg>
      <pc:sldChg chg="addSp modSp add ord">
        <pc:chgData name="Mirosław Jedynak" userId="b351a4e2-1c67-49e0-a4ca-78d28cfe2d71" providerId="ADAL" clId="{5CE1C359-4D9C-4881-AADF-459F3302D518}" dt="2018-10-04T13:42:24.090" v="4223" actId="207"/>
        <pc:sldMkLst>
          <pc:docMk/>
          <pc:sldMk cId="626726428" sldId="638"/>
        </pc:sldMkLst>
        <pc:spChg chg="add mod">
          <ac:chgData name="Mirosław Jedynak" userId="b351a4e2-1c67-49e0-a4ca-78d28cfe2d71" providerId="ADAL" clId="{5CE1C359-4D9C-4881-AADF-459F3302D518}" dt="2018-10-04T11:43:17.733" v="2572" actId="255"/>
          <ac:spMkLst>
            <pc:docMk/>
            <pc:sldMk cId="626726428" sldId="638"/>
            <ac:spMk id="2" creationId="{63AB39E9-FBC2-4E11-B5DE-C0B0B30F8B4A}"/>
          </ac:spMkLst>
        </pc:spChg>
        <pc:spChg chg="add mod">
          <ac:chgData name="Mirosław Jedynak" userId="b351a4e2-1c67-49e0-a4ca-78d28cfe2d71" providerId="ADAL" clId="{5CE1C359-4D9C-4881-AADF-459F3302D518}" dt="2018-10-04T11:43:17.733" v="2572" actId="255"/>
          <ac:spMkLst>
            <pc:docMk/>
            <pc:sldMk cId="626726428" sldId="638"/>
            <ac:spMk id="3" creationId="{921887DA-EC6E-4D8A-B2DB-70AE5F478FF6}"/>
          </ac:spMkLst>
        </pc:spChg>
        <pc:spChg chg="add mod">
          <ac:chgData name="Mirosław Jedynak" userId="b351a4e2-1c67-49e0-a4ca-78d28cfe2d71" providerId="ADAL" clId="{5CE1C359-4D9C-4881-AADF-459F3302D518}" dt="2018-10-04T11:43:17.733" v="2572" actId="255"/>
          <ac:spMkLst>
            <pc:docMk/>
            <pc:sldMk cId="626726428" sldId="638"/>
            <ac:spMk id="4" creationId="{E79F68DF-6EE9-4766-9433-96CF0A7D2FD2}"/>
          </ac:spMkLst>
        </pc:spChg>
        <pc:spChg chg="add mod">
          <ac:chgData name="Mirosław Jedynak" userId="b351a4e2-1c67-49e0-a4ca-78d28cfe2d71" providerId="ADAL" clId="{5CE1C359-4D9C-4881-AADF-459F3302D518}" dt="2018-10-04T13:42:24.090" v="4223" actId="207"/>
          <ac:spMkLst>
            <pc:docMk/>
            <pc:sldMk cId="626726428" sldId="638"/>
            <ac:spMk id="5" creationId="{D8100837-FB3A-4E69-98F1-1D663B1AF1A0}"/>
          </ac:spMkLst>
        </pc:spChg>
        <pc:spChg chg="add mod">
          <ac:chgData name="Mirosław Jedynak" userId="b351a4e2-1c67-49e0-a4ca-78d28cfe2d71" providerId="ADAL" clId="{5CE1C359-4D9C-4881-AADF-459F3302D518}" dt="2018-10-04T11:43:17.733" v="2572" actId="255"/>
          <ac:spMkLst>
            <pc:docMk/>
            <pc:sldMk cId="626726428" sldId="638"/>
            <ac:spMk id="6" creationId="{0708D225-FFFB-4E2A-B0C3-96759BE0543E}"/>
          </ac:spMkLst>
        </pc:spChg>
        <pc:spChg chg="add mod">
          <ac:chgData name="Mirosław Jedynak" userId="b351a4e2-1c67-49e0-a4ca-78d28cfe2d71" providerId="ADAL" clId="{5CE1C359-4D9C-4881-AADF-459F3302D518}" dt="2018-10-04T11:43:17.733" v="2572" actId="255"/>
          <ac:spMkLst>
            <pc:docMk/>
            <pc:sldMk cId="626726428" sldId="638"/>
            <ac:spMk id="7" creationId="{E6B35DB0-76FB-4A3A-9068-7B393A69A304}"/>
          </ac:spMkLst>
        </pc:spChg>
        <pc:spChg chg="add mod">
          <ac:chgData name="Mirosław Jedynak" userId="b351a4e2-1c67-49e0-a4ca-78d28cfe2d71" providerId="ADAL" clId="{5CE1C359-4D9C-4881-AADF-459F3302D518}" dt="2018-10-04T11:43:17.733" v="2572" actId="255"/>
          <ac:spMkLst>
            <pc:docMk/>
            <pc:sldMk cId="626726428" sldId="638"/>
            <ac:spMk id="8" creationId="{A0395401-E4D7-4DB4-B713-984C112B15E6}"/>
          </ac:spMkLst>
        </pc:spChg>
        <pc:cxnChg chg="add mod">
          <ac:chgData name="Mirosław Jedynak" userId="b351a4e2-1c67-49e0-a4ca-78d28cfe2d71" providerId="ADAL" clId="{5CE1C359-4D9C-4881-AADF-459F3302D518}" dt="2018-10-04T11:39:17.005" v="2551" actId="1076"/>
          <ac:cxnSpMkLst>
            <pc:docMk/>
            <pc:sldMk cId="626726428" sldId="638"/>
            <ac:cxnSpMk id="10" creationId="{BEF4EF68-83F9-4150-9716-7D2876077098}"/>
          </ac:cxnSpMkLst>
        </pc:cxnChg>
        <pc:cxnChg chg="add mod">
          <ac:chgData name="Mirosław Jedynak" userId="b351a4e2-1c67-49e0-a4ca-78d28cfe2d71" providerId="ADAL" clId="{5CE1C359-4D9C-4881-AADF-459F3302D518}" dt="2018-10-04T11:39:17.005" v="2551" actId="1076"/>
          <ac:cxnSpMkLst>
            <pc:docMk/>
            <pc:sldMk cId="626726428" sldId="638"/>
            <ac:cxnSpMk id="11" creationId="{3E03CD3E-DAB9-45C7-8177-92DC060F29CC}"/>
          </ac:cxnSpMkLst>
        </pc:cxnChg>
        <pc:cxnChg chg="add mod">
          <ac:chgData name="Mirosław Jedynak" userId="b351a4e2-1c67-49e0-a4ca-78d28cfe2d71" providerId="ADAL" clId="{5CE1C359-4D9C-4881-AADF-459F3302D518}" dt="2018-10-04T11:39:17.005" v="2551" actId="1076"/>
          <ac:cxnSpMkLst>
            <pc:docMk/>
            <pc:sldMk cId="626726428" sldId="638"/>
            <ac:cxnSpMk id="16" creationId="{65195644-D84E-468B-82D8-3707BE9DDE1B}"/>
          </ac:cxnSpMkLst>
        </pc:cxnChg>
        <pc:cxnChg chg="add mod">
          <ac:chgData name="Mirosław Jedynak" userId="b351a4e2-1c67-49e0-a4ca-78d28cfe2d71" providerId="ADAL" clId="{5CE1C359-4D9C-4881-AADF-459F3302D518}" dt="2018-10-04T11:39:17.005" v="2551" actId="1076"/>
          <ac:cxnSpMkLst>
            <pc:docMk/>
            <pc:sldMk cId="626726428" sldId="638"/>
            <ac:cxnSpMk id="27" creationId="{8239D4C6-F549-4D51-9879-E9CBA27CF615}"/>
          </ac:cxnSpMkLst>
        </pc:cxnChg>
        <pc:cxnChg chg="add mod">
          <ac:chgData name="Mirosław Jedynak" userId="b351a4e2-1c67-49e0-a4ca-78d28cfe2d71" providerId="ADAL" clId="{5CE1C359-4D9C-4881-AADF-459F3302D518}" dt="2018-10-04T11:39:33.243" v="2553" actId="1582"/>
          <ac:cxnSpMkLst>
            <pc:docMk/>
            <pc:sldMk cId="626726428" sldId="638"/>
            <ac:cxnSpMk id="34" creationId="{50850686-D44E-4A40-A72A-CF81ECB81852}"/>
          </ac:cxnSpMkLst>
        </pc:cxnChg>
        <pc:cxnChg chg="add mod">
          <ac:chgData name="Mirosław Jedynak" userId="b351a4e2-1c67-49e0-a4ca-78d28cfe2d71" providerId="ADAL" clId="{5CE1C359-4D9C-4881-AADF-459F3302D518}" dt="2018-10-04T11:39:37.814" v="2556" actId="14100"/>
          <ac:cxnSpMkLst>
            <pc:docMk/>
            <pc:sldMk cId="626726428" sldId="638"/>
            <ac:cxnSpMk id="35" creationId="{EB2A0DE0-A719-46BD-B29B-01B9F7A421D9}"/>
          </ac:cxnSpMkLst>
        </pc:cxnChg>
        <pc:cxnChg chg="add mod">
          <ac:chgData name="Mirosław Jedynak" userId="b351a4e2-1c67-49e0-a4ca-78d28cfe2d71" providerId="ADAL" clId="{5CE1C359-4D9C-4881-AADF-459F3302D518}" dt="2018-10-04T11:39:43.311" v="2559" actId="14100"/>
          <ac:cxnSpMkLst>
            <pc:docMk/>
            <pc:sldMk cId="626726428" sldId="638"/>
            <ac:cxnSpMk id="38" creationId="{66C01B91-A892-4F20-9E7B-DB4003B252AA}"/>
          </ac:cxnSpMkLst>
        </pc:cxnChg>
        <pc:cxnChg chg="add mod">
          <ac:chgData name="Mirosław Jedynak" userId="b351a4e2-1c67-49e0-a4ca-78d28cfe2d71" providerId="ADAL" clId="{5CE1C359-4D9C-4881-AADF-459F3302D518}" dt="2018-10-04T11:39:48.128" v="2562" actId="14100"/>
          <ac:cxnSpMkLst>
            <pc:docMk/>
            <pc:sldMk cId="626726428" sldId="638"/>
            <ac:cxnSpMk id="41" creationId="{9078C1D4-5E6F-4ACE-8F5C-672CC024E934}"/>
          </ac:cxnSpMkLst>
        </pc:cxnChg>
        <pc:cxnChg chg="add mod">
          <ac:chgData name="Mirosław Jedynak" userId="b351a4e2-1c67-49e0-a4ca-78d28cfe2d71" providerId="ADAL" clId="{5CE1C359-4D9C-4881-AADF-459F3302D518}" dt="2018-10-04T11:39:52.402" v="2565" actId="14100"/>
          <ac:cxnSpMkLst>
            <pc:docMk/>
            <pc:sldMk cId="626726428" sldId="638"/>
            <ac:cxnSpMk id="44" creationId="{ADA06CCE-55F7-49D7-8BC8-4D0691536E94}"/>
          </ac:cxnSpMkLst>
        </pc:cxnChg>
        <pc:cxnChg chg="add mod">
          <ac:chgData name="Mirosław Jedynak" userId="b351a4e2-1c67-49e0-a4ca-78d28cfe2d71" providerId="ADAL" clId="{5CE1C359-4D9C-4881-AADF-459F3302D518}" dt="2018-10-04T11:42:49.066" v="2571" actId="14100"/>
          <ac:cxnSpMkLst>
            <pc:docMk/>
            <pc:sldMk cId="626726428" sldId="638"/>
            <ac:cxnSpMk id="47" creationId="{93F02BA8-B00C-4402-8480-9E0688E5CB0C}"/>
          </ac:cxnSpMkLst>
        </pc:cxnChg>
      </pc:sldChg>
      <pc:sldChg chg="addSp modSp add">
        <pc:chgData name="Mirosław Jedynak" userId="b351a4e2-1c67-49e0-a4ca-78d28cfe2d71" providerId="ADAL" clId="{5CE1C359-4D9C-4881-AADF-459F3302D518}" dt="2018-10-04T12:16:33.176" v="2784"/>
        <pc:sldMkLst>
          <pc:docMk/>
          <pc:sldMk cId="390920902" sldId="639"/>
        </pc:sldMkLst>
        <pc:spChg chg="add mod">
          <ac:chgData name="Mirosław Jedynak" userId="b351a4e2-1c67-49e0-a4ca-78d28cfe2d71" providerId="ADAL" clId="{5CE1C359-4D9C-4881-AADF-459F3302D518}" dt="2018-10-04T12:13:12.731" v="2597" actId="20577"/>
          <ac:spMkLst>
            <pc:docMk/>
            <pc:sldMk cId="390920902" sldId="639"/>
            <ac:spMk id="2" creationId="{77DEFEB3-E2E8-4F3F-B740-78FD3A8468C8}"/>
          </ac:spMkLst>
        </pc:spChg>
        <pc:spChg chg="add mod">
          <ac:chgData name="Mirosław Jedynak" userId="b351a4e2-1c67-49e0-a4ca-78d28cfe2d71" providerId="ADAL" clId="{5CE1C359-4D9C-4881-AADF-459F3302D518}" dt="2018-10-04T12:16:33.176" v="2784"/>
          <ac:spMkLst>
            <pc:docMk/>
            <pc:sldMk cId="390920902" sldId="639"/>
            <ac:spMk id="3" creationId="{520874F6-F4E0-413C-A15A-7AA17B9E35B0}"/>
          </ac:spMkLst>
        </pc:spChg>
      </pc:sldChg>
      <pc:sldChg chg="addSp modSp add modNotesTx">
        <pc:chgData name="Mirosław Jedynak" userId="b351a4e2-1c67-49e0-a4ca-78d28cfe2d71" providerId="ADAL" clId="{5CE1C359-4D9C-4881-AADF-459F3302D518}" dt="2018-10-04T12:31:37.085" v="3180" actId="1076"/>
        <pc:sldMkLst>
          <pc:docMk/>
          <pc:sldMk cId="931591009" sldId="640"/>
        </pc:sldMkLst>
        <pc:spChg chg="mod">
          <ac:chgData name="Mirosław Jedynak" userId="b351a4e2-1c67-49e0-a4ca-78d28cfe2d71" providerId="ADAL" clId="{5CE1C359-4D9C-4881-AADF-459F3302D518}" dt="2018-10-04T12:16:56.879" v="2799" actId="20577"/>
          <ac:spMkLst>
            <pc:docMk/>
            <pc:sldMk cId="931591009" sldId="640"/>
            <ac:spMk id="2" creationId="{77DEFEB3-E2E8-4F3F-B740-78FD3A8468C8}"/>
          </ac:spMkLst>
        </pc:spChg>
        <pc:spChg chg="mod">
          <ac:chgData name="Mirosław Jedynak" userId="b351a4e2-1c67-49e0-a4ca-78d28cfe2d71" providerId="ADAL" clId="{5CE1C359-4D9C-4881-AADF-459F3302D518}" dt="2018-10-04T12:29:34.692" v="3164" actId="404"/>
          <ac:spMkLst>
            <pc:docMk/>
            <pc:sldMk cId="931591009" sldId="640"/>
            <ac:spMk id="3" creationId="{520874F6-F4E0-413C-A15A-7AA17B9E35B0}"/>
          </ac:spMkLst>
        </pc:spChg>
        <pc:spChg chg="add mod">
          <ac:chgData name="Mirosław Jedynak" userId="b351a4e2-1c67-49e0-a4ca-78d28cfe2d71" providerId="ADAL" clId="{5CE1C359-4D9C-4881-AADF-459F3302D518}" dt="2018-10-04T12:31:37.085" v="3180" actId="1076"/>
          <ac:spMkLst>
            <pc:docMk/>
            <pc:sldMk cId="931591009" sldId="640"/>
            <ac:spMk id="5" creationId="{62F11D2B-390F-48E1-B954-70D606643E66}"/>
          </ac:spMkLst>
        </pc:spChg>
        <pc:picChg chg="add mod">
          <ac:chgData name="Mirosław Jedynak" userId="b351a4e2-1c67-49e0-a4ca-78d28cfe2d71" providerId="ADAL" clId="{5CE1C359-4D9C-4881-AADF-459F3302D518}" dt="2018-10-04T12:31:33.451" v="3179" actId="1076"/>
          <ac:picMkLst>
            <pc:docMk/>
            <pc:sldMk cId="931591009" sldId="640"/>
            <ac:picMk id="4" creationId="{1272D003-38CB-4C8F-AEA2-19CE455AEF9D}"/>
          </ac:picMkLst>
        </pc:picChg>
      </pc:sldChg>
      <pc:sldChg chg="addSp delSp modSp add ord">
        <pc:chgData name="Mirosław Jedynak" userId="b351a4e2-1c67-49e0-a4ca-78d28cfe2d71" providerId="ADAL" clId="{5CE1C359-4D9C-4881-AADF-459F3302D518}" dt="2018-10-04T13:19:58.355" v="3872"/>
        <pc:sldMkLst>
          <pc:docMk/>
          <pc:sldMk cId="3105532034" sldId="642"/>
        </pc:sldMkLst>
        <pc:spChg chg="add del">
          <ac:chgData name="Mirosław Jedynak" userId="b351a4e2-1c67-49e0-a4ca-78d28cfe2d71" providerId="ADAL" clId="{5CE1C359-4D9C-4881-AADF-459F3302D518}" dt="2018-10-04T12:39:25.948" v="3218"/>
          <ac:spMkLst>
            <pc:docMk/>
            <pc:sldMk cId="3105532034" sldId="642"/>
            <ac:spMk id="2" creationId="{9FEC3754-ADE0-4380-A991-0A6FB48D32BC}"/>
          </ac:spMkLst>
        </pc:spChg>
        <pc:spChg chg="mod">
          <ac:chgData name="Mirosław Jedynak" userId="b351a4e2-1c67-49e0-a4ca-78d28cfe2d71" providerId="ADAL" clId="{5CE1C359-4D9C-4881-AADF-459F3302D518}" dt="2018-10-04T12:31:53.485" v="3213" actId="20577"/>
          <ac:spMkLst>
            <pc:docMk/>
            <pc:sldMk cId="3105532034" sldId="642"/>
            <ac:spMk id="3" creationId="{22D9D00D-1A1C-46FD-B231-CF05DF14915D}"/>
          </ac:spMkLst>
        </pc:spChg>
        <pc:graphicFrameChg chg="add del mod">
          <ac:chgData name="Mirosław Jedynak" userId="b351a4e2-1c67-49e0-a4ca-78d28cfe2d71" providerId="ADAL" clId="{5CE1C359-4D9C-4881-AADF-459F3302D518}" dt="2018-10-04T12:39:17.256" v="3215"/>
          <ac:graphicFrameMkLst>
            <pc:docMk/>
            <pc:sldMk cId="3105532034" sldId="642"/>
            <ac:graphicFrameMk id="4" creationId="{973DAE10-A6D8-49BC-82C4-0BCAFDE0608C}"/>
          </ac:graphicFrameMkLst>
        </pc:graphicFrameChg>
        <pc:picChg chg="add del mod">
          <ac:chgData name="Mirosław Jedynak" userId="b351a4e2-1c67-49e0-a4ca-78d28cfe2d71" providerId="ADAL" clId="{5CE1C359-4D9C-4881-AADF-459F3302D518}" dt="2018-10-04T12:39:24.401" v="3217"/>
          <ac:picMkLst>
            <pc:docMk/>
            <pc:sldMk cId="3105532034" sldId="642"/>
            <ac:picMk id="6" creationId="{8FC62BB0-9AB0-4B0A-B15C-490A16734093}"/>
          </ac:picMkLst>
        </pc:picChg>
        <pc:picChg chg="add mod">
          <ac:chgData name="Mirosław Jedynak" userId="b351a4e2-1c67-49e0-a4ca-78d28cfe2d71" providerId="ADAL" clId="{5CE1C359-4D9C-4881-AADF-459F3302D518}" dt="2018-10-04T12:39:27.599" v="3220" actId="962"/>
          <ac:picMkLst>
            <pc:docMk/>
            <pc:sldMk cId="3105532034" sldId="642"/>
            <ac:picMk id="8" creationId="{F0E6831C-4144-4511-B9DE-ABFFA54CA1FB}"/>
          </ac:picMkLst>
        </pc:picChg>
      </pc:sldChg>
      <pc:sldChg chg="addSp delSp modSp add">
        <pc:chgData name="Mirosław Jedynak" userId="b351a4e2-1c67-49e0-a4ca-78d28cfe2d71" providerId="ADAL" clId="{5CE1C359-4D9C-4881-AADF-459F3302D518}" dt="2018-10-04T14:12:40.594" v="5149" actId="20577"/>
        <pc:sldMkLst>
          <pc:docMk/>
          <pc:sldMk cId="636276440" sldId="644"/>
        </pc:sldMkLst>
        <pc:spChg chg="add del mod">
          <ac:chgData name="Mirosław Jedynak" userId="b351a4e2-1c67-49e0-a4ca-78d28cfe2d71" providerId="ADAL" clId="{5CE1C359-4D9C-4881-AADF-459F3302D518}" dt="2018-10-04T14:11:43.350" v="5124" actId="478"/>
          <ac:spMkLst>
            <pc:docMk/>
            <pc:sldMk cId="636276440" sldId="644"/>
            <ac:spMk id="2" creationId="{ADC26958-A9BE-4B80-ACA2-4387918B54E9}"/>
          </ac:spMkLst>
        </pc:spChg>
        <pc:spChg chg="mod">
          <ac:chgData name="Mirosław Jedynak" userId="b351a4e2-1c67-49e0-a4ca-78d28cfe2d71" providerId="ADAL" clId="{5CE1C359-4D9C-4881-AADF-459F3302D518}" dt="2018-10-04T13:02:43.152" v="3496"/>
          <ac:spMkLst>
            <pc:docMk/>
            <pc:sldMk cId="636276440" sldId="644"/>
            <ac:spMk id="3" creationId="{ED72A63C-7628-4036-A320-C6BF2DFF69B8}"/>
          </ac:spMkLst>
        </pc:spChg>
        <pc:spChg chg="add del mod">
          <ac:chgData name="Mirosław Jedynak" userId="b351a4e2-1c67-49e0-a4ca-78d28cfe2d71" providerId="ADAL" clId="{5CE1C359-4D9C-4881-AADF-459F3302D518}" dt="2018-10-04T13:06:56.673" v="3536" actId="478"/>
          <ac:spMkLst>
            <pc:docMk/>
            <pc:sldMk cId="636276440" sldId="644"/>
            <ac:spMk id="10" creationId="{FDF2555D-78B9-4AA2-AEEF-DD2760A916F2}"/>
          </ac:spMkLst>
        </pc:spChg>
        <pc:spChg chg="add mod">
          <ac:chgData name="Mirosław Jedynak" userId="b351a4e2-1c67-49e0-a4ca-78d28cfe2d71" providerId="ADAL" clId="{5CE1C359-4D9C-4881-AADF-459F3302D518}" dt="2018-10-04T14:12:40.594" v="5149" actId="20577"/>
          <ac:spMkLst>
            <pc:docMk/>
            <pc:sldMk cId="636276440" sldId="644"/>
            <ac:spMk id="13" creationId="{6454DF07-4E67-412E-A1F8-FF07524492F6}"/>
          </ac:spMkLst>
        </pc:spChg>
        <pc:spChg chg="add mod">
          <ac:chgData name="Mirosław Jedynak" userId="b351a4e2-1c67-49e0-a4ca-78d28cfe2d71" providerId="ADAL" clId="{5CE1C359-4D9C-4881-AADF-459F3302D518}" dt="2018-10-04T14:12:05.078" v="5137" actId="1076"/>
          <ac:spMkLst>
            <pc:docMk/>
            <pc:sldMk cId="636276440" sldId="644"/>
            <ac:spMk id="14" creationId="{70EAAAE6-0652-409F-8AD9-7C7B16AD8D91}"/>
          </ac:spMkLst>
        </pc:spChg>
        <pc:graphicFrameChg chg="add mod modGraphic">
          <ac:chgData name="Mirosław Jedynak" userId="b351a4e2-1c67-49e0-a4ca-78d28cfe2d71" providerId="ADAL" clId="{5CE1C359-4D9C-4881-AADF-459F3302D518}" dt="2018-10-04T13:14:32.641" v="3766" actId="207"/>
          <ac:graphicFrameMkLst>
            <pc:docMk/>
            <pc:sldMk cId="636276440" sldId="644"/>
            <ac:graphicFrameMk id="4" creationId="{61191050-D7C2-4343-B848-B6AFE01896C3}"/>
          </ac:graphicFrameMkLst>
        </pc:graphicFrameChg>
        <pc:graphicFrameChg chg="add del">
          <ac:chgData name="Mirosław Jedynak" userId="b351a4e2-1c67-49e0-a4ca-78d28cfe2d71" providerId="ADAL" clId="{5CE1C359-4D9C-4881-AADF-459F3302D518}" dt="2018-10-04T12:48:50.736" v="3479"/>
          <ac:graphicFrameMkLst>
            <pc:docMk/>
            <pc:sldMk cId="636276440" sldId="644"/>
            <ac:graphicFrameMk id="5" creationId="{84C73FDB-416A-4CD8-829F-288F531FCE2D}"/>
          </ac:graphicFrameMkLst>
        </pc:graphicFrameChg>
        <pc:graphicFrameChg chg="add del mod">
          <ac:chgData name="Mirosław Jedynak" userId="b351a4e2-1c67-49e0-a4ca-78d28cfe2d71" providerId="ADAL" clId="{5CE1C359-4D9C-4881-AADF-459F3302D518}" dt="2018-10-04T13:04:03.389" v="3504"/>
          <ac:graphicFrameMkLst>
            <pc:docMk/>
            <pc:sldMk cId="636276440" sldId="644"/>
            <ac:graphicFrameMk id="7" creationId="{AA3BBC06-7740-4122-B9ED-6AF79CA2C23D}"/>
          </ac:graphicFrameMkLst>
        </pc:graphicFrameChg>
        <pc:graphicFrameChg chg="add del mod">
          <ac:chgData name="Mirosław Jedynak" userId="b351a4e2-1c67-49e0-a4ca-78d28cfe2d71" providerId="ADAL" clId="{5CE1C359-4D9C-4881-AADF-459F3302D518}" dt="2018-10-04T13:04:08.422" v="3506"/>
          <ac:graphicFrameMkLst>
            <pc:docMk/>
            <pc:sldMk cId="636276440" sldId="644"/>
            <ac:graphicFrameMk id="8" creationId="{5CBA3F68-D49B-4135-89ED-71C628C0558D}"/>
          </ac:graphicFrameMkLst>
        </pc:graphicFrameChg>
        <pc:graphicFrameChg chg="add del">
          <ac:chgData name="Mirosław Jedynak" userId="b351a4e2-1c67-49e0-a4ca-78d28cfe2d71" providerId="ADAL" clId="{5CE1C359-4D9C-4881-AADF-459F3302D518}" dt="2018-10-04T14:03:33.624" v="4959" actId="478"/>
          <ac:graphicFrameMkLst>
            <pc:docMk/>
            <pc:sldMk cId="636276440" sldId="644"/>
            <ac:graphicFrameMk id="11" creationId="{007A53D8-8B84-4229-97E5-ACFB8160E6A3}"/>
          </ac:graphicFrameMkLst>
        </pc:graphicFrameChg>
        <pc:graphicFrameChg chg="add mod modGraphic">
          <ac:chgData name="Mirosław Jedynak" userId="b351a4e2-1c67-49e0-a4ca-78d28cfe2d71" providerId="ADAL" clId="{5CE1C359-4D9C-4881-AADF-459F3302D518}" dt="2018-10-04T14:04:20.708" v="4980" actId="20577"/>
          <ac:graphicFrameMkLst>
            <pc:docMk/>
            <pc:sldMk cId="636276440" sldId="644"/>
            <ac:graphicFrameMk id="12" creationId="{CCF5EA15-2DC4-4FE7-A5D8-377076D92DB7}"/>
          </ac:graphicFrameMkLst>
        </pc:graphicFrameChg>
        <pc:picChg chg="add mod modCrop">
          <ac:chgData name="Mirosław Jedynak" userId="b351a4e2-1c67-49e0-a4ca-78d28cfe2d71" providerId="ADAL" clId="{5CE1C359-4D9C-4881-AADF-459F3302D518}" dt="2018-10-04T13:06:00.883" v="3522" actId="1076"/>
          <ac:picMkLst>
            <pc:docMk/>
            <pc:sldMk cId="636276440" sldId="644"/>
            <ac:picMk id="6" creationId="{EBA5B416-2E92-4996-99BA-266AC9082A2E}"/>
          </ac:picMkLst>
        </pc:picChg>
        <pc:cxnChg chg="add mod">
          <ac:chgData name="Mirosław Jedynak" userId="b351a4e2-1c67-49e0-a4ca-78d28cfe2d71" providerId="ADAL" clId="{5CE1C359-4D9C-4881-AADF-459F3302D518}" dt="2018-10-04T14:12:10.750" v="5138" actId="11529"/>
          <ac:cxnSpMkLst>
            <pc:docMk/>
            <pc:sldMk cId="636276440" sldId="644"/>
            <ac:cxnSpMk id="16" creationId="{72B3E088-0D34-4B86-AEF1-BF9B331187D5}"/>
          </ac:cxnSpMkLst>
        </pc:cxnChg>
        <pc:cxnChg chg="add mod">
          <ac:chgData name="Mirosław Jedynak" userId="b351a4e2-1c67-49e0-a4ca-78d28cfe2d71" providerId="ADAL" clId="{5CE1C359-4D9C-4881-AADF-459F3302D518}" dt="2018-10-04T14:12:17.064" v="5141" actId="14100"/>
          <ac:cxnSpMkLst>
            <pc:docMk/>
            <pc:sldMk cId="636276440" sldId="644"/>
            <ac:cxnSpMk id="17" creationId="{A1CA7523-95FE-4F5D-963A-BDAD8EBE4E7F}"/>
          </ac:cxnSpMkLst>
        </pc:cxnChg>
        <pc:cxnChg chg="add mod">
          <ac:chgData name="Mirosław Jedynak" userId="b351a4e2-1c67-49e0-a4ca-78d28cfe2d71" providerId="ADAL" clId="{5CE1C359-4D9C-4881-AADF-459F3302D518}" dt="2018-10-04T14:12:25.161" v="5146" actId="14100"/>
          <ac:cxnSpMkLst>
            <pc:docMk/>
            <pc:sldMk cId="636276440" sldId="644"/>
            <ac:cxnSpMk id="20" creationId="{3518E3A5-2F27-4103-9B97-05D2910E8AA0}"/>
          </ac:cxnSpMkLst>
        </pc:cxnChg>
      </pc:sldChg>
      <pc:sldChg chg="addSp delSp modSp add">
        <pc:chgData name="Mirosław Jedynak" userId="b351a4e2-1c67-49e0-a4ca-78d28cfe2d71" providerId="ADAL" clId="{5CE1C359-4D9C-4881-AADF-459F3302D518}" dt="2018-10-04T13:18:53.615" v="3871" actId="20577"/>
        <pc:sldMkLst>
          <pc:docMk/>
          <pc:sldMk cId="680780622" sldId="645"/>
        </pc:sldMkLst>
        <pc:spChg chg="del mod">
          <ac:chgData name="Mirosław Jedynak" userId="b351a4e2-1c67-49e0-a4ca-78d28cfe2d71" providerId="ADAL" clId="{5CE1C359-4D9C-4881-AADF-459F3302D518}" dt="2018-10-04T13:16:32.788" v="3778" actId="478"/>
          <ac:spMkLst>
            <pc:docMk/>
            <pc:sldMk cId="680780622" sldId="645"/>
            <ac:spMk id="2" creationId="{ADC26958-A9BE-4B80-ACA2-4387918B54E9}"/>
          </ac:spMkLst>
        </pc:spChg>
        <pc:spChg chg="mod">
          <ac:chgData name="Mirosław Jedynak" userId="b351a4e2-1c67-49e0-a4ca-78d28cfe2d71" providerId="ADAL" clId="{5CE1C359-4D9C-4881-AADF-459F3302D518}" dt="2018-10-04T13:02:46.958" v="3497"/>
          <ac:spMkLst>
            <pc:docMk/>
            <pc:sldMk cId="680780622" sldId="645"/>
            <ac:spMk id="3" creationId="{ED72A63C-7628-4036-A320-C6BF2DFF69B8}"/>
          </ac:spMkLst>
        </pc:spChg>
        <pc:spChg chg="add del mod">
          <ac:chgData name="Mirosław Jedynak" userId="b351a4e2-1c67-49e0-a4ca-78d28cfe2d71" providerId="ADAL" clId="{5CE1C359-4D9C-4881-AADF-459F3302D518}" dt="2018-10-04T13:16:35.179" v="3779" actId="478"/>
          <ac:spMkLst>
            <pc:docMk/>
            <pc:sldMk cId="680780622" sldId="645"/>
            <ac:spMk id="9" creationId="{D9C5DAD6-DEA4-4A39-9EE7-9DD561FC5737}"/>
          </ac:spMkLst>
        </pc:spChg>
        <pc:graphicFrameChg chg="del">
          <ac:chgData name="Mirosław Jedynak" userId="b351a4e2-1c67-49e0-a4ca-78d28cfe2d71" providerId="ADAL" clId="{5CE1C359-4D9C-4881-AADF-459F3302D518}" dt="2018-10-04T13:16:38.582" v="3780" actId="478"/>
          <ac:graphicFrameMkLst>
            <pc:docMk/>
            <pc:sldMk cId="680780622" sldId="645"/>
            <ac:graphicFrameMk id="4" creationId="{61191050-D7C2-4343-B848-B6AFE01896C3}"/>
          </ac:graphicFrameMkLst>
        </pc:graphicFrameChg>
        <pc:graphicFrameChg chg="add mod modGraphic">
          <ac:chgData name="Mirosław Jedynak" userId="b351a4e2-1c67-49e0-a4ca-78d28cfe2d71" providerId="ADAL" clId="{5CE1C359-4D9C-4881-AADF-459F3302D518}" dt="2018-10-04T13:18:53.615" v="3871" actId="20577"/>
          <ac:graphicFrameMkLst>
            <pc:docMk/>
            <pc:sldMk cId="680780622" sldId="645"/>
            <ac:graphicFrameMk id="10" creationId="{4BDDC28A-B300-45CB-B6EC-AFEF87C1DE08}"/>
          </ac:graphicFrameMkLst>
        </pc:graphicFrameChg>
        <pc:picChg chg="del">
          <ac:chgData name="Mirosław Jedynak" userId="b351a4e2-1c67-49e0-a4ca-78d28cfe2d71" providerId="ADAL" clId="{5CE1C359-4D9C-4881-AADF-459F3302D518}" dt="2018-10-04T13:04:19.481" v="3507" actId="478"/>
          <ac:picMkLst>
            <pc:docMk/>
            <pc:sldMk cId="680780622" sldId="645"/>
            <ac:picMk id="6" creationId="{EBA5B416-2E92-4996-99BA-266AC9082A2E}"/>
          </ac:picMkLst>
        </pc:picChg>
        <pc:picChg chg="add mod">
          <ac:chgData name="Mirosław Jedynak" userId="b351a4e2-1c67-49e0-a4ca-78d28cfe2d71" providerId="ADAL" clId="{5CE1C359-4D9C-4881-AADF-459F3302D518}" dt="2018-10-04T13:05:10.957" v="3516" actId="1076"/>
          <ac:picMkLst>
            <pc:docMk/>
            <pc:sldMk cId="680780622" sldId="645"/>
            <ac:picMk id="7" creationId="{CA15DCFC-8968-46ED-A1ED-1D999E16FEEC}"/>
          </ac:picMkLst>
        </pc:picChg>
      </pc:sldChg>
      <pc:sldChg chg="addSp delSp modSp add">
        <pc:chgData name="Mirosław Jedynak" userId="b351a4e2-1c67-49e0-a4ca-78d28cfe2d71" providerId="ADAL" clId="{5CE1C359-4D9C-4881-AADF-459F3302D518}" dt="2018-10-04T14:06:46.352" v="5015" actId="14734"/>
        <pc:sldMkLst>
          <pc:docMk/>
          <pc:sldMk cId="3027196629" sldId="646"/>
        </pc:sldMkLst>
        <pc:spChg chg="add del mod">
          <ac:chgData name="Mirosław Jedynak" userId="b351a4e2-1c67-49e0-a4ca-78d28cfe2d71" providerId="ADAL" clId="{5CE1C359-4D9C-4881-AADF-459F3302D518}" dt="2018-10-04T13:09:53.968" v="3673" actId="11529"/>
          <ac:spMkLst>
            <pc:docMk/>
            <pc:sldMk cId="3027196629" sldId="646"/>
            <ac:spMk id="5" creationId="{6B31755C-EA4B-4A91-A0B9-687A58BC24C6}"/>
          </ac:spMkLst>
        </pc:spChg>
        <pc:spChg chg="add mod">
          <ac:chgData name="Mirosław Jedynak" userId="b351a4e2-1c67-49e0-a4ca-78d28cfe2d71" providerId="ADAL" clId="{5CE1C359-4D9C-4881-AADF-459F3302D518}" dt="2018-10-04T13:10:23.841" v="3685" actId="1076"/>
          <ac:spMkLst>
            <pc:docMk/>
            <pc:sldMk cId="3027196629" sldId="646"/>
            <ac:spMk id="7" creationId="{69ED6D42-5C91-43BA-849E-CFBDDD6A1026}"/>
          </ac:spMkLst>
        </pc:spChg>
        <pc:spChg chg="add del">
          <ac:chgData name="Mirosław Jedynak" userId="b351a4e2-1c67-49e0-a4ca-78d28cfe2d71" providerId="ADAL" clId="{5CE1C359-4D9C-4881-AADF-459F3302D518}" dt="2018-10-04T13:10:05.862" v="3677"/>
          <ac:spMkLst>
            <pc:docMk/>
            <pc:sldMk cId="3027196629" sldId="646"/>
            <ac:spMk id="8" creationId="{70F4728E-9360-446A-9D16-F0DBD059CF0F}"/>
          </ac:spMkLst>
        </pc:spChg>
        <pc:spChg chg="add mod">
          <ac:chgData name="Mirosław Jedynak" userId="b351a4e2-1c67-49e0-a4ca-78d28cfe2d71" providerId="ADAL" clId="{5CE1C359-4D9C-4881-AADF-459F3302D518}" dt="2018-10-04T13:11:00.364" v="3688" actId="1076"/>
          <ac:spMkLst>
            <pc:docMk/>
            <pc:sldMk cId="3027196629" sldId="646"/>
            <ac:spMk id="9" creationId="{23A229E0-7FBF-4244-8B47-94028B552591}"/>
          </ac:spMkLst>
        </pc:spChg>
        <pc:spChg chg="add mod">
          <ac:chgData name="Mirosław Jedynak" userId="b351a4e2-1c67-49e0-a4ca-78d28cfe2d71" providerId="ADAL" clId="{5CE1C359-4D9C-4881-AADF-459F3302D518}" dt="2018-10-04T13:10:36.073" v="3686" actId="1076"/>
          <ac:spMkLst>
            <pc:docMk/>
            <pc:sldMk cId="3027196629" sldId="646"/>
            <ac:spMk id="10" creationId="{FA410DC8-8998-45D2-9EF6-D6C581C32A08}"/>
          </ac:spMkLst>
        </pc:spChg>
        <pc:spChg chg="add mod">
          <ac:chgData name="Mirosław Jedynak" userId="b351a4e2-1c67-49e0-a4ca-78d28cfe2d71" providerId="ADAL" clId="{5CE1C359-4D9C-4881-AADF-459F3302D518}" dt="2018-10-04T13:10:20.536" v="3684" actId="1076"/>
          <ac:spMkLst>
            <pc:docMk/>
            <pc:sldMk cId="3027196629" sldId="646"/>
            <ac:spMk id="11" creationId="{35AAF29D-DAED-4E62-A839-D867EA564B8F}"/>
          </ac:spMkLst>
        </pc:spChg>
        <pc:graphicFrameChg chg="modGraphic">
          <ac:chgData name="Mirosław Jedynak" userId="b351a4e2-1c67-49e0-a4ca-78d28cfe2d71" providerId="ADAL" clId="{5CE1C359-4D9C-4881-AADF-459F3302D518}" dt="2018-10-04T13:14:15.908" v="3764" actId="207"/>
          <ac:graphicFrameMkLst>
            <pc:docMk/>
            <pc:sldMk cId="3027196629" sldId="646"/>
            <ac:graphicFrameMk id="4" creationId="{61191050-D7C2-4343-B848-B6AFE01896C3}"/>
          </ac:graphicFrameMkLst>
        </pc:graphicFrameChg>
        <pc:graphicFrameChg chg="add del mod modGraphic">
          <ac:chgData name="Mirosław Jedynak" userId="b351a4e2-1c67-49e0-a4ca-78d28cfe2d71" providerId="ADAL" clId="{5CE1C359-4D9C-4881-AADF-459F3302D518}" dt="2018-10-04T14:06:46.352" v="5015" actId="14734"/>
          <ac:graphicFrameMkLst>
            <pc:docMk/>
            <pc:sldMk cId="3027196629" sldId="646"/>
            <ac:graphicFrameMk id="12" creationId="{64F930BA-AE3B-4F76-93F0-CC7C126DF5FD}"/>
          </ac:graphicFrameMkLst>
        </pc:graphicFrameChg>
      </pc:sldChg>
      <pc:sldChg chg="addSp modSp add">
        <pc:chgData name="Mirosław Jedynak" userId="b351a4e2-1c67-49e0-a4ca-78d28cfe2d71" providerId="ADAL" clId="{5CE1C359-4D9C-4881-AADF-459F3302D518}" dt="2018-10-04T14:07:14.007" v="5019" actId="20577"/>
        <pc:sldMkLst>
          <pc:docMk/>
          <pc:sldMk cId="635452813" sldId="647"/>
        </pc:sldMkLst>
        <pc:spChg chg="add mod">
          <ac:chgData name="Mirosław Jedynak" userId="b351a4e2-1c67-49e0-a4ca-78d28cfe2d71" providerId="ADAL" clId="{5CE1C359-4D9C-4881-AADF-459F3302D518}" dt="2018-10-04T13:11:31.079" v="3713" actId="11529"/>
          <ac:spMkLst>
            <pc:docMk/>
            <pc:sldMk cId="635452813" sldId="647"/>
            <ac:spMk id="5" creationId="{58210CF4-B511-40BD-9BB2-35CEA3C19AFD}"/>
          </ac:spMkLst>
        </pc:spChg>
        <pc:spChg chg="add mod ord">
          <ac:chgData name="Mirosław Jedynak" userId="b351a4e2-1c67-49e0-a4ca-78d28cfe2d71" providerId="ADAL" clId="{5CE1C359-4D9C-4881-AADF-459F3302D518}" dt="2018-10-04T13:12:22.845" v="3724" actId="167"/>
          <ac:spMkLst>
            <pc:docMk/>
            <pc:sldMk cId="635452813" sldId="647"/>
            <ac:spMk id="12" creationId="{98409E74-13A9-4B55-9CB7-4ECE919D990E}"/>
          </ac:spMkLst>
        </pc:spChg>
        <pc:spChg chg="add mod ord">
          <ac:chgData name="Mirosław Jedynak" userId="b351a4e2-1c67-49e0-a4ca-78d28cfe2d71" providerId="ADAL" clId="{5CE1C359-4D9C-4881-AADF-459F3302D518}" dt="2018-10-04T13:12:33.427" v="3726" actId="167"/>
          <ac:spMkLst>
            <pc:docMk/>
            <pc:sldMk cId="635452813" sldId="647"/>
            <ac:spMk id="13" creationId="{18B6997D-F696-431A-BAB9-1EC059926A71}"/>
          </ac:spMkLst>
        </pc:spChg>
        <pc:graphicFrameChg chg="modGraphic">
          <ac:chgData name="Mirosław Jedynak" userId="b351a4e2-1c67-49e0-a4ca-78d28cfe2d71" providerId="ADAL" clId="{5CE1C359-4D9C-4881-AADF-459F3302D518}" dt="2018-10-04T13:15:03.542" v="3775" actId="20577"/>
          <ac:graphicFrameMkLst>
            <pc:docMk/>
            <pc:sldMk cId="635452813" sldId="647"/>
            <ac:graphicFrameMk id="4" creationId="{61191050-D7C2-4343-B848-B6AFE01896C3}"/>
          </ac:graphicFrameMkLst>
        </pc:graphicFrameChg>
        <pc:graphicFrameChg chg="add mod modGraphic">
          <ac:chgData name="Mirosław Jedynak" userId="b351a4e2-1c67-49e0-a4ca-78d28cfe2d71" providerId="ADAL" clId="{5CE1C359-4D9C-4881-AADF-459F3302D518}" dt="2018-10-04T14:07:14.007" v="5019" actId="20577"/>
          <ac:graphicFrameMkLst>
            <pc:docMk/>
            <pc:sldMk cId="635452813" sldId="647"/>
            <ac:graphicFrameMk id="14" creationId="{8B131C3A-AB43-4311-B341-E1207C8A3AC7}"/>
          </ac:graphicFrameMkLst>
        </pc:graphicFrameChg>
        <pc:picChg chg="ord">
          <ac:chgData name="Mirosław Jedynak" userId="b351a4e2-1c67-49e0-a4ca-78d28cfe2d71" providerId="ADAL" clId="{5CE1C359-4D9C-4881-AADF-459F3302D518}" dt="2018-10-04T13:12:36.088" v="3727" actId="167"/>
          <ac:picMkLst>
            <pc:docMk/>
            <pc:sldMk cId="635452813" sldId="647"/>
            <ac:picMk id="6" creationId="{EBA5B416-2E92-4996-99BA-266AC9082A2E}"/>
          </ac:picMkLst>
        </pc:picChg>
      </pc:sldChg>
      <pc:sldChg chg="modSp add">
        <pc:chgData name="Mirosław Jedynak" userId="b351a4e2-1c67-49e0-a4ca-78d28cfe2d71" providerId="ADAL" clId="{5CE1C359-4D9C-4881-AADF-459F3302D518}" dt="2018-10-04T13:38:15.727" v="4146" actId="27636"/>
        <pc:sldMkLst>
          <pc:docMk/>
          <pc:sldMk cId="1717362245" sldId="649"/>
        </pc:sldMkLst>
        <pc:spChg chg="mod">
          <ac:chgData name="Mirosław Jedynak" userId="b351a4e2-1c67-49e0-a4ca-78d28cfe2d71" providerId="ADAL" clId="{5CE1C359-4D9C-4881-AADF-459F3302D518}" dt="2018-10-04T13:20:36.945" v="3899" actId="20577"/>
          <ac:spMkLst>
            <pc:docMk/>
            <pc:sldMk cId="1717362245" sldId="649"/>
            <ac:spMk id="2" creationId="{54CF701E-0308-44FC-8582-922335890E80}"/>
          </ac:spMkLst>
        </pc:spChg>
        <pc:spChg chg="mod">
          <ac:chgData name="Mirosław Jedynak" userId="b351a4e2-1c67-49e0-a4ca-78d28cfe2d71" providerId="ADAL" clId="{5CE1C359-4D9C-4881-AADF-459F3302D518}" dt="2018-10-04T13:38:15.727" v="4146" actId="27636"/>
          <ac:spMkLst>
            <pc:docMk/>
            <pc:sldMk cId="1717362245" sldId="649"/>
            <ac:spMk id="4" creationId="{CCEB332B-C4B9-4A3A-868F-474751E0593C}"/>
          </ac:spMkLst>
        </pc:spChg>
      </pc:sldChg>
      <pc:sldChg chg="addSp delSp modSp add">
        <pc:chgData name="Mirosław Jedynak" userId="b351a4e2-1c67-49e0-a4ca-78d28cfe2d71" providerId="ADAL" clId="{5CE1C359-4D9C-4881-AADF-459F3302D518}" dt="2018-10-04T13:33:21.443" v="4118" actId="1038"/>
        <pc:sldMkLst>
          <pc:docMk/>
          <pc:sldMk cId="4263344714" sldId="651"/>
        </pc:sldMkLst>
        <pc:spChg chg="del">
          <ac:chgData name="Mirosław Jedynak" userId="b351a4e2-1c67-49e0-a4ca-78d28cfe2d71" providerId="ADAL" clId="{5CE1C359-4D9C-4881-AADF-459F3302D518}" dt="2018-10-04T13:31:51.858" v="4024"/>
          <ac:spMkLst>
            <pc:docMk/>
            <pc:sldMk cId="4263344714" sldId="651"/>
            <ac:spMk id="2" creationId="{5A3E442A-F565-4B4F-8E5A-0D95172ABC37}"/>
          </ac:spMkLst>
        </pc:spChg>
        <pc:spChg chg="add mod">
          <ac:chgData name="Mirosław Jedynak" userId="b351a4e2-1c67-49e0-a4ca-78d28cfe2d71" providerId="ADAL" clId="{5CE1C359-4D9C-4881-AADF-459F3302D518}" dt="2018-10-04T13:32:22.524" v="4060" actId="1036"/>
          <ac:spMkLst>
            <pc:docMk/>
            <pc:sldMk cId="4263344714" sldId="651"/>
            <ac:spMk id="4" creationId="{88E149E9-9B24-41E6-A4A4-760A0055F141}"/>
          </ac:spMkLst>
        </pc:spChg>
        <pc:spChg chg="add mod">
          <ac:chgData name="Mirosław Jedynak" userId="b351a4e2-1c67-49e0-a4ca-78d28cfe2d71" providerId="ADAL" clId="{5CE1C359-4D9C-4881-AADF-459F3302D518}" dt="2018-10-04T13:33:12.105" v="4089" actId="1038"/>
          <ac:spMkLst>
            <pc:docMk/>
            <pc:sldMk cId="4263344714" sldId="651"/>
            <ac:spMk id="5" creationId="{EEAF1E97-A14B-4BF6-9977-90B5A68FFFBB}"/>
          </ac:spMkLst>
        </pc:spChg>
        <pc:spChg chg="add mod">
          <ac:chgData name="Mirosław Jedynak" userId="b351a4e2-1c67-49e0-a4ca-78d28cfe2d71" providerId="ADAL" clId="{5CE1C359-4D9C-4881-AADF-459F3302D518}" dt="2018-10-04T13:32:47.954" v="4064" actId="1076"/>
          <ac:spMkLst>
            <pc:docMk/>
            <pc:sldMk cId="4263344714" sldId="651"/>
            <ac:spMk id="6" creationId="{62CD9886-707C-4F37-9C7A-3DCA057EFE83}"/>
          </ac:spMkLst>
        </pc:spChg>
        <pc:spChg chg="add mod">
          <ac:chgData name="Mirosław Jedynak" userId="b351a4e2-1c67-49e0-a4ca-78d28cfe2d71" providerId="ADAL" clId="{5CE1C359-4D9C-4881-AADF-459F3302D518}" dt="2018-10-04T13:33:21.443" v="4118" actId="1038"/>
          <ac:spMkLst>
            <pc:docMk/>
            <pc:sldMk cId="4263344714" sldId="651"/>
            <ac:spMk id="7" creationId="{40E3623F-C5BF-4BD2-9618-44F384BFFEF8}"/>
          </ac:spMkLst>
        </pc:spChg>
        <pc:spChg chg="add mod">
          <ac:chgData name="Mirosław Jedynak" userId="b351a4e2-1c67-49e0-a4ca-78d28cfe2d71" providerId="ADAL" clId="{5CE1C359-4D9C-4881-AADF-459F3302D518}" dt="2018-10-04T13:32:15.671" v="4039" actId="1036"/>
          <ac:spMkLst>
            <pc:docMk/>
            <pc:sldMk cId="4263344714" sldId="651"/>
            <ac:spMk id="8" creationId="{AA9C4FF8-228B-4BE6-9CBC-D7261F10EA14}"/>
          </ac:spMkLst>
        </pc:spChg>
        <pc:spChg chg="add">
          <ac:chgData name="Mirosław Jedynak" userId="b351a4e2-1c67-49e0-a4ca-78d28cfe2d71" providerId="ADAL" clId="{5CE1C359-4D9C-4881-AADF-459F3302D518}" dt="2018-10-04T13:32:01.833" v="4025"/>
          <ac:spMkLst>
            <pc:docMk/>
            <pc:sldMk cId="4263344714" sldId="651"/>
            <ac:spMk id="9" creationId="{33DC4E95-B6A2-4513-A26E-3A95067F4F7B}"/>
          </ac:spMkLst>
        </pc:spChg>
        <pc:spChg chg="add">
          <ac:chgData name="Mirosław Jedynak" userId="b351a4e2-1c67-49e0-a4ca-78d28cfe2d71" providerId="ADAL" clId="{5CE1C359-4D9C-4881-AADF-459F3302D518}" dt="2018-10-04T13:32:01.833" v="4025"/>
          <ac:spMkLst>
            <pc:docMk/>
            <pc:sldMk cId="4263344714" sldId="651"/>
            <ac:spMk id="10" creationId="{4235AD22-6EF6-4C65-ADCD-D8C988B4EED0}"/>
          </ac:spMkLst>
        </pc:spChg>
        <pc:spChg chg="add mod">
          <ac:chgData name="Mirosław Jedynak" userId="b351a4e2-1c67-49e0-a4ca-78d28cfe2d71" providerId="ADAL" clId="{5CE1C359-4D9C-4881-AADF-459F3302D518}" dt="2018-10-04T13:32:22.524" v="4060" actId="1036"/>
          <ac:spMkLst>
            <pc:docMk/>
            <pc:sldMk cId="4263344714" sldId="651"/>
            <ac:spMk id="11" creationId="{7E212A6F-ED7C-4BC5-A474-A016BF14FF0C}"/>
          </ac:spMkLst>
        </pc:spChg>
        <pc:spChg chg="add mod">
          <ac:chgData name="Mirosław Jedynak" userId="b351a4e2-1c67-49e0-a4ca-78d28cfe2d71" providerId="ADAL" clId="{5CE1C359-4D9C-4881-AADF-459F3302D518}" dt="2018-10-04T13:32:15.671" v="4039" actId="1036"/>
          <ac:spMkLst>
            <pc:docMk/>
            <pc:sldMk cId="4263344714" sldId="651"/>
            <ac:spMk id="12" creationId="{F0E2860C-462D-43F8-AA71-0831C26AFD7C}"/>
          </ac:spMkLst>
        </pc:spChg>
        <pc:spChg chg="add mod">
          <ac:chgData name="Mirosław Jedynak" userId="b351a4e2-1c67-49e0-a4ca-78d28cfe2d71" providerId="ADAL" clId="{5CE1C359-4D9C-4881-AADF-459F3302D518}" dt="2018-10-04T13:32:47.954" v="4064" actId="1076"/>
          <ac:spMkLst>
            <pc:docMk/>
            <pc:sldMk cId="4263344714" sldId="651"/>
            <ac:spMk id="13" creationId="{74816C07-9AA9-4CA8-9AE1-3DF1B3C42100}"/>
          </ac:spMkLst>
        </pc:spChg>
        <pc:spChg chg="add mod">
          <ac:chgData name="Mirosław Jedynak" userId="b351a4e2-1c67-49e0-a4ca-78d28cfe2d71" providerId="ADAL" clId="{5CE1C359-4D9C-4881-AADF-459F3302D518}" dt="2018-10-04T13:33:12.105" v="4089" actId="1038"/>
          <ac:spMkLst>
            <pc:docMk/>
            <pc:sldMk cId="4263344714" sldId="651"/>
            <ac:spMk id="14" creationId="{21E8F31D-640D-4E14-8092-6222367C255B}"/>
          </ac:spMkLst>
        </pc:spChg>
        <pc:spChg chg="add mod">
          <ac:chgData name="Mirosław Jedynak" userId="b351a4e2-1c67-49e0-a4ca-78d28cfe2d71" providerId="ADAL" clId="{5CE1C359-4D9C-4881-AADF-459F3302D518}" dt="2018-10-04T13:33:21.443" v="4118" actId="1038"/>
          <ac:spMkLst>
            <pc:docMk/>
            <pc:sldMk cId="4263344714" sldId="651"/>
            <ac:spMk id="15" creationId="{EB6C2028-F417-401C-91AC-3B936512D415}"/>
          </ac:spMkLst>
        </pc:spChg>
        <pc:spChg chg="add mod">
          <ac:chgData name="Mirosław Jedynak" userId="b351a4e2-1c67-49e0-a4ca-78d28cfe2d71" providerId="ADAL" clId="{5CE1C359-4D9C-4881-AADF-459F3302D518}" dt="2018-10-04T13:32:26.547" v="4061" actId="1076"/>
          <ac:spMkLst>
            <pc:docMk/>
            <pc:sldMk cId="4263344714" sldId="651"/>
            <ac:spMk id="16" creationId="{80D82DAB-D95A-437F-BD79-BB0C7572FDC5}"/>
          </ac:spMkLst>
        </pc:spChg>
        <pc:picChg chg="add mod">
          <ac:chgData name="Mirosław Jedynak" userId="b351a4e2-1c67-49e0-a4ca-78d28cfe2d71" providerId="ADAL" clId="{5CE1C359-4D9C-4881-AADF-459F3302D518}" dt="2018-10-04T13:33:16.357" v="4091" actId="1076"/>
          <ac:picMkLst>
            <pc:docMk/>
            <pc:sldMk cId="4263344714" sldId="651"/>
            <ac:picMk id="3" creationId="{4C9EA1F3-C1A5-4644-98C3-62B7F8FC1CE6}"/>
          </ac:picMkLst>
        </pc:picChg>
        <pc:cxnChg chg="add mod">
          <ac:chgData name="Mirosław Jedynak" userId="b351a4e2-1c67-49e0-a4ca-78d28cfe2d71" providerId="ADAL" clId="{5CE1C359-4D9C-4881-AADF-459F3302D518}" dt="2018-10-04T13:32:26.547" v="4061" actId="1076"/>
          <ac:cxnSpMkLst>
            <pc:docMk/>
            <pc:sldMk cId="4263344714" sldId="651"/>
            <ac:cxnSpMk id="17" creationId="{31FC8940-8CF6-4F14-B74D-02F7C1F5731F}"/>
          </ac:cxnSpMkLst>
        </pc:cxnChg>
        <pc:cxnChg chg="add mod">
          <ac:chgData name="Mirosław Jedynak" userId="b351a4e2-1c67-49e0-a4ca-78d28cfe2d71" providerId="ADAL" clId="{5CE1C359-4D9C-4881-AADF-459F3302D518}" dt="2018-10-04T13:33:12.105" v="4089" actId="1038"/>
          <ac:cxnSpMkLst>
            <pc:docMk/>
            <pc:sldMk cId="4263344714" sldId="651"/>
            <ac:cxnSpMk id="18" creationId="{44C5D9D8-B5BF-4041-B2A0-36FB90D2BA4A}"/>
          </ac:cxnSpMkLst>
        </pc:cxnChg>
        <pc:cxnChg chg="add mod">
          <ac:chgData name="Mirosław Jedynak" userId="b351a4e2-1c67-49e0-a4ca-78d28cfe2d71" providerId="ADAL" clId="{5CE1C359-4D9C-4881-AADF-459F3302D518}" dt="2018-10-04T13:32:26.547" v="4061" actId="1076"/>
          <ac:cxnSpMkLst>
            <pc:docMk/>
            <pc:sldMk cId="4263344714" sldId="651"/>
            <ac:cxnSpMk id="19" creationId="{E6FB948A-D72A-4B99-8B9D-33A177E178D2}"/>
          </ac:cxnSpMkLst>
        </pc:cxnChg>
      </pc:sldChg>
      <pc:sldChg chg="modSp add">
        <pc:chgData name="Mirosław Jedynak" userId="b351a4e2-1c67-49e0-a4ca-78d28cfe2d71" providerId="ADAL" clId="{5CE1C359-4D9C-4881-AADF-459F3302D518}" dt="2018-10-04T13:38:07.898" v="4144" actId="2711"/>
        <pc:sldMkLst>
          <pc:docMk/>
          <pc:sldMk cId="3861073079" sldId="652"/>
        </pc:sldMkLst>
        <pc:spChg chg="mod">
          <ac:chgData name="Mirosław Jedynak" userId="b351a4e2-1c67-49e0-a4ca-78d28cfe2d71" providerId="ADAL" clId="{5CE1C359-4D9C-4881-AADF-459F3302D518}" dt="2018-10-04T13:35:12.840" v="4135" actId="20577"/>
          <ac:spMkLst>
            <pc:docMk/>
            <pc:sldMk cId="3861073079" sldId="652"/>
            <ac:spMk id="2" creationId="{14E6E9D6-C5F8-4ED0-9E9F-AC6673C3EC2A}"/>
          </ac:spMkLst>
        </pc:spChg>
        <pc:spChg chg="mod">
          <ac:chgData name="Mirosław Jedynak" userId="b351a4e2-1c67-49e0-a4ca-78d28cfe2d71" providerId="ADAL" clId="{5CE1C359-4D9C-4881-AADF-459F3302D518}" dt="2018-10-04T13:38:07.898" v="4144" actId="2711"/>
          <ac:spMkLst>
            <pc:docMk/>
            <pc:sldMk cId="3861073079" sldId="652"/>
            <ac:spMk id="4" creationId="{9CD33BA0-7775-48F4-91FF-1CA2E10C80F0}"/>
          </ac:spMkLst>
        </pc:spChg>
      </pc:sldChg>
      <pc:sldChg chg="modSp add">
        <pc:chgData name="Mirosław Jedynak" userId="b351a4e2-1c67-49e0-a4ca-78d28cfe2d71" providerId="ADAL" clId="{5CE1C359-4D9C-4881-AADF-459F3302D518}" dt="2018-10-04T13:41:25.388" v="4222" actId="20577"/>
        <pc:sldMkLst>
          <pc:docMk/>
          <pc:sldMk cId="4196672048" sldId="653"/>
        </pc:sldMkLst>
        <pc:spChg chg="mod">
          <ac:chgData name="Mirosław Jedynak" userId="b351a4e2-1c67-49e0-a4ca-78d28cfe2d71" providerId="ADAL" clId="{5CE1C359-4D9C-4881-AADF-459F3302D518}" dt="2018-10-04T13:38:52.339" v="4172" actId="20577"/>
          <ac:spMkLst>
            <pc:docMk/>
            <pc:sldMk cId="4196672048" sldId="653"/>
            <ac:spMk id="2" creationId="{97945ECB-BBA2-4FF9-8681-D7C63AECFBFC}"/>
          </ac:spMkLst>
        </pc:spChg>
        <pc:spChg chg="mod">
          <ac:chgData name="Mirosław Jedynak" userId="b351a4e2-1c67-49e0-a4ca-78d28cfe2d71" providerId="ADAL" clId="{5CE1C359-4D9C-4881-AADF-459F3302D518}" dt="2018-10-04T13:41:25.388" v="4222" actId="20577"/>
          <ac:spMkLst>
            <pc:docMk/>
            <pc:sldMk cId="4196672048" sldId="653"/>
            <ac:spMk id="3" creationId="{BF552A44-BB50-47DF-876B-7470E3FA1B58}"/>
          </ac:spMkLst>
        </pc:spChg>
      </pc:sldChg>
      <pc:sldChg chg="addSp delSp modSp add ord">
        <pc:chgData name="Mirosław Jedynak" userId="b351a4e2-1c67-49e0-a4ca-78d28cfe2d71" providerId="ADAL" clId="{5CE1C359-4D9C-4881-AADF-459F3302D518}" dt="2018-10-04T14:26:44.840" v="5479" actId="404"/>
        <pc:sldMkLst>
          <pc:docMk/>
          <pc:sldMk cId="2081255299" sldId="654"/>
        </pc:sldMkLst>
        <pc:spChg chg="mod">
          <ac:chgData name="Mirosław Jedynak" userId="b351a4e2-1c67-49e0-a4ca-78d28cfe2d71" providerId="ADAL" clId="{5CE1C359-4D9C-4881-AADF-459F3302D518}" dt="2018-10-04T14:26:44.840" v="5479" actId="404"/>
          <ac:spMkLst>
            <pc:docMk/>
            <pc:sldMk cId="2081255299" sldId="654"/>
            <ac:spMk id="2" creationId="{CA73BA03-81B3-4DE3-9CE7-2ABB41E40460}"/>
          </ac:spMkLst>
        </pc:spChg>
        <pc:spChg chg="mod">
          <ac:chgData name="Mirosław Jedynak" userId="b351a4e2-1c67-49e0-a4ca-78d28cfe2d71" providerId="ADAL" clId="{5CE1C359-4D9C-4881-AADF-459F3302D518}" dt="2018-10-04T13:43:11.735" v="4246" actId="20577"/>
          <ac:spMkLst>
            <pc:docMk/>
            <pc:sldMk cId="2081255299" sldId="654"/>
            <ac:spMk id="3" creationId="{40B015F0-76EE-4DC1-BE9A-8A2E5E96E79B}"/>
          </ac:spMkLst>
        </pc:spChg>
        <pc:spChg chg="add del mod">
          <ac:chgData name="Mirosław Jedynak" userId="b351a4e2-1c67-49e0-a4ca-78d28cfe2d71" providerId="ADAL" clId="{5CE1C359-4D9C-4881-AADF-459F3302D518}" dt="2018-10-04T14:09:49.247" v="5055" actId="478"/>
          <ac:spMkLst>
            <pc:docMk/>
            <pc:sldMk cId="2081255299" sldId="654"/>
            <ac:spMk id="4" creationId="{972B4FAC-964A-4E54-8207-2180D2B733BE}"/>
          </ac:spMkLst>
        </pc:spChg>
        <pc:spChg chg="add mod">
          <ac:chgData name="Mirosław Jedynak" userId="b351a4e2-1c67-49e0-a4ca-78d28cfe2d71" providerId="ADAL" clId="{5CE1C359-4D9C-4881-AADF-459F3302D518}" dt="2018-10-04T14:14:04.328" v="5219" actId="13822"/>
          <ac:spMkLst>
            <pc:docMk/>
            <pc:sldMk cId="2081255299" sldId="654"/>
            <ac:spMk id="6" creationId="{3614C86A-11B1-45C7-B1EC-10C9152B936F}"/>
          </ac:spMkLst>
        </pc:spChg>
        <pc:spChg chg="add mod">
          <ac:chgData name="Mirosław Jedynak" userId="b351a4e2-1c67-49e0-a4ca-78d28cfe2d71" providerId="ADAL" clId="{5CE1C359-4D9C-4881-AADF-459F3302D518}" dt="2018-10-04T14:11:23.088" v="5113" actId="20577"/>
          <ac:spMkLst>
            <pc:docMk/>
            <pc:sldMk cId="2081255299" sldId="654"/>
            <ac:spMk id="7" creationId="{1B4F74E0-B901-4423-9E11-DDEA73F16565}"/>
          </ac:spMkLst>
        </pc:spChg>
        <pc:spChg chg="add mod">
          <ac:chgData name="Mirosław Jedynak" userId="b351a4e2-1c67-49e0-a4ca-78d28cfe2d71" providerId="ADAL" clId="{5CE1C359-4D9C-4881-AADF-459F3302D518}" dt="2018-10-04T14:13:31.704" v="5198" actId="20577"/>
          <ac:spMkLst>
            <pc:docMk/>
            <pc:sldMk cId="2081255299" sldId="654"/>
            <ac:spMk id="8" creationId="{FC8BFAB9-B3A3-4C19-A01C-0343D9622A7E}"/>
          </ac:spMkLst>
        </pc:spChg>
        <pc:spChg chg="add mod">
          <ac:chgData name="Mirosław Jedynak" userId="b351a4e2-1c67-49e0-a4ca-78d28cfe2d71" providerId="ADAL" clId="{5CE1C359-4D9C-4881-AADF-459F3302D518}" dt="2018-10-04T14:13:20.303" v="5190" actId="20577"/>
          <ac:spMkLst>
            <pc:docMk/>
            <pc:sldMk cId="2081255299" sldId="654"/>
            <ac:spMk id="9" creationId="{58DF9043-3DDB-4743-9BCA-3D80A62A3E39}"/>
          </ac:spMkLst>
        </pc:spChg>
        <pc:spChg chg="add mod">
          <ac:chgData name="Mirosław Jedynak" userId="b351a4e2-1c67-49e0-a4ca-78d28cfe2d71" providerId="ADAL" clId="{5CE1C359-4D9C-4881-AADF-459F3302D518}" dt="2018-10-04T14:13:58.407" v="5218" actId="1076"/>
          <ac:spMkLst>
            <pc:docMk/>
            <pc:sldMk cId="2081255299" sldId="654"/>
            <ac:spMk id="18" creationId="{BE50CB0F-07C4-457C-91E2-D16D038F7D54}"/>
          </ac:spMkLst>
        </pc:spChg>
        <pc:graphicFrameChg chg="add del mod">
          <ac:chgData name="Mirosław Jedynak" userId="b351a4e2-1c67-49e0-a4ca-78d28cfe2d71" providerId="ADAL" clId="{5CE1C359-4D9C-4881-AADF-459F3302D518}" dt="2018-10-04T14:10:17.348" v="5071" actId="478"/>
          <ac:graphicFrameMkLst>
            <pc:docMk/>
            <pc:sldMk cId="2081255299" sldId="654"/>
            <ac:graphicFrameMk id="5" creationId="{CAA8D929-3CC2-4903-AB52-9E90B1F556F5}"/>
          </ac:graphicFrameMkLst>
        </pc:graphicFrameChg>
        <pc:graphicFrameChg chg="add mod modGraphic">
          <ac:chgData name="Mirosław Jedynak" userId="b351a4e2-1c67-49e0-a4ca-78d28cfe2d71" providerId="ADAL" clId="{5CE1C359-4D9C-4881-AADF-459F3302D518}" dt="2018-10-04T14:23:52.294" v="5303" actId="1035"/>
          <ac:graphicFrameMkLst>
            <pc:docMk/>
            <pc:sldMk cId="2081255299" sldId="654"/>
            <ac:graphicFrameMk id="23" creationId="{5B024822-D87A-437A-A8AA-77F3E1BC2E24}"/>
          </ac:graphicFrameMkLst>
        </pc:graphicFrameChg>
        <pc:graphicFrameChg chg="add mod modGraphic">
          <ac:chgData name="Mirosław Jedynak" userId="b351a4e2-1c67-49e0-a4ca-78d28cfe2d71" providerId="ADAL" clId="{5CE1C359-4D9C-4881-AADF-459F3302D518}" dt="2018-10-04T14:24:00.118" v="5307" actId="1035"/>
          <ac:graphicFrameMkLst>
            <pc:docMk/>
            <pc:sldMk cId="2081255299" sldId="654"/>
            <ac:graphicFrameMk id="24" creationId="{644C6261-A2F7-4962-A077-39E1E51B2076}"/>
          </ac:graphicFrameMkLst>
        </pc:graphicFrameChg>
        <pc:cxnChg chg="add mod">
          <ac:chgData name="Mirosław Jedynak" userId="b351a4e2-1c67-49e0-a4ca-78d28cfe2d71" providerId="ADAL" clId="{5CE1C359-4D9C-4881-AADF-459F3302D518}" dt="2018-10-04T14:24:25.110" v="5308" actId="1582"/>
          <ac:cxnSpMkLst>
            <pc:docMk/>
            <pc:sldMk cId="2081255299" sldId="654"/>
            <ac:cxnSpMk id="11" creationId="{C4D251D2-7AA1-4343-9C66-03F5802F05EE}"/>
          </ac:cxnSpMkLst>
        </pc:cxnChg>
        <pc:cxnChg chg="add mod">
          <ac:chgData name="Mirosław Jedynak" userId="b351a4e2-1c67-49e0-a4ca-78d28cfe2d71" providerId="ADAL" clId="{5CE1C359-4D9C-4881-AADF-459F3302D518}" dt="2018-10-04T14:24:25.110" v="5308" actId="1582"/>
          <ac:cxnSpMkLst>
            <pc:docMk/>
            <pc:sldMk cId="2081255299" sldId="654"/>
            <ac:cxnSpMk id="12" creationId="{43F939B8-F515-4EAB-B531-7DAE1547EE5B}"/>
          </ac:cxnSpMkLst>
        </pc:cxnChg>
        <pc:cxnChg chg="add mod">
          <ac:chgData name="Mirosław Jedynak" userId="b351a4e2-1c67-49e0-a4ca-78d28cfe2d71" providerId="ADAL" clId="{5CE1C359-4D9C-4881-AADF-459F3302D518}" dt="2018-10-04T14:24:25.110" v="5308" actId="1582"/>
          <ac:cxnSpMkLst>
            <pc:docMk/>
            <pc:sldMk cId="2081255299" sldId="654"/>
            <ac:cxnSpMk id="15" creationId="{A73BBC37-E422-47CF-8BDD-15C8AD739393}"/>
          </ac:cxnSpMkLst>
        </pc:cxnChg>
        <pc:cxnChg chg="add mod">
          <ac:chgData name="Mirosław Jedynak" userId="b351a4e2-1c67-49e0-a4ca-78d28cfe2d71" providerId="ADAL" clId="{5CE1C359-4D9C-4881-AADF-459F3302D518}" dt="2018-10-04T14:24:25.110" v="5308" actId="1582"/>
          <ac:cxnSpMkLst>
            <pc:docMk/>
            <pc:sldMk cId="2081255299" sldId="654"/>
            <ac:cxnSpMk id="19" creationId="{77C9144E-3CCC-4AD8-91F6-7770260EE175}"/>
          </ac:cxnSpMkLst>
        </pc:cxnChg>
        <pc:cxnChg chg="add mod">
          <ac:chgData name="Mirosław Jedynak" userId="b351a4e2-1c67-49e0-a4ca-78d28cfe2d71" providerId="ADAL" clId="{5CE1C359-4D9C-4881-AADF-459F3302D518}" dt="2018-10-04T14:24:36.882" v="5310" actId="693"/>
          <ac:cxnSpMkLst>
            <pc:docMk/>
            <pc:sldMk cId="2081255299" sldId="654"/>
            <ac:cxnSpMk id="26" creationId="{BFE85C0B-BCC2-42E7-A6BB-12316448AF5C}"/>
          </ac:cxnSpMkLst>
        </pc:cxnChg>
        <pc:cxnChg chg="add mod">
          <ac:chgData name="Mirosław Jedynak" userId="b351a4e2-1c67-49e0-a4ca-78d28cfe2d71" providerId="ADAL" clId="{5CE1C359-4D9C-4881-AADF-459F3302D518}" dt="2018-10-04T14:24:36.882" v="5310" actId="693"/>
          <ac:cxnSpMkLst>
            <pc:docMk/>
            <pc:sldMk cId="2081255299" sldId="654"/>
            <ac:cxnSpMk id="28" creationId="{45E7ED31-8326-4FE2-870C-846BE89F5647}"/>
          </ac:cxnSpMkLst>
        </pc:cxnChg>
      </pc:sldChg>
      <pc:sldChg chg="addSp delSp modSp add">
        <pc:chgData name="Mirosław Jedynak" userId="b351a4e2-1c67-49e0-a4ca-78d28cfe2d71" providerId="ADAL" clId="{5CE1C359-4D9C-4881-AADF-459F3302D518}" dt="2018-10-04T14:22:27.441" v="5281" actId="14734"/>
        <pc:sldMkLst>
          <pc:docMk/>
          <pc:sldMk cId="4092477868" sldId="655"/>
        </pc:sldMkLst>
        <pc:spChg chg="mod">
          <ac:chgData name="Mirosław Jedynak" userId="b351a4e2-1c67-49e0-a4ca-78d28cfe2d71" providerId="ADAL" clId="{5CE1C359-4D9C-4881-AADF-459F3302D518}" dt="2018-10-04T14:00:43.228" v="4887" actId="20577"/>
          <ac:spMkLst>
            <pc:docMk/>
            <pc:sldMk cId="4092477868" sldId="655"/>
            <ac:spMk id="3" creationId="{ED72A63C-7628-4036-A320-C6BF2DFF69B8}"/>
          </ac:spMkLst>
        </pc:spChg>
        <pc:graphicFrameChg chg="add mod">
          <ac:chgData name="Mirosław Jedynak" userId="b351a4e2-1c67-49e0-a4ca-78d28cfe2d71" providerId="ADAL" clId="{5CE1C359-4D9C-4881-AADF-459F3302D518}" dt="2018-10-04T13:56:25.892" v="4803" actId="20577"/>
          <ac:graphicFrameMkLst>
            <pc:docMk/>
            <pc:sldMk cId="4092477868" sldId="655"/>
            <ac:graphicFrameMk id="2" creationId="{975B9994-21C0-406B-9534-ACBED1A234EC}"/>
          </ac:graphicFrameMkLst>
        </pc:graphicFrameChg>
        <pc:graphicFrameChg chg="add mod modGraphic">
          <ac:chgData name="Mirosław Jedynak" userId="b351a4e2-1c67-49e0-a4ca-78d28cfe2d71" providerId="ADAL" clId="{5CE1C359-4D9C-4881-AADF-459F3302D518}" dt="2018-10-04T14:22:27.441" v="5281" actId="14734"/>
          <ac:graphicFrameMkLst>
            <pc:docMk/>
            <pc:sldMk cId="4092477868" sldId="655"/>
            <ac:graphicFrameMk id="6" creationId="{4F0D36AB-3D09-4729-9ADA-9100AC2CF4B3}"/>
          </ac:graphicFrameMkLst>
        </pc:graphicFrameChg>
        <pc:graphicFrameChg chg="mod modGraphic">
          <ac:chgData name="Mirosław Jedynak" userId="b351a4e2-1c67-49e0-a4ca-78d28cfe2d71" providerId="ADAL" clId="{5CE1C359-4D9C-4881-AADF-459F3302D518}" dt="2018-10-04T14:08:07.635" v="5038" actId="20577"/>
          <ac:graphicFrameMkLst>
            <pc:docMk/>
            <pc:sldMk cId="4092477868" sldId="655"/>
            <ac:graphicFrameMk id="10" creationId="{4BDDC28A-B300-45CB-B6EC-AFEF87C1DE08}"/>
          </ac:graphicFrameMkLst>
        </pc:graphicFrameChg>
        <pc:picChg chg="del">
          <ac:chgData name="Mirosław Jedynak" userId="b351a4e2-1c67-49e0-a4ca-78d28cfe2d71" providerId="ADAL" clId="{5CE1C359-4D9C-4881-AADF-459F3302D518}" dt="2018-10-04T13:50:03.998" v="4565" actId="478"/>
          <ac:picMkLst>
            <pc:docMk/>
            <pc:sldMk cId="4092477868" sldId="655"/>
            <ac:picMk id="7" creationId="{CA15DCFC-8968-46ED-A1ED-1D999E16FEEC}"/>
          </ac:picMkLst>
        </pc:picChg>
      </pc:sldChg>
      <pc:sldChg chg="addSp delSp modSp add">
        <pc:chgData name="Mirosław Jedynak" userId="b351a4e2-1c67-49e0-a4ca-78d28cfe2d71" providerId="ADAL" clId="{5CE1C359-4D9C-4881-AADF-459F3302D518}" dt="2018-10-04T14:20:30.312" v="5270" actId="20577"/>
        <pc:sldMkLst>
          <pc:docMk/>
          <pc:sldMk cId="3537045095" sldId="656"/>
        </pc:sldMkLst>
        <pc:spChg chg="mod">
          <ac:chgData name="Mirosław Jedynak" userId="b351a4e2-1c67-49e0-a4ca-78d28cfe2d71" providerId="ADAL" clId="{5CE1C359-4D9C-4881-AADF-459F3302D518}" dt="2018-10-04T14:20:19.311" v="5248" actId="20577"/>
          <ac:spMkLst>
            <pc:docMk/>
            <pc:sldMk cId="3537045095" sldId="656"/>
            <ac:spMk id="2" creationId="{97945ECB-BBA2-4FF9-8681-D7C63AECFBFC}"/>
          </ac:spMkLst>
        </pc:spChg>
        <pc:spChg chg="mod">
          <ac:chgData name="Mirosław Jedynak" userId="b351a4e2-1c67-49e0-a4ca-78d28cfe2d71" providerId="ADAL" clId="{5CE1C359-4D9C-4881-AADF-459F3302D518}" dt="2018-10-04T14:20:30.312" v="5270" actId="20577"/>
          <ac:spMkLst>
            <pc:docMk/>
            <pc:sldMk cId="3537045095" sldId="656"/>
            <ac:spMk id="3" creationId="{BF552A44-BB50-47DF-876B-7470E3FA1B58}"/>
          </ac:spMkLst>
        </pc:spChg>
        <pc:spChg chg="del">
          <ac:chgData name="Mirosław Jedynak" userId="b351a4e2-1c67-49e0-a4ca-78d28cfe2d71" providerId="ADAL" clId="{5CE1C359-4D9C-4881-AADF-459F3302D518}" dt="2018-10-04T14:20:12.555" v="5230"/>
          <ac:spMkLst>
            <pc:docMk/>
            <pc:sldMk cId="3537045095" sldId="656"/>
            <ac:spMk id="4" creationId="{2A8255CC-D14A-41D2-84A9-2D538991CB36}"/>
          </ac:spMkLst>
        </pc:spChg>
        <pc:spChg chg="add mod">
          <ac:chgData name="Mirosław Jedynak" userId="b351a4e2-1c67-49e0-a4ca-78d28cfe2d71" providerId="ADAL" clId="{5CE1C359-4D9C-4881-AADF-459F3302D518}" dt="2018-10-04T14:20:12.555" v="5230"/>
          <ac:spMkLst>
            <pc:docMk/>
            <pc:sldMk cId="3537045095" sldId="656"/>
            <ac:spMk id="5" creationId="{DDEB1FF8-4C1C-46CE-A1A7-55CB2C75105D}"/>
          </ac:spMkLst>
        </pc:spChg>
      </pc:sldChg>
      <pc:sldChg chg="addSp delSp modSp add">
        <pc:chgData name="Mirosław Jedynak" userId="b351a4e2-1c67-49e0-a4ca-78d28cfe2d71" providerId="ADAL" clId="{5CE1C359-4D9C-4881-AADF-459F3302D518}" dt="2018-10-04T14:33:35.799" v="5564"/>
        <pc:sldMkLst>
          <pc:docMk/>
          <pc:sldMk cId="2572632693" sldId="658"/>
        </pc:sldMkLst>
        <pc:spChg chg="add mod">
          <ac:chgData name="Mirosław Jedynak" userId="b351a4e2-1c67-49e0-a4ca-78d28cfe2d71" providerId="ADAL" clId="{5CE1C359-4D9C-4881-AADF-459F3302D518}" dt="2018-10-04T14:25:50.446" v="5442" actId="1076"/>
          <ac:spMkLst>
            <pc:docMk/>
            <pc:sldMk cId="2572632693" sldId="658"/>
            <ac:spMk id="14" creationId="{D757B903-9B84-4AD1-9362-10CB344ECB0A}"/>
          </ac:spMkLst>
        </pc:spChg>
        <pc:spChg chg="add mod">
          <ac:chgData name="Mirosław Jedynak" userId="b351a4e2-1c67-49e0-a4ca-78d28cfe2d71" providerId="ADAL" clId="{5CE1C359-4D9C-4881-AADF-459F3302D518}" dt="2018-10-04T14:28:01.326" v="5484" actId="20577"/>
          <ac:spMkLst>
            <pc:docMk/>
            <pc:sldMk cId="2572632693" sldId="658"/>
            <ac:spMk id="15" creationId="{DFDC9ED6-4BF1-4797-83BC-E37E29D7DB67}"/>
          </ac:spMkLst>
        </pc:spChg>
        <pc:graphicFrameChg chg="del">
          <ac:chgData name="Mirosław Jedynak" userId="b351a4e2-1c67-49e0-a4ca-78d28cfe2d71" providerId="ADAL" clId="{5CE1C359-4D9C-4881-AADF-459F3302D518}" dt="2018-10-04T14:25:14.833" v="5420" actId="478"/>
          <ac:graphicFrameMkLst>
            <pc:docMk/>
            <pc:sldMk cId="2572632693" sldId="658"/>
            <ac:graphicFrameMk id="2" creationId="{975B9994-21C0-406B-9534-ACBED1A234EC}"/>
          </ac:graphicFrameMkLst>
        </pc:graphicFrameChg>
        <pc:graphicFrameChg chg="add mod">
          <ac:chgData name="Mirosław Jedynak" userId="b351a4e2-1c67-49e0-a4ca-78d28cfe2d71" providerId="ADAL" clId="{5CE1C359-4D9C-4881-AADF-459F3302D518}" dt="2018-10-04T14:25:24.835" v="5422" actId="1076"/>
          <ac:graphicFrameMkLst>
            <pc:docMk/>
            <pc:sldMk cId="2572632693" sldId="658"/>
            <ac:graphicFrameMk id="7" creationId="{043846DB-112A-467C-A4B9-71D4D3179F9A}"/>
          </ac:graphicFrameMkLst>
        </pc:graphicFrameChg>
        <pc:graphicFrameChg chg="add mod">
          <ac:chgData name="Mirosław Jedynak" userId="b351a4e2-1c67-49e0-a4ca-78d28cfe2d71" providerId="ADAL" clId="{5CE1C359-4D9C-4881-AADF-459F3302D518}" dt="2018-10-04T14:25:24.835" v="5422" actId="1076"/>
          <ac:graphicFrameMkLst>
            <pc:docMk/>
            <pc:sldMk cId="2572632693" sldId="658"/>
            <ac:graphicFrameMk id="8" creationId="{9C037246-49AC-471F-9FD2-62D914EC367A}"/>
          </ac:graphicFrameMkLst>
        </pc:graphicFrameChg>
        <pc:picChg chg="add del mod">
          <ac:chgData name="Mirosław Jedynak" userId="b351a4e2-1c67-49e0-a4ca-78d28cfe2d71" providerId="ADAL" clId="{5CE1C359-4D9C-4881-AADF-459F3302D518}" dt="2018-10-04T14:33:35.799" v="5564"/>
          <ac:picMkLst>
            <pc:docMk/>
            <pc:sldMk cId="2572632693" sldId="658"/>
            <ac:picMk id="17" creationId="{6B7DF118-BFF1-4CDD-9812-92296684F365}"/>
          </ac:picMkLst>
        </pc:picChg>
        <pc:cxnChg chg="add mod">
          <ac:chgData name="Mirosław Jedynak" userId="b351a4e2-1c67-49e0-a4ca-78d28cfe2d71" providerId="ADAL" clId="{5CE1C359-4D9C-4881-AADF-459F3302D518}" dt="2018-10-04T14:25:33.780" v="5425" actId="14100"/>
          <ac:cxnSpMkLst>
            <pc:docMk/>
            <pc:sldMk cId="2572632693" sldId="658"/>
            <ac:cxnSpMk id="9" creationId="{41AD3937-FF7A-4750-A785-A947E3F90220}"/>
          </ac:cxnSpMkLst>
        </pc:cxnChg>
        <pc:cxnChg chg="add mod">
          <ac:chgData name="Mirosław Jedynak" userId="b351a4e2-1c67-49e0-a4ca-78d28cfe2d71" providerId="ADAL" clId="{5CE1C359-4D9C-4881-AADF-459F3302D518}" dt="2018-10-04T14:25:38.589" v="5428" actId="14100"/>
          <ac:cxnSpMkLst>
            <pc:docMk/>
            <pc:sldMk cId="2572632693" sldId="658"/>
            <ac:cxnSpMk id="11" creationId="{BAD76AAD-48C1-4351-A17F-9ABE71331F35}"/>
          </ac:cxnSpMkLst>
        </pc:cxnChg>
      </pc:sldChg>
      <pc:sldChg chg="modSp add">
        <pc:chgData name="Mirosław Jedynak" userId="b351a4e2-1c67-49e0-a4ca-78d28cfe2d71" providerId="ADAL" clId="{5CE1C359-4D9C-4881-AADF-459F3302D518}" dt="2018-10-04T14:28:42.102" v="5501" actId="20577"/>
        <pc:sldMkLst>
          <pc:docMk/>
          <pc:sldMk cId="2516276699" sldId="660"/>
        </pc:sldMkLst>
        <pc:spChg chg="mod">
          <ac:chgData name="Mirosław Jedynak" userId="b351a4e2-1c67-49e0-a4ca-78d28cfe2d71" providerId="ADAL" clId="{5CE1C359-4D9C-4881-AADF-459F3302D518}" dt="2018-10-04T14:28:42.102" v="5501" actId="20577"/>
          <ac:spMkLst>
            <pc:docMk/>
            <pc:sldMk cId="2516276699" sldId="660"/>
            <ac:spMk id="2" creationId="{961E95D8-6617-485E-92B2-F28F2C81F87B}"/>
          </ac:spMkLst>
        </pc:spChg>
      </pc:sldChg>
      <pc:sldChg chg="addSp delSp modSp add">
        <pc:chgData name="Mirosław Jedynak" userId="b351a4e2-1c67-49e0-a4ca-78d28cfe2d71" providerId="ADAL" clId="{5CE1C359-4D9C-4881-AADF-459F3302D518}" dt="2018-10-04T14:34:22.829" v="5574" actId="1076"/>
        <pc:sldMkLst>
          <pc:docMk/>
          <pc:sldMk cId="3378959411" sldId="662"/>
        </pc:sldMkLst>
        <pc:spChg chg="add del">
          <ac:chgData name="Mirosław Jedynak" userId="b351a4e2-1c67-49e0-a4ca-78d28cfe2d71" providerId="ADAL" clId="{5CE1C359-4D9C-4881-AADF-459F3302D518}" dt="2018-10-04T14:34:08.362" v="5569"/>
          <ac:spMkLst>
            <pc:docMk/>
            <pc:sldMk cId="3378959411" sldId="662"/>
            <ac:spMk id="2" creationId="{E837AFBB-67C5-4EBF-A438-B37DC2A0BFD9}"/>
          </ac:spMkLst>
        </pc:spChg>
        <pc:picChg chg="add del mod">
          <ac:chgData name="Mirosław Jedynak" userId="b351a4e2-1c67-49e0-a4ca-78d28cfe2d71" providerId="ADAL" clId="{5CE1C359-4D9C-4881-AADF-459F3302D518}" dt="2018-10-04T14:33:31.537" v="5562"/>
          <ac:picMkLst>
            <pc:docMk/>
            <pc:sldMk cId="3378959411" sldId="662"/>
            <ac:picMk id="5" creationId="{50C91978-E06C-4DE9-95B6-D70F4BE8280C}"/>
          </ac:picMkLst>
        </pc:picChg>
        <pc:picChg chg="add del">
          <ac:chgData name="Mirosław Jedynak" userId="b351a4e2-1c67-49e0-a4ca-78d28cfe2d71" providerId="ADAL" clId="{5CE1C359-4D9C-4881-AADF-459F3302D518}" dt="2018-10-04T14:33:58.361" v="5566" actId="478"/>
          <ac:picMkLst>
            <pc:docMk/>
            <pc:sldMk cId="3378959411" sldId="662"/>
            <ac:picMk id="6" creationId="{D89633EF-F2E6-4DB9-8FF2-039BD74552B2}"/>
          </ac:picMkLst>
        </pc:picChg>
        <pc:picChg chg="add del mod">
          <ac:chgData name="Mirosław Jedynak" userId="b351a4e2-1c67-49e0-a4ca-78d28cfe2d71" providerId="ADAL" clId="{5CE1C359-4D9C-4881-AADF-459F3302D518}" dt="2018-10-04T14:33:59.791" v="5568"/>
          <ac:picMkLst>
            <pc:docMk/>
            <pc:sldMk cId="3378959411" sldId="662"/>
            <ac:picMk id="8" creationId="{E95AAB81-3D28-4888-B4A4-428161C5B814}"/>
          </ac:picMkLst>
        </pc:picChg>
        <pc:picChg chg="add mod">
          <ac:chgData name="Mirosław Jedynak" userId="b351a4e2-1c67-49e0-a4ca-78d28cfe2d71" providerId="ADAL" clId="{5CE1C359-4D9C-4881-AADF-459F3302D518}" dt="2018-10-04T14:34:22.829" v="5574" actId="1076"/>
          <ac:picMkLst>
            <pc:docMk/>
            <pc:sldMk cId="3378959411" sldId="662"/>
            <ac:picMk id="10" creationId="{A1EDC190-CFFC-499D-BCEE-DC4C2FFB31F4}"/>
          </ac:picMkLst>
        </pc:picChg>
      </pc:sldChg>
      <pc:sldChg chg="modSp add">
        <pc:chgData name="Mirosław Jedynak" userId="b351a4e2-1c67-49e0-a4ca-78d28cfe2d71" providerId="ADAL" clId="{5CE1C359-4D9C-4881-AADF-459F3302D518}" dt="2018-10-05T06:41:01.876" v="5610" actId="20577"/>
        <pc:sldMkLst>
          <pc:docMk/>
          <pc:sldMk cId="1194047497" sldId="664"/>
        </pc:sldMkLst>
        <pc:spChg chg="mod">
          <ac:chgData name="Mirosław Jedynak" userId="b351a4e2-1c67-49e0-a4ca-78d28cfe2d71" providerId="ADAL" clId="{5CE1C359-4D9C-4881-AADF-459F3302D518}" dt="2018-10-05T06:41:01.876" v="5610" actId="20577"/>
          <ac:spMkLst>
            <pc:docMk/>
            <pc:sldMk cId="1194047497" sldId="664"/>
            <ac:spMk id="2" creationId="{161BC9B9-FFA4-4A0F-8D52-F5DB3DB02EE0}"/>
          </ac:spMkLst>
        </pc:spChg>
      </pc:sldChg>
      <pc:sldChg chg="addSp delSp modSp add">
        <pc:chgData name="Mirosław Jedynak" userId="b351a4e2-1c67-49e0-a4ca-78d28cfe2d71" providerId="ADAL" clId="{5CE1C359-4D9C-4881-AADF-459F3302D518}" dt="2018-10-05T06:47:52.081" v="5698" actId="1076"/>
        <pc:sldMkLst>
          <pc:docMk/>
          <pc:sldMk cId="2355000027" sldId="665"/>
        </pc:sldMkLst>
        <pc:spChg chg="del">
          <ac:chgData name="Mirosław Jedynak" userId="b351a4e2-1c67-49e0-a4ca-78d28cfe2d71" providerId="ADAL" clId="{5CE1C359-4D9C-4881-AADF-459F3302D518}" dt="2018-10-05T06:42:03.882" v="5613"/>
          <ac:spMkLst>
            <pc:docMk/>
            <pc:sldMk cId="2355000027" sldId="665"/>
            <ac:spMk id="2" creationId="{969E52D9-6384-42DC-8C74-7F431C1846D3}"/>
          </ac:spMkLst>
        </pc:spChg>
        <pc:spChg chg="mod">
          <ac:chgData name="Mirosław Jedynak" userId="b351a4e2-1c67-49e0-a4ca-78d28cfe2d71" providerId="ADAL" clId="{5CE1C359-4D9C-4881-AADF-459F3302D518}" dt="2018-10-05T06:42:19.243" v="5641" actId="20577"/>
          <ac:spMkLst>
            <pc:docMk/>
            <pc:sldMk cId="2355000027" sldId="665"/>
            <ac:spMk id="3" creationId="{4F7DC26D-A432-4167-BD55-9E8D146BA698}"/>
          </ac:spMkLst>
        </pc:spChg>
        <pc:graphicFrameChg chg="add mod modGraphic">
          <ac:chgData name="Mirosław Jedynak" userId="b351a4e2-1c67-49e0-a4ca-78d28cfe2d71" providerId="ADAL" clId="{5CE1C359-4D9C-4881-AADF-459F3302D518}" dt="2018-10-05T06:47:40.223" v="5695" actId="1076"/>
          <ac:graphicFrameMkLst>
            <pc:docMk/>
            <pc:sldMk cId="2355000027" sldId="665"/>
            <ac:graphicFrameMk id="4" creationId="{90C0E2A2-0F61-4089-9327-5C489679A889}"/>
          </ac:graphicFrameMkLst>
        </pc:graphicFrameChg>
        <pc:graphicFrameChg chg="add mod modGraphic">
          <ac:chgData name="Mirosław Jedynak" userId="b351a4e2-1c67-49e0-a4ca-78d28cfe2d71" providerId="ADAL" clId="{5CE1C359-4D9C-4881-AADF-459F3302D518}" dt="2018-10-05T06:47:40.223" v="5695" actId="1076"/>
          <ac:graphicFrameMkLst>
            <pc:docMk/>
            <pc:sldMk cId="2355000027" sldId="665"/>
            <ac:graphicFrameMk id="5" creationId="{A0466580-2949-4AA0-AF23-EE0CA632C8C2}"/>
          </ac:graphicFrameMkLst>
        </pc:graphicFrameChg>
        <pc:picChg chg="add mod modCrop">
          <ac:chgData name="Mirosław Jedynak" userId="b351a4e2-1c67-49e0-a4ca-78d28cfe2d71" providerId="ADAL" clId="{5CE1C359-4D9C-4881-AADF-459F3302D518}" dt="2018-10-05T06:47:52.081" v="5698" actId="1076"/>
          <ac:picMkLst>
            <pc:docMk/>
            <pc:sldMk cId="2355000027" sldId="665"/>
            <ac:picMk id="7" creationId="{D00FAEAD-B1E6-47F9-9434-05FDBC8205C7}"/>
          </ac:picMkLst>
        </pc:picChg>
        <pc:picChg chg="add mod">
          <ac:chgData name="Mirosław Jedynak" userId="b351a4e2-1c67-49e0-a4ca-78d28cfe2d71" providerId="ADAL" clId="{5CE1C359-4D9C-4881-AADF-459F3302D518}" dt="2018-10-05T06:44:30.195" v="5658" actId="1076"/>
          <ac:picMkLst>
            <pc:docMk/>
            <pc:sldMk cId="2355000027" sldId="665"/>
            <ac:picMk id="9" creationId="{2D4E5BBD-BB57-4508-B6ED-229CCDEC5325}"/>
          </ac:picMkLst>
        </pc:picChg>
        <pc:picChg chg="add mod modCrop">
          <ac:chgData name="Mirosław Jedynak" userId="b351a4e2-1c67-49e0-a4ca-78d28cfe2d71" providerId="ADAL" clId="{5CE1C359-4D9C-4881-AADF-459F3302D518}" dt="2018-10-05T06:46:28.143" v="5674" actId="1076"/>
          <ac:picMkLst>
            <pc:docMk/>
            <pc:sldMk cId="2355000027" sldId="665"/>
            <ac:picMk id="11" creationId="{11C47A7D-64FC-4C47-9B57-86F36AA40DCC}"/>
          </ac:picMkLst>
        </pc:picChg>
      </pc:sldChg>
      <pc:sldChg chg="addSp delSp modSp add">
        <pc:chgData name="Mirosław Jedynak" userId="b351a4e2-1c67-49e0-a4ca-78d28cfe2d71" providerId="ADAL" clId="{5CE1C359-4D9C-4881-AADF-459F3302D518}" dt="2018-10-05T08:54:11.627" v="5702" actId="962"/>
        <pc:sldMkLst>
          <pc:docMk/>
          <pc:sldMk cId="2084472676" sldId="666"/>
        </pc:sldMkLst>
        <pc:spChg chg="del">
          <ac:chgData name="Mirosław Jedynak" userId="b351a4e2-1c67-49e0-a4ca-78d28cfe2d71" providerId="ADAL" clId="{5CE1C359-4D9C-4881-AADF-459F3302D518}" dt="2018-10-05T08:54:08.569" v="5700"/>
          <ac:spMkLst>
            <pc:docMk/>
            <pc:sldMk cId="2084472676" sldId="666"/>
            <ac:spMk id="2" creationId="{85E30801-0EF8-4F6B-AC1E-DB6AFA624EF6}"/>
          </ac:spMkLst>
        </pc:spChg>
        <pc:picChg chg="add mod">
          <ac:chgData name="Mirosław Jedynak" userId="b351a4e2-1c67-49e0-a4ca-78d28cfe2d71" providerId="ADAL" clId="{5CE1C359-4D9C-4881-AADF-459F3302D518}" dt="2018-10-05T08:54:11.627" v="5702" actId="962"/>
          <ac:picMkLst>
            <pc:docMk/>
            <pc:sldMk cId="2084472676" sldId="666"/>
            <ac:picMk id="5" creationId="{9F3F1880-2599-4FC7-AE9A-70BD8B50EBFF}"/>
          </ac:picMkLst>
        </pc:picChg>
      </pc:sldChg>
    </pc:docChg>
  </pc:docChgLst>
  <pc:docChgLst>
    <pc:chgData name="Mirosław Jedynak" userId="45d8003b4faec997" providerId="LiveId" clId="{ABC9ADA4-C7EA-4A14-9D2F-D242E5C3F4DD}"/>
    <pc:docChg chg="undo custSel mod addSld delSld modSld sldOrd modMainMaster">
      <pc:chgData name="Mirosław Jedynak" userId="45d8003b4faec997" providerId="LiveId" clId="{ABC9ADA4-C7EA-4A14-9D2F-D242E5C3F4DD}" dt="2018-10-17T08:41:55.108" v="5867"/>
      <pc:docMkLst>
        <pc:docMk/>
      </pc:docMkLst>
      <pc:sldChg chg="del">
        <pc:chgData name="Mirosław Jedynak" userId="45d8003b4faec997" providerId="LiveId" clId="{ABC9ADA4-C7EA-4A14-9D2F-D242E5C3F4DD}" dt="2018-10-17T08:10:46.955" v="5373" actId="2696"/>
        <pc:sldMkLst>
          <pc:docMk/>
          <pc:sldMk cId="1494470329" sldId="259"/>
        </pc:sldMkLst>
      </pc:sldChg>
      <pc:sldChg chg="del">
        <pc:chgData name="Mirosław Jedynak" userId="45d8003b4faec997" providerId="LiveId" clId="{ABC9ADA4-C7EA-4A14-9D2F-D242E5C3F4DD}" dt="2018-10-17T08:10:52.029" v="5375" actId="2696"/>
        <pc:sldMkLst>
          <pc:docMk/>
          <pc:sldMk cId="4004667492" sldId="606"/>
        </pc:sldMkLst>
      </pc:sldChg>
      <pc:sldChg chg="addSp delSp modSp modNotesTx">
        <pc:chgData name="Mirosław Jedynak" userId="45d8003b4faec997" providerId="LiveId" clId="{ABC9ADA4-C7EA-4A14-9D2F-D242E5C3F4DD}" dt="2018-10-17T08:29:42.248" v="5723" actId="313"/>
        <pc:sldMkLst>
          <pc:docMk/>
          <pc:sldMk cId="469351966" sldId="609"/>
        </pc:sldMkLst>
        <pc:spChg chg="add mod">
          <ac:chgData name="Mirosław Jedynak" userId="45d8003b4faec997" providerId="LiveId" clId="{ABC9ADA4-C7EA-4A14-9D2F-D242E5C3F4DD}" dt="2018-10-08T11:49:40.986" v="2774" actId="1038"/>
          <ac:spMkLst>
            <pc:docMk/>
            <pc:sldMk cId="469351966" sldId="609"/>
            <ac:spMk id="3" creationId="{D33049D3-4A63-496A-8D44-2569578CB7B0}"/>
          </ac:spMkLst>
        </pc:spChg>
        <pc:spChg chg="del mod">
          <ac:chgData name="Mirosław Jedynak" userId="45d8003b4faec997" providerId="LiveId" clId="{ABC9ADA4-C7EA-4A14-9D2F-D242E5C3F4DD}" dt="2018-10-08T11:49:47.817" v="2776" actId="478"/>
          <ac:spMkLst>
            <pc:docMk/>
            <pc:sldMk cId="469351966" sldId="609"/>
            <ac:spMk id="5" creationId="{19DB7529-80AF-4EF5-A607-4467121D5DA2}"/>
          </ac:spMkLst>
        </pc:spChg>
        <pc:spChg chg="del">
          <ac:chgData name="Mirosław Jedynak" userId="45d8003b4faec997" providerId="LiveId" clId="{ABC9ADA4-C7EA-4A14-9D2F-D242E5C3F4DD}" dt="2018-10-08T11:39:03.120" v="2114" actId="1032"/>
          <ac:spMkLst>
            <pc:docMk/>
            <pc:sldMk cId="469351966" sldId="609"/>
            <ac:spMk id="6" creationId="{E53D4913-70C2-4F06-AA6E-32696B15657D}"/>
          </ac:spMkLst>
        </pc:spChg>
        <pc:spChg chg="add mod ord">
          <ac:chgData name="Mirosław Jedynak" userId="45d8003b4faec997" providerId="LiveId" clId="{ABC9ADA4-C7EA-4A14-9D2F-D242E5C3F4DD}" dt="2018-10-08T11:49:40.986" v="2774" actId="1038"/>
          <ac:spMkLst>
            <pc:docMk/>
            <pc:sldMk cId="469351966" sldId="609"/>
            <ac:spMk id="7" creationId="{3FAC8307-8A20-4BCE-A846-F8E164AAD27D}"/>
          </ac:spMkLst>
        </pc:spChg>
        <pc:spChg chg="add mod">
          <ac:chgData name="Mirosław Jedynak" userId="45d8003b4faec997" providerId="LiveId" clId="{ABC9ADA4-C7EA-4A14-9D2F-D242E5C3F4DD}" dt="2018-10-08T11:49:40.986" v="2774" actId="1038"/>
          <ac:spMkLst>
            <pc:docMk/>
            <pc:sldMk cId="469351966" sldId="609"/>
            <ac:spMk id="8" creationId="{2AF0225C-83DC-4F43-A4EE-65FD95246657}"/>
          </ac:spMkLst>
        </pc:spChg>
        <pc:spChg chg="add mod">
          <ac:chgData name="Mirosław Jedynak" userId="45d8003b4faec997" providerId="LiveId" clId="{ABC9ADA4-C7EA-4A14-9D2F-D242E5C3F4DD}" dt="2018-10-08T11:49:40.986" v="2774" actId="1038"/>
          <ac:spMkLst>
            <pc:docMk/>
            <pc:sldMk cId="469351966" sldId="609"/>
            <ac:spMk id="9" creationId="{8C3D0ABF-A95A-4E9E-9F77-5DE9F0F4AAB8}"/>
          </ac:spMkLst>
        </pc:spChg>
        <pc:spChg chg="add mod">
          <ac:chgData name="Mirosław Jedynak" userId="45d8003b4faec997" providerId="LiveId" clId="{ABC9ADA4-C7EA-4A14-9D2F-D242E5C3F4DD}" dt="2018-10-17T08:29:42.248" v="5723" actId="313"/>
          <ac:spMkLst>
            <pc:docMk/>
            <pc:sldMk cId="469351966" sldId="609"/>
            <ac:spMk id="13" creationId="{7EF854F2-C4C7-4468-8228-465F260DA4EC}"/>
          </ac:spMkLst>
        </pc:spChg>
        <pc:spChg chg="add mod">
          <ac:chgData name="Mirosław Jedynak" userId="45d8003b4faec997" providerId="LiveId" clId="{ABC9ADA4-C7EA-4A14-9D2F-D242E5C3F4DD}" dt="2018-10-08T11:49:40.986" v="2774" actId="1038"/>
          <ac:spMkLst>
            <pc:docMk/>
            <pc:sldMk cId="469351966" sldId="609"/>
            <ac:spMk id="14" creationId="{050C2507-5A7B-4F6B-B6E7-398DD40624D1}"/>
          </ac:spMkLst>
        </pc:spChg>
        <pc:spChg chg="add mod">
          <ac:chgData name="Mirosław Jedynak" userId="45d8003b4faec997" providerId="LiveId" clId="{ABC9ADA4-C7EA-4A14-9D2F-D242E5C3F4DD}" dt="2018-10-17T08:27:07.997" v="5713" actId="6549"/>
          <ac:spMkLst>
            <pc:docMk/>
            <pc:sldMk cId="469351966" sldId="609"/>
            <ac:spMk id="15" creationId="{BE36A55D-70C4-4209-8821-F2B2B3ADBE49}"/>
          </ac:spMkLst>
        </pc:spChg>
        <pc:graphicFrameChg chg="add mod">
          <ac:chgData name="Mirosław Jedynak" userId="45d8003b4faec997" providerId="LiveId" clId="{ABC9ADA4-C7EA-4A14-9D2F-D242E5C3F4DD}" dt="2018-10-08T11:49:40.986" v="2774" actId="1038"/>
          <ac:graphicFrameMkLst>
            <pc:docMk/>
            <pc:sldMk cId="469351966" sldId="609"/>
            <ac:graphicFrameMk id="2" creationId="{793ECFCC-BC69-4A4B-A5B6-DDA340A0A6B8}"/>
          </ac:graphicFrameMkLst>
        </pc:graphicFrameChg>
        <pc:picChg chg="del mod">
          <ac:chgData name="Mirosław Jedynak" userId="45d8003b4faec997" providerId="LiveId" clId="{ABC9ADA4-C7EA-4A14-9D2F-D242E5C3F4DD}" dt="2018-10-08T11:49:31.778" v="2749" actId="478"/>
          <ac:picMkLst>
            <pc:docMk/>
            <pc:sldMk cId="469351966" sldId="609"/>
            <ac:picMk id="4" creationId="{041B378F-33FA-4A17-B0E4-4C16F5ECA368}"/>
          </ac:picMkLst>
        </pc:picChg>
        <pc:cxnChg chg="add mod">
          <ac:chgData name="Mirosław Jedynak" userId="45d8003b4faec997" providerId="LiveId" clId="{ABC9ADA4-C7EA-4A14-9D2F-D242E5C3F4DD}" dt="2018-10-08T11:49:40.986" v="2774" actId="1038"/>
          <ac:cxnSpMkLst>
            <pc:docMk/>
            <pc:sldMk cId="469351966" sldId="609"/>
            <ac:cxnSpMk id="11" creationId="{0F1D7DC2-F48D-4055-A65D-3ABC5ADB1B39}"/>
          </ac:cxnSpMkLst>
        </pc:cxnChg>
        <pc:cxnChg chg="add mod">
          <ac:chgData name="Mirosław Jedynak" userId="45d8003b4faec997" providerId="LiveId" clId="{ABC9ADA4-C7EA-4A14-9D2F-D242E5C3F4DD}" dt="2018-10-08T11:49:40.986" v="2774" actId="1038"/>
          <ac:cxnSpMkLst>
            <pc:docMk/>
            <pc:sldMk cId="469351966" sldId="609"/>
            <ac:cxnSpMk id="12" creationId="{FC7F0E36-EA03-49D7-B23C-8CE42BD1202C}"/>
          </ac:cxnSpMkLst>
        </pc:cxnChg>
      </pc:sldChg>
      <pc:sldChg chg="addSp delSp modSp">
        <pc:chgData name="Mirosław Jedynak" userId="45d8003b4faec997" providerId="LiveId" clId="{ABC9ADA4-C7EA-4A14-9D2F-D242E5C3F4DD}" dt="2018-10-17T08:24:49.252" v="5706" actId="1076"/>
        <pc:sldMkLst>
          <pc:docMk/>
          <pc:sldMk cId="164145447" sldId="610"/>
        </pc:sldMkLst>
        <pc:spChg chg="add del">
          <ac:chgData name="Mirosław Jedynak" userId="45d8003b4faec997" providerId="LiveId" clId="{ABC9ADA4-C7EA-4A14-9D2F-D242E5C3F4DD}" dt="2018-10-17T08:24:41.941" v="5704" actId="478"/>
          <ac:spMkLst>
            <pc:docMk/>
            <pc:sldMk cId="164145447" sldId="610"/>
            <ac:spMk id="3" creationId="{3437C793-1CAB-4A92-81DC-72485B89BC8E}"/>
          </ac:spMkLst>
        </pc:spChg>
        <pc:picChg chg="mod">
          <ac:chgData name="Mirosław Jedynak" userId="45d8003b4faec997" providerId="LiveId" clId="{ABC9ADA4-C7EA-4A14-9D2F-D242E5C3F4DD}" dt="2018-10-17T08:24:49.252" v="5706" actId="1076"/>
          <ac:picMkLst>
            <pc:docMk/>
            <pc:sldMk cId="164145447" sldId="610"/>
            <ac:picMk id="5" creationId="{42AB6473-9FD6-4C11-B19F-D22F9B5542AA}"/>
          </ac:picMkLst>
        </pc:picChg>
      </pc:sldChg>
      <pc:sldChg chg="addSp delSp modSp">
        <pc:chgData name="Mirosław Jedynak" userId="45d8003b4faec997" providerId="LiveId" clId="{ABC9ADA4-C7EA-4A14-9D2F-D242E5C3F4DD}" dt="2018-10-17T08:27:56.649" v="5718" actId="790"/>
        <pc:sldMkLst>
          <pc:docMk/>
          <pc:sldMk cId="2132341072" sldId="615"/>
        </pc:sldMkLst>
        <pc:spChg chg="del">
          <ac:chgData name="Mirosław Jedynak" userId="45d8003b4faec997" providerId="LiveId" clId="{ABC9ADA4-C7EA-4A14-9D2F-D242E5C3F4DD}" dt="2018-10-08T11:30:59.160" v="2085" actId="478"/>
          <ac:spMkLst>
            <pc:docMk/>
            <pc:sldMk cId="2132341072" sldId="615"/>
            <ac:spMk id="2" creationId="{032BD7B9-725F-4D29-A983-AD1F2527AC96}"/>
          </ac:spMkLst>
        </pc:spChg>
        <pc:spChg chg="mod">
          <ac:chgData name="Mirosław Jedynak" userId="45d8003b4faec997" providerId="LiveId" clId="{ABC9ADA4-C7EA-4A14-9D2F-D242E5C3F4DD}" dt="2018-10-17T08:27:56.649" v="5718" actId="790"/>
          <ac:spMkLst>
            <pc:docMk/>
            <pc:sldMk cId="2132341072" sldId="615"/>
            <ac:spMk id="3" creationId="{304E1361-0E23-4879-9DB3-CC600F3B0CD8}"/>
          </ac:spMkLst>
        </pc:spChg>
        <pc:spChg chg="mod">
          <ac:chgData name="Mirosław Jedynak" userId="45d8003b4faec997" providerId="LiveId" clId="{ABC9ADA4-C7EA-4A14-9D2F-D242E5C3F4DD}" dt="2018-10-17T08:27:56.649" v="5718" actId="790"/>
          <ac:spMkLst>
            <pc:docMk/>
            <pc:sldMk cId="2132341072" sldId="615"/>
            <ac:spMk id="9" creationId="{E3C05D79-5F0C-4C96-916A-E82BA05898D6}"/>
          </ac:spMkLst>
        </pc:spChg>
        <pc:spChg chg="mod">
          <ac:chgData name="Mirosław Jedynak" userId="45d8003b4faec997" providerId="LiveId" clId="{ABC9ADA4-C7EA-4A14-9D2F-D242E5C3F4DD}" dt="2018-10-17T08:27:56.649" v="5718" actId="790"/>
          <ac:spMkLst>
            <pc:docMk/>
            <pc:sldMk cId="2132341072" sldId="615"/>
            <ac:spMk id="10" creationId="{CA0F6A6A-63D3-4E1A-B237-4B23E8206CC1}"/>
          </ac:spMkLst>
        </pc:spChg>
        <pc:spChg chg="mod">
          <ac:chgData name="Mirosław Jedynak" userId="45d8003b4faec997" providerId="LiveId" clId="{ABC9ADA4-C7EA-4A14-9D2F-D242E5C3F4DD}" dt="2018-10-17T08:27:56.649" v="5718" actId="790"/>
          <ac:spMkLst>
            <pc:docMk/>
            <pc:sldMk cId="2132341072" sldId="615"/>
            <ac:spMk id="11" creationId="{897D0F9E-92C6-45B2-B387-AB1AD20E3FB9}"/>
          </ac:spMkLst>
        </pc:spChg>
        <pc:spChg chg="mod">
          <ac:chgData name="Mirosław Jedynak" userId="45d8003b4faec997" providerId="LiveId" clId="{ABC9ADA4-C7EA-4A14-9D2F-D242E5C3F4DD}" dt="2018-10-17T08:27:56.649" v="5718" actId="790"/>
          <ac:spMkLst>
            <pc:docMk/>
            <pc:sldMk cId="2132341072" sldId="615"/>
            <ac:spMk id="12" creationId="{ABF3076D-D09E-465A-BBA0-E3825DD89EBE}"/>
          </ac:spMkLst>
        </pc:spChg>
        <pc:spChg chg="mod">
          <ac:chgData name="Mirosław Jedynak" userId="45d8003b4faec997" providerId="LiveId" clId="{ABC9ADA4-C7EA-4A14-9D2F-D242E5C3F4DD}" dt="2018-10-17T08:27:56.649" v="5718" actId="790"/>
          <ac:spMkLst>
            <pc:docMk/>
            <pc:sldMk cId="2132341072" sldId="615"/>
            <ac:spMk id="13" creationId="{51EFC163-4A31-4FC4-B081-158E0C71CB84}"/>
          </ac:spMkLst>
        </pc:spChg>
        <pc:spChg chg="mod">
          <ac:chgData name="Mirosław Jedynak" userId="45d8003b4faec997" providerId="LiveId" clId="{ABC9ADA4-C7EA-4A14-9D2F-D242E5C3F4DD}" dt="2018-10-17T08:27:56.649" v="5718" actId="790"/>
          <ac:spMkLst>
            <pc:docMk/>
            <pc:sldMk cId="2132341072" sldId="615"/>
            <ac:spMk id="14" creationId="{0032DCCE-95FA-4701-A7D1-56A44945D7E4}"/>
          </ac:spMkLst>
        </pc:spChg>
        <pc:spChg chg="add mod">
          <ac:chgData name="Mirosław Jedynak" userId="45d8003b4faec997" providerId="LiveId" clId="{ABC9ADA4-C7EA-4A14-9D2F-D242E5C3F4DD}" dt="2018-10-17T08:27:56.649" v="5718" actId="790"/>
          <ac:spMkLst>
            <pc:docMk/>
            <pc:sldMk cId="2132341072" sldId="615"/>
            <ac:spMk id="15" creationId="{4B16E7F3-6F15-4729-8EDB-4930F9720326}"/>
          </ac:spMkLst>
        </pc:spChg>
        <pc:cxnChg chg="add mod">
          <ac:chgData name="Mirosław Jedynak" userId="45d8003b4faec997" providerId="LiveId" clId="{ABC9ADA4-C7EA-4A14-9D2F-D242E5C3F4DD}" dt="2018-10-08T11:30:32.245" v="2080" actId="1582"/>
          <ac:cxnSpMkLst>
            <pc:docMk/>
            <pc:sldMk cId="2132341072" sldId="615"/>
            <ac:cxnSpMk id="5" creationId="{A653C09B-D2FD-4D50-99B5-433EFEF2372F}"/>
          </ac:cxnSpMkLst>
        </pc:cxnChg>
        <pc:cxnChg chg="add mod">
          <ac:chgData name="Mirosław Jedynak" userId="45d8003b4faec997" providerId="LiveId" clId="{ABC9ADA4-C7EA-4A14-9D2F-D242E5C3F4DD}" dt="2018-10-08T11:30:51.774" v="2084" actId="1076"/>
          <ac:cxnSpMkLst>
            <pc:docMk/>
            <pc:sldMk cId="2132341072" sldId="615"/>
            <ac:cxnSpMk id="7" creationId="{C4D1A76E-0CAC-4327-B960-B09DF2579F81}"/>
          </ac:cxnSpMkLst>
        </pc:cxnChg>
      </pc:sldChg>
      <pc:sldChg chg="del">
        <pc:chgData name="Mirosław Jedynak" userId="45d8003b4faec997" providerId="LiveId" clId="{ABC9ADA4-C7EA-4A14-9D2F-D242E5C3F4DD}" dt="2018-10-17T08:03:18.697" v="5327" actId="2696"/>
        <pc:sldMkLst>
          <pc:docMk/>
          <pc:sldMk cId="1753570218" sldId="616"/>
        </pc:sldMkLst>
      </pc:sldChg>
      <pc:sldChg chg="addSp delSp modSp">
        <pc:chgData name="Mirosław Jedynak" userId="45d8003b4faec997" providerId="LiveId" clId="{ABC9ADA4-C7EA-4A14-9D2F-D242E5C3F4DD}" dt="2018-10-08T08:25:51.085" v="899" actId="20577"/>
        <pc:sldMkLst>
          <pc:docMk/>
          <pc:sldMk cId="1157069038" sldId="617"/>
        </pc:sldMkLst>
        <pc:spChg chg="mod">
          <ac:chgData name="Mirosław Jedynak" userId="45d8003b4faec997" providerId="LiveId" clId="{ABC9ADA4-C7EA-4A14-9D2F-D242E5C3F4DD}" dt="2018-10-08T08:25:51.085" v="899" actId="20577"/>
          <ac:spMkLst>
            <pc:docMk/>
            <pc:sldMk cId="1157069038" sldId="617"/>
            <ac:spMk id="3" creationId="{27470D2B-DB5B-4BE9-812C-C1141D3CD568}"/>
          </ac:spMkLst>
        </pc:spChg>
        <pc:spChg chg="mod">
          <ac:chgData name="Mirosław Jedynak" userId="45d8003b4faec997" providerId="LiveId" clId="{ABC9ADA4-C7EA-4A14-9D2F-D242E5C3F4DD}" dt="2018-10-08T08:24:56.571" v="857" actId="1076"/>
          <ac:spMkLst>
            <pc:docMk/>
            <pc:sldMk cId="1157069038" sldId="617"/>
            <ac:spMk id="5" creationId="{CAF89849-E569-4ED7-9DA5-1E1040FD3E68}"/>
          </ac:spMkLst>
        </pc:spChg>
        <pc:spChg chg="mod">
          <ac:chgData name="Mirosław Jedynak" userId="45d8003b4faec997" providerId="LiveId" clId="{ABC9ADA4-C7EA-4A14-9D2F-D242E5C3F4DD}" dt="2018-10-08T08:24:53.178" v="856" actId="1076"/>
          <ac:spMkLst>
            <pc:docMk/>
            <pc:sldMk cId="1157069038" sldId="617"/>
            <ac:spMk id="6" creationId="{CD128C63-8B56-4F30-97A3-CD9A6FC6D17C}"/>
          </ac:spMkLst>
        </pc:spChg>
        <pc:spChg chg="mod">
          <ac:chgData name="Mirosław Jedynak" userId="45d8003b4faec997" providerId="LiveId" clId="{ABC9ADA4-C7EA-4A14-9D2F-D242E5C3F4DD}" dt="2018-10-08T08:22:39.549" v="830" actId="1076"/>
          <ac:spMkLst>
            <pc:docMk/>
            <pc:sldMk cId="1157069038" sldId="617"/>
            <ac:spMk id="8" creationId="{3796F547-0B45-48BD-BD66-56D98A63C269}"/>
          </ac:spMkLst>
        </pc:spChg>
        <pc:graphicFrameChg chg="mod">
          <ac:chgData name="Mirosław Jedynak" userId="45d8003b4faec997" providerId="LiveId" clId="{ABC9ADA4-C7EA-4A14-9D2F-D242E5C3F4DD}" dt="2018-10-08T08:25:35.393" v="886" actId="207"/>
          <ac:graphicFrameMkLst>
            <pc:docMk/>
            <pc:sldMk cId="1157069038" sldId="617"/>
            <ac:graphicFrameMk id="4" creationId="{39C7C3F5-8F24-405E-AAFE-76ED831895AD}"/>
          </ac:graphicFrameMkLst>
        </pc:graphicFrameChg>
        <pc:picChg chg="add del mod">
          <ac:chgData name="Mirosław Jedynak" userId="45d8003b4faec997" providerId="LiveId" clId="{ABC9ADA4-C7EA-4A14-9D2F-D242E5C3F4DD}" dt="2018-10-08T08:24:27.291" v="852" actId="478"/>
          <ac:picMkLst>
            <pc:docMk/>
            <pc:sldMk cId="1157069038" sldId="617"/>
            <ac:picMk id="7" creationId="{8FACBF0D-BB21-4925-A050-29BDF065D599}"/>
          </ac:picMkLst>
        </pc:picChg>
        <pc:picChg chg="add del mod">
          <ac:chgData name="Mirosław Jedynak" userId="45d8003b4faec997" providerId="LiveId" clId="{ABC9ADA4-C7EA-4A14-9D2F-D242E5C3F4DD}" dt="2018-10-08T08:25:39.220" v="887" actId="478"/>
          <ac:picMkLst>
            <pc:docMk/>
            <pc:sldMk cId="1157069038" sldId="617"/>
            <ac:picMk id="9" creationId="{8FF4151C-DEF2-4FEA-9057-EC50C7EDF35F}"/>
          </ac:picMkLst>
        </pc:picChg>
      </pc:sldChg>
      <pc:sldChg chg="del">
        <pc:chgData name="Mirosław Jedynak" userId="45d8003b4faec997" providerId="LiveId" clId="{ABC9ADA4-C7EA-4A14-9D2F-D242E5C3F4DD}" dt="2018-10-17T08:10:41.046" v="5372" actId="2696"/>
        <pc:sldMkLst>
          <pc:docMk/>
          <pc:sldMk cId="3858142856" sldId="620"/>
        </pc:sldMkLst>
      </pc:sldChg>
      <pc:sldChg chg="del">
        <pc:chgData name="Mirosław Jedynak" userId="45d8003b4faec997" providerId="LiveId" clId="{ABC9ADA4-C7EA-4A14-9D2F-D242E5C3F4DD}" dt="2018-10-17T08:10:50.020" v="5374" actId="2696"/>
        <pc:sldMkLst>
          <pc:docMk/>
          <pc:sldMk cId="1061611480" sldId="623"/>
        </pc:sldMkLst>
      </pc:sldChg>
      <pc:sldChg chg="modSp">
        <pc:chgData name="Mirosław Jedynak" userId="45d8003b4faec997" providerId="LiveId" clId="{ABC9ADA4-C7EA-4A14-9D2F-D242E5C3F4DD}" dt="2018-10-17T08:11:20.919" v="5377" actId="732"/>
        <pc:sldMkLst>
          <pc:docMk/>
          <pc:sldMk cId="4194821367" sldId="624"/>
        </pc:sldMkLst>
        <pc:picChg chg="mod modCrop">
          <ac:chgData name="Mirosław Jedynak" userId="45d8003b4faec997" providerId="LiveId" clId="{ABC9ADA4-C7EA-4A14-9D2F-D242E5C3F4DD}" dt="2018-10-17T08:11:20.919" v="5377" actId="732"/>
          <ac:picMkLst>
            <pc:docMk/>
            <pc:sldMk cId="4194821367" sldId="624"/>
            <ac:picMk id="5" creationId="{52C5696A-E128-4E10-BE3C-25002F809255}"/>
          </ac:picMkLst>
        </pc:picChg>
      </pc:sldChg>
      <pc:sldChg chg="del">
        <pc:chgData name="Mirosław Jedynak" userId="45d8003b4faec997" providerId="LiveId" clId="{ABC9ADA4-C7EA-4A14-9D2F-D242E5C3F4DD}" dt="2018-10-17T08:03:11.262" v="5325" actId="2696"/>
        <pc:sldMkLst>
          <pc:docMk/>
          <pc:sldMk cId="778965821" sldId="632"/>
        </pc:sldMkLst>
      </pc:sldChg>
      <pc:sldChg chg="ord">
        <pc:chgData name="Mirosław Jedynak" userId="45d8003b4faec997" providerId="LiveId" clId="{ABC9ADA4-C7EA-4A14-9D2F-D242E5C3F4DD}" dt="2018-10-17T08:02:40.418" v="5321"/>
        <pc:sldMkLst>
          <pc:docMk/>
          <pc:sldMk cId="1812286679" sldId="633"/>
        </pc:sldMkLst>
      </pc:sldChg>
      <pc:sldChg chg="del">
        <pc:chgData name="Mirosław Jedynak" userId="45d8003b4faec997" providerId="LiveId" clId="{ABC9ADA4-C7EA-4A14-9D2F-D242E5C3F4DD}" dt="2018-10-17T08:03:14.663" v="5326" actId="2696"/>
        <pc:sldMkLst>
          <pc:docMk/>
          <pc:sldMk cId="1693171798" sldId="634"/>
        </pc:sldMkLst>
      </pc:sldChg>
      <pc:sldChg chg="modSp">
        <pc:chgData name="Mirosław Jedynak" userId="45d8003b4faec997" providerId="LiveId" clId="{ABC9ADA4-C7EA-4A14-9D2F-D242E5C3F4DD}" dt="2018-10-17T08:34:44.827" v="5807" actId="207"/>
        <pc:sldMkLst>
          <pc:docMk/>
          <pc:sldMk cId="353801486" sldId="637"/>
        </pc:sldMkLst>
        <pc:graphicFrameChg chg="mod">
          <ac:chgData name="Mirosław Jedynak" userId="45d8003b4faec997" providerId="LiveId" clId="{ABC9ADA4-C7EA-4A14-9D2F-D242E5C3F4DD}" dt="2018-10-17T08:34:44.827" v="5807" actId="207"/>
          <ac:graphicFrameMkLst>
            <pc:docMk/>
            <pc:sldMk cId="353801486" sldId="637"/>
            <ac:graphicFrameMk id="4" creationId="{790CC34C-DECF-48D7-A768-C2AFD3067F9A}"/>
          </ac:graphicFrameMkLst>
        </pc:graphicFrameChg>
      </pc:sldChg>
      <pc:sldChg chg="delSp modSp">
        <pc:chgData name="Mirosław Jedynak" userId="45d8003b4faec997" providerId="LiveId" clId="{ABC9ADA4-C7EA-4A14-9D2F-D242E5C3F4DD}" dt="2018-10-17T08:30:22.657" v="5727" actId="313"/>
        <pc:sldMkLst>
          <pc:docMk/>
          <pc:sldMk cId="626726428" sldId="638"/>
        </pc:sldMkLst>
        <pc:spChg chg="mod">
          <ac:chgData name="Mirosław Jedynak" userId="45d8003b4faec997" providerId="LiveId" clId="{ABC9ADA4-C7EA-4A14-9D2F-D242E5C3F4DD}" dt="2018-10-17T08:30:22.657" v="5727" actId="313"/>
          <ac:spMkLst>
            <pc:docMk/>
            <pc:sldMk cId="626726428" sldId="638"/>
            <ac:spMk id="2" creationId="{63AB39E9-FBC2-4E11-B5DE-C0B0B30F8B4A}"/>
          </ac:spMkLst>
        </pc:spChg>
        <pc:spChg chg="mod">
          <ac:chgData name="Mirosław Jedynak" userId="45d8003b4faec997" providerId="LiveId" clId="{ABC9ADA4-C7EA-4A14-9D2F-D242E5C3F4DD}" dt="2018-10-17T08:30:16.980" v="5726" actId="790"/>
          <ac:spMkLst>
            <pc:docMk/>
            <pc:sldMk cId="626726428" sldId="638"/>
            <ac:spMk id="3" creationId="{921887DA-EC6E-4D8A-B2DB-70AE5F478FF6}"/>
          </ac:spMkLst>
        </pc:spChg>
        <pc:spChg chg="mod">
          <ac:chgData name="Mirosław Jedynak" userId="45d8003b4faec997" providerId="LiveId" clId="{ABC9ADA4-C7EA-4A14-9D2F-D242E5C3F4DD}" dt="2018-10-17T08:30:16.980" v="5726" actId="790"/>
          <ac:spMkLst>
            <pc:docMk/>
            <pc:sldMk cId="626726428" sldId="638"/>
            <ac:spMk id="4" creationId="{E79F68DF-6EE9-4766-9433-96CF0A7D2FD2}"/>
          </ac:spMkLst>
        </pc:spChg>
        <pc:spChg chg="mod">
          <ac:chgData name="Mirosław Jedynak" userId="45d8003b4faec997" providerId="LiveId" clId="{ABC9ADA4-C7EA-4A14-9D2F-D242E5C3F4DD}" dt="2018-10-17T08:30:16.980" v="5726" actId="790"/>
          <ac:spMkLst>
            <pc:docMk/>
            <pc:sldMk cId="626726428" sldId="638"/>
            <ac:spMk id="5" creationId="{D8100837-FB3A-4E69-98F1-1D663B1AF1A0}"/>
          </ac:spMkLst>
        </pc:spChg>
        <pc:spChg chg="mod">
          <ac:chgData name="Mirosław Jedynak" userId="45d8003b4faec997" providerId="LiveId" clId="{ABC9ADA4-C7EA-4A14-9D2F-D242E5C3F4DD}" dt="2018-10-17T08:30:16.980" v="5726" actId="790"/>
          <ac:spMkLst>
            <pc:docMk/>
            <pc:sldMk cId="626726428" sldId="638"/>
            <ac:spMk id="6" creationId="{0708D225-FFFB-4E2A-B0C3-96759BE0543E}"/>
          </ac:spMkLst>
        </pc:spChg>
        <pc:spChg chg="mod">
          <ac:chgData name="Mirosław Jedynak" userId="45d8003b4faec997" providerId="LiveId" clId="{ABC9ADA4-C7EA-4A14-9D2F-D242E5C3F4DD}" dt="2018-10-17T08:30:16.980" v="5726" actId="790"/>
          <ac:spMkLst>
            <pc:docMk/>
            <pc:sldMk cId="626726428" sldId="638"/>
            <ac:spMk id="7" creationId="{E6B35DB0-76FB-4A3A-9068-7B393A69A304}"/>
          </ac:spMkLst>
        </pc:spChg>
        <pc:spChg chg="mod">
          <ac:chgData name="Mirosław Jedynak" userId="45d8003b4faec997" providerId="LiveId" clId="{ABC9ADA4-C7EA-4A14-9D2F-D242E5C3F4DD}" dt="2018-10-17T08:30:16.980" v="5726" actId="790"/>
          <ac:spMkLst>
            <pc:docMk/>
            <pc:sldMk cId="626726428" sldId="638"/>
            <ac:spMk id="8" creationId="{A0395401-E4D7-4DB4-B713-984C112B15E6}"/>
          </ac:spMkLst>
        </pc:spChg>
        <pc:cxnChg chg="del mod">
          <ac:chgData name="Mirosław Jedynak" userId="45d8003b4faec997" providerId="LiveId" clId="{ABC9ADA4-C7EA-4A14-9D2F-D242E5C3F4DD}" dt="2018-10-17T07:54:09.496" v="5230" actId="478"/>
          <ac:cxnSpMkLst>
            <pc:docMk/>
            <pc:sldMk cId="626726428" sldId="638"/>
            <ac:cxnSpMk id="10" creationId="{BEF4EF68-83F9-4150-9716-7D2876077098}"/>
          </ac:cxnSpMkLst>
        </pc:cxnChg>
        <pc:cxnChg chg="del mod">
          <ac:chgData name="Mirosław Jedynak" userId="45d8003b4faec997" providerId="LiveId" clId="{ABC9ADA4-C7EA-4A14-9D2F-D242E5C3F4DD}" dt="2018-10-17T07:54:13.526" v="5231" actId="478"/>
          <ac:cxnSpMkLst>
            <pc:docMk/>
            <pc:sldMk cId="626726428" sldId="638"/>
            <ac:cxnSpMk id="11" creationId="{3E03CD3E-DAB9-45C7-8177-92DC060F29CC}"/>
          </ac:cxnSpMkLst>
        </pc:cxnChg>
        <pc:cxnChg chg="del mod">
          <ac:chgData name="Mirosław Jedynak" userId="45d8003b4faec997" providerId="LiveId" clId="{ABC9ADA4-C7EA-4A14-9D2F-D242E5C3F4DD}" dt="2018-10-17T07:54:09.496" v="5230" actId="478"/>
          <ac:cxnSpMkLst>
            <pc:docMk/>
            <pc:sldMk cId="626726428" sldId="638"/>
            <ac:cxnSpMk id="16" creationId="{65195644-D84E-468B-82D8-3707BE9DDE1B}"/>
          </ac:cxnSpMkLst>
        </pc:cxnChg>
        <pc:cxnChg chg="del mod">
          <ac:chgData name="Mirosław Jedynak" userId="45d8003b4faec997" providerId="LiveId" clId="{ABC9ADA4-C7EA-4A14-9D2F-D242E5C3F4DD}" dt="2018-10-17T07:54:09.496" v="5230" actId="478"/>
          <ac:cxnSpMkLst>
            <pc:docMk/>
            <pc:sldMk cId="626726428" sldId="638"/>
            <ac:cxnSpMk id="27" creationId="{8239D4C6-F549-4D51-9879-E9CBA27CF615}"/>
          </ac:cxnSpMkLst>
        </pc:cxnChg>
      </pc:sldChg>
      <pc:sldChg chg="modSp modNotesTx">
        <pc:chgData name="Mirosław Jedynak" userId="45d8003b4faec997" providerId="LiveId" clId="{ABC9ADA4-C7EA-4A14-9D2F-D242E5C3F4DD}" dt="2018-10-17T08:31:32.398" v="5734" actId="2"/>
        <pc:sldMkLst>
          <pc:docMk/>
          <pc:sldMk cId="931591009" sldId="640"/>
        </pc:sldMkLst>
        <pc:spChg chg="mod">
          <ac:chgData name="Mirosław Jedynak" userId="45d8003b4faec997" providerId="LiveId" clId="{ABC9ADA4-C7EA-4A14-9D2F-D242E5C3F4DD}" dt="2018-10-17T08:31:32.398" v="5734" actId="2"/>
          <ac:spMkLst>
            <pc:docMk/>
            <pc:sldMk cId="931591009" sldId="640"/>
            <ac:spMk id="3" creationId="{520874F6-F4E0-413C-A15A-7AA17B9E35B0}"/>
          </ac:spMkLst>
        </pc:spChg>
      </pc:sldChg>
      <pc:sldChg chg="del">
        <pc:chgData name="Mirosław Jedynak" userId="45d8003b4faec997" providerId="LiveId" clId="{ABC9ADA4-C7EA-4A14-9D2F-D242E5C3F4DD}" dt="2018-10-17T08:03:09.578" v="5324" actId="2696"/>
        <pc:sldMkLst>
          <pc:docMk/>
          <pc:sldMk cId="4050732181" sldId="641"/>
        </pc:sldMkLst>
      </pc:sldChg>
      <pc:sldChg chg="modSp">
        <pc:chgData name="Mirosław Jedynak" userId="45d8003b4faec997" providerId="LiveId" clId="{ABC9ADA4-C7EA-4A14-9D2F-D242E5C3F4DD}" dt="2018-10-17T08:31:53.557" v="5750" actId="2"/>
        <pc:sldMkLst>
          <pc:docMk/>
          <pc:sldMk cId="636276440" sldId="644"/>
        </pc:sldMkLst>
        <pc:spChg chg="mod">
          <ac:chgData name="Mirosław Jedynak" userId="45d8003b4faec997" providerId="LiveId" clId="{ABC9ADA4-C7EA-4A14-9D2F-D242E5C3F4DD}" dt="2018-10-17T08:31:52.298" v="5749" actId="2"/>
          <ac:spMkLst>
            <pc:docMk/>
            <pc:sldMk cId="636276440" sldId="644"/>
            <ac:spMk id="13" creationId="{6454DF07-4E67-412E-A1F8-FF07524492F6}"/>
          </ac:spMkLst>
        </pc:spChg>
        <pc:spChg chg="mod">
          <ac:chgData name="Mirosław Jedynak" userId="45d8003b4faec997" providerId="LiveId" clId="{ABC9ADA4-C7EA-4A14-9D2F-D242E5C3F4DD}" dt="2018-10-17T08:31:53.557" v="5750" actId="2"/>
          <ac:spMkLst>
            <pc:docMk/>
            <pc:sldMk cId="636276440" sldId="644"/>
            <ac:spMk id="14" creationId="{70EAAAE6-0652-409F-8AD9-7C7B16AD8D91}"/>
          </ac:spMkLst>
        </pc:spChg>
        <pc:graphicFrameChg chg="modGraphic">
          <ac:chgData name="Mirosław Jedynak" userId="45d8003b4faec997" providerId="LiveId" clId="{ABC9ADA4-C7EA-4A14-9D2F-D242E5C3F4DD}" dt="2018-10-17T08:31:48.508" v="5745" actId="2"/>
          <ac:graphicFrameMkLst>
            <pc:docMk/>
            <pc:sldMk cId="636276440" sldId="644"/>
            <ac:graphicFrameMk id="4" creationId="{61191050-D7C2-4343-B848-B6AFE01896C3}"/>
          </ac:graphicFrameMkLst>
        </pc:graphicFrameChg>
        <pc:graphicFrameChg chg="modGraphic">
          <ac:chgData name="Mirosław Jedynak" userId="45d8003b4faec997" providerId="LiveId" clId="{ABC9ADA4-C7EA-4A14-9D2F-D242E5C3F4DD}" dt="2018-10-17T08:31:50.574" v="5748" actId="2"/>
          <ac:graphicFrameMkLst>
            <pc:docMk/>
            <pc:sldMk cId="636276440" sldId="644"/>
            <ac:graphicFrameMk id="12" creationId="{CCF5EA15-2DC4-4FE7-A5D8-377076D92DB7}"/>
          </ac:graphicFrameMkLst>
        </pc:graphicFrameChg>
        <pc:cxnChg chg="mod">
          <ac:chgData name="Mirosław Jedynak" userId="45d8003b4faec997" providerId="LiveId" clId="{ABC9ADA4-C7EA-4A14-9D2F-D242E5C3F4DD}" dt="2018-10-08T08:40:40.291" v="1288" actId="1076"/>
          <ac:cxnSpMkLst>
            <pc:docMk/>
            <pc:sldMk cId="636276440" sldId="644"/>
            <ac:cxnSpMk id="17" creationId="{A1CA7523-95FE-4F5D-963A-BDAD8EBE4E7F}"/>
          </ac:cxnSpMkLst>
        </pc:cxnChg>
      </pc:sldChg>
      <pc:sldChg chg="modSp">
        <pc:chgData name="Mirosław Jedynak" userId="45d8003b4faec997" providerId="LiveId" clId="{ABC9ADA4-C7EA-4A14-9D2F-D242E5C3F4DD}" dt="2018-10-17T08:32:19.298" v="5798" actId="2"/>
        <pc:sldMkLst>
          <pc:docMk/>
          <pc:sldMk cId="680780622" sldId="645"/>
        </pc:sldMkLst>
        <pc:graphicFrameChg chg="modGraphic">
          <ac:chgData name="Mirosław Jedynak" userId="45d8003b4faec997" providerId="LiveId" clId="{ABC9ADA4-C7EA-4A14-9D2F-D242E5C3F4DD}" dt="2018-10-17T08:32:19.298" v="5798" actId="2"/>
          <ac:graphicFrameMkLst>
            <pc:docMk/>
            <pc:sldMk cId="680780622" sldId="645"/>
            <ac:graphicFrameMk id="10" creationId="{4BDDC28A-B300-45CB-B6EC-AFEF87C1DE08}"/>
          </ac:graphicFrameMkLst>
        </pc:graphicFrameChg>
      </pc:sldChg>
      <pc:sldChg chg="modSp">
        <pc:chgData name="Mirosław Jedynak" userId="45d8003b4faec997" providerId="LiveId" clId="{ABC9ADA4-C7EA-4A14-9D2F-D242E5C3F4DD}" dt="2018-10-17T08:32:04.753" v="5767" actId="2"/>
        <pc:sldMkLst>
          <pc:docMk/>
          <pc:sldMk cId="3027196629" sldId="646"/>
        </pc:sldMkLst>
        <pc:graphicFrameChg chg="modGraphic">
          <ac:chgData name="Mirosław Jedynak" userId="45d8003b4faec997" providerId="LiveId" clId="{ABC9ADA4-C7EA-4A14-9D2F-D242E5C3F4DD}" dt="2018-10-17T08:32:01.914" v="5762" actId="2"/>
          <ac:graphicFrameMkLst>
            <pc:docMk/>
            <pc:sldMk cId="3027196629" sldId="646"/>
            <ac:graphicFrameMk id="4" creationId="{61191050-D7C2-4343-B848-B6AFE01896C3}"/>
          </ac:graphicFrameMkLst>
        </pc:graphicFrameChg>
        <pc:graphicFrameChg chg="modGraphic">
          <ac:chgData name="Mirosław Jedynak" userId="45d8003b4faec997" providerId="LiveId" clId="{ABC9ADA4-C7EA-4A14-9D2F-D242E5C3F4DD}" dt="2018-10-17T08:32:04.753" v="5767" actId="2"/>
          <ac:graphicFrameMkLst>
            <pc:docMk/>
            <pc:sldMk cId="3027196629" sldId="646"/>
            <ac:graphicFrameMk id="12" creationId="{64F930BA-AE3B-4F76-93F0-CC7C126DF5FD}"/>
          </ac:graphicFrameMkLst>
        </pc:graphicFrameChg>
      </pc:sldChg>
      <pc:sldChg chg="modSp">
        <pc:chgData name="Mirosław Jedynak" userId="45d8003b4faec997" providerId="LiveId" clId="{ABC9ADA4-C7EA-4A14-9D2F-D242E5C3F4DD}" dt="2018-10-17T08:32:15.254" v="5786" actId="2"/>
        <pc:sldMkLst>
          <pc:docMk/>
          <pc:sldMk cId="635452813" sldId="647"/>
        </pc:sldMkLst>
        <pc:graphicFrameChg chg="modGraphic">
          <ac:chgData name="Mirosław Jedynak" userId="45d8003b4faec997" providerId="LiveId" clId="{ABC9ADA4-C7EA-4A14-9D2F-D242E5C3F4DD}" dt="2018-10-17T08:32:12.046" v="5780" actId="2"/>
          <ac:graphicFrameMkLst>
            <pc:docMk/>
            <pc:sldMk cId="635452813" sldId="647"/>
            <ac:graphicFrameMk id="4" creationId="{61191050-D7C2-4343-B848-B6AFE01896C3}"/>
          </ac:graphicFrameMkLst>
        </pc:graphicFrameChg>
        <pc:graphicFrameChg chg="modGraphic">
          <ac:chgData name="Mirosław Jedynak" userId="45d8003b4faec997" providerId="LiveId" clId="{ABC9ADA4-C7EA-4A14-9D2F-D242E5C3F4DD}" dt="2018-10-17T08:32:15.254" v="5786" actId="2"/>
          <ac:graphicFrameMkLst>
            <pc:docMk/>
            <pc:sldMk cId="635452813" sldId="647"/>
            <ac:graphicFrameMk id="14" creationId="{8B131C3A-AB43-4311-B341-E1207C8A3AC7}"/>
          </ac:graphicFrameMkLst>
        </pc:graphicFrameChg>
      </pc:sldChg>
      <pc:sldChg chg="del">
        <pc:chgData name="Mirosław Jedynak" userId="45d8003b4faec997" providerId="LiveId" clId="{ABC9ADA4-C7EA-4A14-9D2F-D242E5C3F4DD}" dt="2018-10-17T08:00:30.586" v="5316" actId="2696"/>
        <pc:sldMkLst>
          <pc:docMk/>
          <pc:sldMk cId="1044057766" sldId="648"/>
        </pc:sldMkLst>
      </pc:sldChg>
      <pc:sldChg chg="addSp delSp modSp">
        <pc:chgData name="Mirosław Jedynak" userId="45d8003b4faec997" providerId="LiveId" clId="{ABC9ADA4-C7EA-4A14-9D2F-D242E5C3F4DD}" dt="2018-10-17T08:39:30.425" v="5824" actId="1076"/>
        <pc:sldMkLst>
          <pc:docMk/>
          <pc:sldMk cId="1717362245" sldId="649"/>
        </pc:sldMkLst>
        <pc:spChg chg="mod">
          <ac:chgData name="Mirosław Jedynak" userId="45d8003b4faec997" providerId="LiveId" clId="{ABC9ADA4-C7EA-4A14-9D2F-D242E5C3F4DD}" dt="2018-10-17T08:31:37.386" v="5735" actId="313"/>
          <ac:spMkLst>
            <pc:docMk/>
            <pc:sldMk cId="1717362245" sldId="649"/>
            <ac:spMk id="2" creationId="{54CF701E-0308-44FC-8582-922335890E80}"/>
          </ac:spMkLst>
        </pc:spChg>
        <pc:spChg chg="del">
          <ac:chgData name="Mirosław Jedynak" userId="45d8003b4faec997" providerId="LiveId" clId="{ABC9ADA4-C7EA-4A14-9D2F-D242E5C3F4DD}" dt="2018-10-17T08:39:14.701" v="5820" actId="478"/>
          <ac:spMkLst>
            <pc:docMk/>
            <pc:sldMk cId="1717362245" sldId="649"/>
            <ac:spMk id="3" creationId="{B9EDA06A-BBC4-4CE6-8F3C-2B5D98B11BB9}"/>
          </ac:spMkLst>
        </pc:spChg>
        <pc:spChg chg="mod">
          <ac:chgData name="Mirosław Jedynak" userId="45d8003b4faec997" providerId="LiveId" clId="{ABC9ADA4-C7EA-4A14-9D2F-D242E5C3F4DD}" dt="2018-10-17T08:39:30.425" v="5824" actId="1076"/>
          <ac:spMkLst>
            <pc:docMk/>
            <pc:sldMk cId="1717362245" sldId="649"/>
            <ac:spMk id="4" creationId="{CCEB332B-C4B9-4A3A-868F-474751E0593C}"/>
          </ac:spMkLst>
        </pc:spChg>
        <pc:grpChg chg="add">
          <ac:chgData name="Mirosław Jedynak" userId="45d8003b4faec997" providerId="LiveId" clId="{ABC9ADA4-C7EA-4A14-9D2F-D242E5C3F4DD}" dt="2018-10-17T08:39:08.993" v="5819"/>
          <ac:grpSpMkLst>
            <pc:docMk/>
            <pc:sldMk cId="1717362245" sldId="649"/>
            <ac:grpSpMk id="5" creationId="{6EF5F802-4B69-4685-8FE1-121393B82272}"/>
          </ac:grpSpMkLst>
        </pc:grpChg>
      </pc:sldChg>
      <pc:sldChg chg="modAnim">
        <pc:chgData name="Mirosław Jedynak" userId="45d8003b4faec997" providerId="LiveId" clId="{ABC9ADA4-C7EA-4A14-9D2F-D242E5C3F4DD}" dt="2018-10-17T07:59:36.804" v="5315"/>
        <pc:sldMkLst>
          <pc:docMk/>
          <pc:sldMk cId="4263344714" sldId="651"/>
        </pc:sldMkLst>
      </pc:sldChg>
      <pc:sldChg chg="addSp modSp">
        <pc:chgData name="Mirosław Jedynak" userId="45d8003b4faec997" providerId="LiveId" clId="{ABC9ADA4-C7EA-4A14-9D2F-D242E5C3F4DD}" dt="2018-10-17T08:39:01.458" v="5818" actId="207"/>
        <pc:sldMkLst>
          <pc:docMk/>
          <pc:sldMk cId="3861073079" sldId="652"/>
        </pc:sldMkLst>
        <pc:spChg chg="add mod">
          <ac:chgData name="Mirosław Jedynak" userId="45d8003b4faec997" providerId="LiveId" clId="{ABC9ADA4-C7EA-4A14-9D2F-D242E5C3F4DD}" dt="2018-10-17T08:38:21.647" v="5814" actId="404"/>
          <ac:spMkLst>
            <pc:docMk/>
            <pc:sldMk cId="3861073079" sldId="652"/>
            <ac:spMk id="5" creationId="{EE1FDABE-B5D7-4944-8213-CE3E8AAACEC5}"/>
          </ac:spMkLst>
        </pc:spChg>
        <pc:spChg chg="add mod">
          <ac:chgData name="Mirosław Jedynak" userId="45d8003b4faec997" providerId="LiveId" clId="{ABC9ADA4-C7EA-4A14-9D2F-D242E5C3F4DD}" dt="2018-10-17T08:38:21.647" v="5814" actId="404"/>
          <ac:spMkLst>
            <pc:docMk/>
            <pc:sldMk cId="3861073079" sldId="652"/>
            <ac:spMk id="6" creationId="{4538AE7C-ABB5-4F36-BE2D-6523217A8247}"/>
          </ac:spMkLst>
        </pc:spChg>
        <pc:spChg chg="add mod">
          <ac:chgData name="Mirosław Jedynak" userId="45d8003b4faec997" providerId="LiveId" clId="{ABC9ADA4-C7EA-4A14-9D2F-D242E5C3F4DD}" dt="2018-10-17T08:38:21.647" v="5814" actId="404"/>
          <ac:spMkLst>
            <pc:docMk/>
            <pc:sldMk cId="3861073079" sldId="652"/>
            <ac:spMk id="7" creationId="{B6C18F37-C217-47CA-85E8-81494FBC53A0}"/>
          </ac:spMkLst>
        </pc:spChg>
        <pc:spChg chg="add mod">
          <ac:chgData name="Mirosław Jedynak" userId="45d8003b4faec997" providerId="LiveId" clId="{ABC9ADA4-C7EA-4A14-9D2F-D242E5C3F4DD}" dt="2018-10-17T08:39:01.458" v="5818" actId="207"/>
          <ac:spMkLst>
            <pc:docMk/>
            <pc:sldMk cId="3861073079" sldId="652"/>
            <ac:spMk id="8" creationId="{80A0B858-8D71-4B8F-95EB-FFDF11436924}"/>
          </ac:spMkLst>
        </pc:spChg>
        <pc:spChg chg="add mod">
          <ac:chgData name="Mirosław Jedynak" userId="45d8003b4faec997" providerId="LiveId" clId="{ABC9ADA4-C7EA-4A14-9D2F-D242E5C3F4DD}" dt="2018-10-17T08:38:21.647" v="5814" actId="404"/>
          <ac:spMkLst>
            <pc:docMk/>
            <pc:sldMk cId="3861073079" sldId="652"/>
            <ac:spMk id="9" creationId="{121F7B26-82A2-4766-9757-4B14385A298D}"/>
          </ac:spMkLst>
        </pc:spChg>
        <pc:spChg chg="add mod">
          <ac:chgData name="Mirosław Jedynak" userId="45d8003b4faec997" providerId="LiveId" clId="{ABC9ADA4-C7EA-4A14-9D2F-D242E5C3F4DD}" dt="2018-10-17T08:38:21.647" v="5814" actId="404"/>
          <ac:spMkLst>
            <pc:docMk/>
            <pc:sldMk cId="3861073079" sldId="652"/>
            <ac:spMk id="10" creationId="{55F84D9B-185F-4B9D-8D68-B1F5EE6B236A}"/>
          </ac:spMkLst>
        </pc:spChg>
        <pc:spChg chg="add mod">
          <ac:chgData name="Mirosław Jedynak" userId="45d8003b4faec997" providerId="LiveId" clId="{ABC9ADA4-C7EA-4A14-9D2F-D242E5C3F4DD}" dt="2018-10-17T08:38:21.647" v="5814" actId="404"/>
          <ac:spMkLst>
            <pc:docMk/>
            <pc:sldMk cId="3861073079" sldId="652"/>
            <ac:spMk id="11" creationId="{E3F2CE29-5917-4AF0-AD3A-4028B8B65776}"/>
          </ac:spMkLst>
        </pc:spChg>
        <pc:grpChg chg="add mod">
          <ac:chgData name="Mirosław Jedynak" userId="45d8003b4faec997" providerId="LiveId" clId="{ABC9ADA4-C7EA-4A14-9D2F-D242E5C3F4DD}" dt="2018-10-17T08:38:41.963" v="5817" actId="1076"/>
          <ac:grpSpMkLst>
            <pc:docMk/>
            <pc:sldMk cId="3861073079" sldId="652"/>
            <ac:grpSpMk id="22" creationId="{39FB5B19-D312-477C-9754-25C52F1AF932}"/>
          </ac:grpSpMkLst>
        </pc:grp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12" creationId="{6AAF8EDD-0B12-45CB-AB09-72F2DC3DD8C2}"/>
          </ac:cxnSpMkLst>
        </pc:cxn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13" creationId="{3EFF964F-99AA-4849-AE2F-062857127623}"/>
          </ac:cxnSpMkLst>
        </pc:cxn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14" creationId="{28A39014-F681-4F4B-A89B-2930B44CE7A5}"/>
          </ac:cxnSpMkLst>
        </pc:cxn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15" creationId="{F2A54A3B-EA50-48CB-870F-1FE4849F33E6}"/>
          </ac:cxnSpMkLst>
        </pc:cxn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16" creationId="{1D1B066C-60C7-4E13-8253-8EBC68AFF611}"/>
          </ac:cxnSpMkLst>
        </pc:cxn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17" creationId="{EAC859F6-A5B2-4CCC-9907-5FFE19427965}"/>
          </ac:cxnSpMkLst>
        </pc:cxn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18" creationId="{C9FE1891-FFF4-4ED4-8FBC-D5A24D236EB7}"/>
          </ac:cxnSpMkLst>
        </pc:cxn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19" creationId="{E7E2A703-563E-4952-8F57-23A10D42E519}"/>
          </ac:cxnSpMkLst>
        </pc:cxn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20" creationId="{18EBAE2D-ECE1-4B22-9B4F-7173CD18E751}"/>
          </ac:cxnSpMkLst>
        </pc:cxnChg>
        <pc:cxnChg chg="add mod">
          <ac:chgData name="Mirosław Jedynak" userId="45d8003b4faec997" providerId="LiveId" clId="{ABC9ADA4-C7EA-4A14-9D2F-D242E5C3F4DD}" dt="2018-10-17T08:38:13.115" v="5809" actId="164"/>
          <ac:cxnSpMkLst>
            <pc:docMk/>
            <pc:sldMk cId="3861073079" sldId="652"/>
            <ac:cxnSpMk id="21" creationId="{3004DE0E-EAD5-4E90-A11F-BECDB98F78AE}"/>
          </ac:cxnSpMkLst>
        </pc:cxnChg>
      </pc:sldChg>
      <pc:sldChg chg="addSp">
        <pc:chgData name="Mirosław Jedynak" userId="45d8003b4faec997" providerId="LiveId" clId="{ABC9ADA4-C7EA-4A14-9D2F-D242E5C3F4DD}" dt="2018-10-17T08:39:42.059" v="5825"/>
        <pc:sldMkLst>
          <pc:docMk/>
          <pc:sldMk cId="4196672048" sldId="653"/>
        </pc:sldMkLst>
        <pc:grpChg chg="add">
          <ac:chgData name="Mirosław Jedynak" userId="45d8003b4faec997" providerId="LiveId" clId="{ABC9ADA4-C7EA-4A14-9D2F-D242E5C3F4DD}" dt="2018-10-17T08:39:42.059" v="5825"/>
          <ac:grpSpMkLst>
            <pc:docMk/>
            <pc:sldMk cId="4196672048" sldId="653"/>
            <ac:grpSpMk id="5" creationId="{F7737E8C-A786-4FF3-90E8-2CA65D173E05}"/>
          </ac:grpSpMkLst>
        </pc:grpChg>
      </pc:sldChg>
      <pc:sldChg chg="modAnim">
        <pc:chgData name="Mirosław Jedynak" userId="45d8003b4faec997" providerId="LiveId" clId="{ABC9ADA4-C7EA-4A14-9D2F-D242E5C3F4DD}" dt="2018-10-17T08:33:55.923" v="5805"/>
        <pc:sldMkLst>
          <pc:docMk/>
          <pc:sldMk cId="2081255299" sldId="654"/>
        </pc:sldMkLst>
      </pc:sldChg>
      <pc:sldChg chg="modSp modAnim">
        <pc:chgData name="Mirosław Jedynak" userId="45d8003b4faec997" providerId="LiveId" clId="{ABC9ADA4-C7EA-4A14-9D2F-D242E5C3F4DD}" dt="2018-10-17T08:33:22.755" v="5803"/>
        <pc:sldMkLst>
          <pc:docMk/>
          <pc:sldMk cId="4092477868" sldId="655"/>
        </pc:sldMkLst>
        <pc:spChg chg="mod">
          <ac:chgData name="Mirosław Jedynak" userId="45d8003b4faec997" providerId="LiveId" clId="{ABC9ADA4-C7EA-4A14-9D2F-D242E5C3F4DD}" dt="2018-10-17T08:32:23.258" v="5800" actId="20577"/>
          <ac:spMkLst>
            <pc:docMk/>
            <pc:sldMk cId="4092477868" sldId="655"/>
            <ac:spMk id="3" creationId="{ED72A63C-7628-4036-A320-C6BF2DFF69B8}"/>
          </ac:spMkLst>
        </pc:spChg>
        <pc:graphicFrameChg chg="modGraphic">
          <ac:chgData name="Mirosław Jedynak" userId="45d8003b4faec997" providerId="LiveId" clId="{ABC9ADA4-C7EA-4A14-9D2F-D242E5C3F4DD}" dt="2018-10-17T08:32:59.536" v="5802" actId="790"/>
          <ac:graphicFrameMkLst>
            <pc:docMk/>
            <pc:sldMk cId="4092477868" sldId="655"/>
            <ac:graphicFrameMk id="6" creationId="{4F0D36AB-3D09-4729-9ADA-9100AC2CF4B3}"/>
          </ac:graphicFrameMkLst>
        </pc:graphicFrameChg>
        <pc:graphicFrameChg chg="modGraphic">
          <ac:chgData name="Mirosław Jedynak" userId="45d8003b4faec997" providerId="LiveId" clId="{ABC9ADA4-C7EA-4A14-9D2F-D242E5C3F4DD}" dt="2018-10-17T08:32:50.345" v="5801" actId="790"/>
          <ac:graphicFrameMkLst>
            <pc:docMk/>
            <pc:sldMk cId="4092477868" sldId="655"/>
            <ac:graphicFrameMk id="10" creationId="{4BDDC28A-B300-45CB-B6EC-AFEF87C1DE08}"/>
          </ac:graphicFrameMkLst>
        </pc:graphicFrameChg>
      </pc:sldChg>
      <pc:sldChg chg="addSp">
        <pc:chgData name="Mirosław Jedynak" userId="45d8003b4faec997" providerId="LiveId" clId="{ABC9ADA4-C7EA-4A14-9D2F-D242E5C3F4DD}" dt="2018-10-17T08:39:44.942" v="5826"/>
        <pc:sldMkLst>
          <pc:docMk/>
          <pc:sldMk cId="3537045095" sldId="656"/>
        </pc:sldMkLst>
        <pc:grpChg chg="add">
          <ac:chgData name="Mirosław Jedynak" userId="45d8003b4faec997" providerId="LiveId" clId="{ABC9ADA4-C7EA-4A14-9D2F-D242E5C3F4DD}" dt="2018-10-17T08:39:44.942" v="5826"/>
          <ac:grpSpMkLst>
            <pc:docMk/>
            <pc:sldMk cId="3537045095" sldId="656"/>
            <ac:grpSpMk id="6" creationId="{12D2472C-8D08-4E1E-A31E-6CF4783D11B3}"/>
          </ac:grpSpMkLst>
        </pc:grpChg>
      </pc:sldChg>
      <pc:sldChg chg="modSp del ord">
        <pc:chgData name="Mirosław Jedynak" userId="45d8003b4faec997" providerId="LiveId" clId="{ABC9ADA4-C7EA-4A14-9D2F-D242E5C3F4DD}" dt="2018-10-17T08:01:57.822" v="5320" actId="2696"/>
        <pc:sldMkLst>
          <pc:docMk/>
          <pc:sldMk cId="1400386043" sldId="657"/>
        </pc:sldMkLst>
        <pc:spChg chg="mod">
          <ac:chgData name="Mirosław Jedynak" userId="45d8003b4faec997" providerId="LiveId" clId="{ABC9ADA4-C7EA-4A14-9D2F-D242E5C3F4DD}" dt="2018-10-08T13:45:56.478" v="3542" actId="20577"/>
          <ac:spMkLst>
            <pc:docMk/>
            <pc:sldMk cId="1400386043" sldId="657"/>
            <ac:spMk id="2" creationId="{AC1A6301-17B5-41B5-B450-6869AD2D0232}"/>
          </ac:spMkLst>
        </pc:spChg>
      </pc:sldChg>
      <pc:sldChg chg="del ord modTransition">
        <pc:chgData name="Mirosław Jedynak" userId="45d8003b4faec997" providerId="LiveId" clId="{ABC9ADA4-C7EA-4A14-9D2F-D242E5C3F4DD}" dt="2018-10-17T08:01:35.719" v="5318" actId="2696"/>
        <pc:sldMkLst>
          <pc:docMk/>
          <pc:sldMk cId="2756110820" sldId="659"/>
        </pc:sldMkLst>
      </pc:sldChg>
      <pc:sldChg chg="addSp">
        <pc:chgData name="Mirosław Jedynak" userId="45d8003b4faec997" providerId="LiveId" clId="{ABC9ADA4-C7EA-4A14-9D2F-D242E5C3F4DD}" dt="2018-10-17T08:39:48.969" v="5827"/>
        <pc:sldMkLst>
          <pc:docMk/>
          <pc:sldMk cId="2516276699" sldId="660"/>
        </pc:sldMkLst>
        <pc:grpChg chg="add">
          <ac:chgData name="Mirosław Jedynak" userId="45d8003b4faec997" providerId="LiveId" clId="{ABC9ADA4-C7EA-4A14-9D2F-D242E5C3F4DD}" dt="2018-10-17T08:39:48.969" v="5827"/>
          <ac:grpSpMkLst>
            <pc:docMk/>
            <pc:sldMk cId="2516276699" sldId="660"/>
            <ac:grpSpMk id="5" creationId="{5638BD02-D5B0-4C67-8F3F-12E10C69A5C7}"/>
          </ac:grpSpMkLst>
        </pc:grpChg>
      </pc:sldChg>
      <pc:sldChg chg="del">
        <pc:chgData name="Mirosław Jedynak" userId="45d8003b4faec997" providerId="LiveId" clId="{ABC9ADA4-C7EA-4A14-9D2F-D242E5C3F4DD}" dt="2018-10-17T08:03:05.340" v="5323" actId="2696"/>
        <pc:sldMkLst>
          <pc:docMk/>
          <pc:sldMk cId="1084863146" sldId="661"/>
        </pc:sldMkLst>
      </pc:sldChg>
      <pc:sldChg chg="del">
        <pc:chgData name="Mirosław Jedynak" userId="45d8003b4faec997" providerId="LiveId" clId="{ABC9ADA4-C7EA-4A14-9D2F-D242E5C3F4DD}" dt="2018-10-17T08:02:58.930" v="5322" actId="2696"/>
        <pc:sldMkLst>
          <pc:docMk/>
          <pc:sldMk cId="2435809070" sldId="663"/>
        </pc:sldMkLst>
      </pc:sldChg>
      <pc:sldChg chg="addSp delSp modSp ord">
        <pc:chgData name="Mirosław Jedynak" userId="45d8003b4faec997" providerId="LiveId" clId="{ABC9ADA4-C7EA-4A14-9D2F-D242E5C3F4DD}" dt="2018-10-08T08:36:12.261" v="1224"/>
        <pc:sldMkLst>
          <pc:docMk/>
          <pc:sldMk cId="1194047497" sldId="664"/>
        </pc:sldMkLst>
        <pc:spChg chg="del">
          <ac:chgData name="Mirosław Jedynak" userId="45d8003b4faec997" providerId="LiveId" clId="{ABC9ADA4-C7EA-4A14-9D2F-D242E5C3F4DD}" dt="2018-10-08T08:36:12.261" v="1224"/>
          <ac:spMkLst>
            <pc:docMk/>
            <pc:sldMk cId="1194047497" sldId="664"/>
            <ac:spMk id="3" creationId="{9720C402-4899-4BB9-B280-EADCF76F6CE4}"/>
          </ac:spMkLst>
        </pc:spChg>
        <pc:spChg chg="del">
          <ac:chgData name="Mirosław Jedynak" userId="45d8003b4faec997" providerId="LiveId" clId="{ABC9ADA4-C7EA-4A14-9D2F-D242E5C3F4DD}" dt="2018-10-08T08:36:12.261" v="1224"/>
          <ac:spMkLst>
            <pc:docMk/>
            <pc:sldMk cId="1194047497" sldId="664"/>
            <ac:spMk id="4" creationId="{0C5CF773-DD75-403B-8407-1EC4381B5A04}"/>
          </ac:spMkLst>
        </pc:spChg>
        <pc:spChg chg="add mod">
          <ac:chgData name="Mirosław Jedynak" userId="45d8003b4faec997" providerId="LiveId" clId="{ABC9ADA4-C7EA-4A14-9D2F-D242E5C3F4DD}" dt="2018-10-08T08:36:12.261" v="1224"/>
          <ac:spMkLst>
            <pc:docMk/>
            <pc:sldMk cId="1194047497" sldId="664"/>
            <ac:spMk id="5" creationId="{55BD3ED0-DB1C-4565-B4CC-CBBAFC1E85D4}"/>
          </ac:spMkLst>
        </pc:spChg>
        <pc:spChg chg="add mod">
          <ac:chgData name="Mirosław Jedynak" userId="45d8003b4faec997" providerId="LiveId" clId="{ABC9ADA4-C7EA-4A14-9D2F-D242E5C3F4DD}" dt="2018-10-08T08:36:12.261" v="1224"/>
          <ac:spMkLst>
            <pc:docMk/>
            <pc:sldMk cId="1194047497" sldId="664"/>
            <ac:spMk id="6" creationId="{8580FC16-AE7B-4CBD-84DE-79AC8661D162}"/>
          </ac:spMkLst>
        </pc:spChg>
      </pc:sldChg>
      <pc:sldChg chg="addSp delSp modSp ord">
        <pc:chgData name="Mirosław Jedynak" userId="45d8003b4faec997" providerId="LiveId" clId="{ABC9ADA4-C7EA-4A14-9D2F-D242E5C3F4DD}" dt="2018-10-08T08:35:59.321" v="1221"/>
        <pc:sldMkLst>
          <pc:docMk/>
          <pc:sldMk cId="2355000027" sldId="665"/>
        </pc:sldMkLst>
        <pc:spChg chg="add mod">
          <ac:chgData name="Mirosław Jedynak" userId="45d8003b4faec997" providerId="LiveId" clId="{ABC9ADA4-C7EA-4A14-9D2F-D242E5C3F4DD}" dt="2018-10-08T08:35:21.038" v="1158" actId="2711"/>
          <ac:spMkLst>
            <pc:docMk/>
            <pc:sldMk cId="2355000027" sldId="665"/>
            <ac:spMk id="2" creationId="{A447A505-EB68-40CE-8EBB-6E4708CC9096}"/>
          </ac:spMkLst>
        </pc:spChg>
        <pc:spChg chg="add del mod">
          <ac:chgData name="Mirosław Jedynak" userId="45d8003b4faec997" providerId="LiveId" clId="{ABC9ADA4-C7EA-4A14-9D2F-D242E5C3F4DD}" dt="2018-10-08T08:35:07.622" v="1155"/>
          <ac:spMkLst>
            <pc:docMk/>
            <pc:sldMk cId="2355000027" sldId="665"/>
            <ac:spMk id="10" creationId="{85A6D964-BA3D-4BED-B2FB-29987BEB084A}"/>
          </ac:spMkLst>
        </pc:spChg>
        <pc:spChg chg="add mod">
          <ac:chgData name="Mirosław Jedynak" userId="45d8003b4faec997" providerId="LiveId" clId="{ABC9ADA4-C7EA-4A14-9D2F-D242E5C3F4DD}" dt="2018-10-08T08:35:41.643" v="1203" actId="20577"/>
          <ac:spMkLst>
            <pc:docMk/>
            <pc:sldMk cId="2355000027" sldId="665"/>
            <ac:spMk id="12" creationId="{84C4EB77-C0F7-4021-B60B-523482F9B8DF}"/>
          </ac:spMkLst>
        </pc:spChg>
        <pc:spChg chg="add mod">
          <ac:chgData name="Mirosław Jedynak" userId="45d8003b4faec997" providerId="LiveId" clId="{ABC9ADA4-C7EA-4A14-9D2F-D242E5C3F4DD}" dt="2018-10-08T08:35:50.613" v="1220" actId="20577"/>
          <ac:spMkLst>
            <pc:docMk/>
            <pc:sldMk cId="2355000027" sldId="665"/>
            <ac:spMk id="13" creationId="{3D21B655-9CD2-4791-9F1D-AA8C7600B643}"/>
          </ac:spMkLst>
        </pc:spChg>
        <pc:graphicFrameChg chg="del">
          <ac:chgData name="Mirosław Jedynak" userId="45d8003b4faec997" providerId="LiveId" clId="{ABC9ADA4-C7EA-4A14-9D2F-D242E5C3F4DD}" dt="2018-10-08T08:34:27.358" v="1106" actId="478"/>
          <ac:graphicFrameMkLst>
            <pc:docMk/>
            <pc:sldMk cId="2355000027" sldId="665"/>
            <ac:graphicFrameMk id="4" creationId="{90C0E2A2-0F61-4089-9327-5C489679A889}"/>
          </ac:graphicFrameMkLst>
        </pc:graphicFrameChg>
        <pc:graphicFrameChg chg="del">
          <ac:chgData name="Mirosław Jedynak" userId="45d8003b4faec997" providerId="LiveId" clId="{ABC9ADA4-C7EA-4A14-9D2F-D242E5C3F4DD}" dt="2018-10-08T08:34:27.358" v="1106" actId="478"/>
          <ac:graphicFrameMkLst>
            <pc:docMk/>
            <pc:sldMk cId="2355000027" sldId="665"/>
            <ac:graphicFrameMk id="5" creationId="{A0466580-2949-4AA0-AF23-EE0CA632C8C2}"/>
          </ac:graphicFrameMkLst>
        </pc:graphicFrameChg>
        <pc:picChg chg="mod">
          <ac:chgData name="Mirosław Jedynak" userId="45d8003b4faec997" providerId="LiveId" clId="{ABC9ADA4-C7EA-4A14-9D2F-D242E5C3F4DD}" dt="2018-10-08T08:34:40.240" v="1115" actId="14100"/>
          <ac:picMkLst>
            <pc:docMk/>
            <pc:sldMk cId="2355000027" sldId="665"/>
            <ac:picMk id="7" creationId="{D00FAEAD-B1E6-47F9-9434-05FDBC8205C7}"/>
          </ac:picMkLst>
        </pc:picChg>
        <pc:picChg chg="mod">
          <ac:chgData name="Mirosław Jedynak" userId="45d8003b4faec997" providerId="LiveId" clId="{ABC9ADA4-C7EA-4A14-9D2F-D242E5C3F4DD}" dt="2018-10-08T08:34:42.854" v="1116" actId="14100"/>
          <ac:picMkLst>
            <pc:docMk/>
            <pc:sldMk cId="2355000027" sldId="665"/>
            <ac:picMk id="9" creationId="{2D4E5BBD-BB57-4508-B6ED-229CCDEC5325}"/>
          </ac:picMkLst>
        </pc:picChg>
        <pc:picChg chg="mod">
          <ac:chgData name="Mirosław Jedynak" userId="45d8003b4faec997" providerId="LiveId" clId="{ABC9ADA4-C7EA-4A14-9D2F-D242E5C3F4DD}" dt="2018-10-08T08:34:45.966" v="1118" actId="1076"/>
          <ac:picMkLst>
            <pc:docMk/>
            <pc:sldMk cId="2355000027" sldId="665"/>
            <ac:picMk id="11" creationId="{11C47A7D-64FC-4C47-9B57-86F36AA40DCC}"/>
          </ac:picMkLst>
        </pc:picChg>
      </pc:sldChg>
      <pc:sldChg chg="ord">
        <pc:chgData name="Mirosław Jedynak" userId="45d8003b4faec997" providerId="LiveId" clId="{ABC9ADA4-C7EA-4A14-9D2F-D242E5C3F4DD}" dt="2018-10-17T08:15:18.124" v="5402"/>
        <pc:sldMkLst>
          <pc:docMk/>
          <pc:sldMk cId="2084472676" sldId="666"/>
        </pc:sldMkLst>
      </pc:sldChg>
      <pc:sldChg chg="addSp delSp modSp add">
        <pc:chgData name="Mirosław Jedynak" userId="45d8003b4faec997" providerId="LiveId" clId="{ABC9ADA4-C7EA-4A14-9D2F-D242E5C3F4DD}" dt="2018-10-08T06:52:42.883" v="18" actId="20577"/>
        <pc:sldMkLst>
          <pc:docMk/>
          <pc:sldMk cId="1202328657" sldId="667"/>
        </pc:sldMkLst>
        <pc:spChg chg="del">
          <ac:chgData name="Mirosław Jedynak" userId="45d8003b4faec997" providerId="LiveId" clId="{ABC9ADA4-C7EA-4A14-9D2F-D242E5C3F4DD}" dt="2018-10-08T06:52:35.533" v="1"/>
          <ac:spMkLst>
            <pc:docMk/>
            <pc:sldMk cId="1202328657" sldId="667"/>
            <ac:spMk id="2" creationId="{679850FE-E552-4D66-A8CA-418ADE26FC35}"/>
          </ac:spMkLst>
        </pc:spChg>
        <pc:spChg chg="del">
          <ac:chgData name="Mirosław Jedynak" userId="45d8003b4faec997" providerId="LiveId" clId="{ABC9ADA4-C7EA-4A14-9D2F-D242E5C3F4DD}" dt="2018-10-08T06:52:35.533" v="1"/>
          <ac:spMkLst>
            <pc:docMk/>
            <pc:sldMk cId="1202328657" sldId="667"/>
            <ac:spMk id="3" creationId="{8C2B0F65-B853-462F-8D17-9EA1B1E825D5}"/>
          </ac:spMkLst>
        </pc:spChg>
        <pc:spChg chg="add mod">
          <ac:chgData name="Mirosław Jedynak" userId="45d8003b4faec997" providerId="LiveId" clId="{ABC9ADA4-C7EA-4A14-9D2F-D242E5C3F4DD}" dt="2018-10-08T06:52:42.883" v="18" actId="20577"/>
          <ac:spMkLst>
            <pc:docMk/>
            <pc:sldMk cId="1202328657" sldId="667"/>
            <ac:spMk id="4" creationId="{0F5C5E7B-9C9A-4BC8-B28B-34815F5188C1}"/>
          </ac:spMkLst>
        </pc:spChg>
        <pc:spChg chg="add mod">
          <ac:chgData name="Mirosław Jedynak" userId="45d8003b4faec997" providerId="LiveId" clId="{ABC9ADA4-C7EA-4A14-9D2F-D242E5C3F4DD}" dt="2018-10-08T06:52:35.533" v="1"/>
          <ac:spMkLst>
            <pc:docMk/>
            <pc:sldMk cId="1202328657" sldId="667"/>
            <ac:spMk id="5" creationId="{9400622A-9BD6-45C3-B4C3-C7EFF15958A6}"/>
          </ac:spMkLst>
        </pc:spChg>
        <pc:spChg chg="add mod">
          <ac:chgData name="Mirosław Jedynak" userId="45d8003b4faec997" providerId="LiveId" clId="{ABC9ADA4-C7EA-4A14-9D2F-D242E5C3F4DD}" dt="2018-10-08T06:52:35.533" v="1"/>
          <ac:spMkLst>
            <pc:docMk/>
            <pc:sldMk cId="1202328657" sldId="667"/>
            <ac:spMk id="6" creationId="{5152CF4E-0AF4-49E7-9CD4-56F76FE8B875}"/>
          </ac:spMkLst>
        </pc:spChg>
      </pc:sldChg>
      <pc:sldChg chg="addSp delSp modSp add">
        <pc:chgData name="Mirosław Jedynak" userId="45d8003b4faec997" providerId="LiveId" clId="{ABC9ADA4-C7EA-4A14-9D2F-D242E5C3F4DD}" dt="2018-10-08T07:15:15.535" v="148" actId="20577"/>
        <pc:sldMkLst>
          <pc:docMk/>
          <pc:sldMk cId="2295103098" sldId="668"/>
        </pc:sldMkLst>
        <pc:spChg chg="del">
          <ac:chgData name="Mirosław Jedynak" userId="45d8003b4faec997" providerId="LiveId" clId="{ABC9ADA4-C7EA-4A14-9D2F-D242E5C3F4DD}" dt="2018-10-08T06:52:49.766" v="20"/>
          <ac:spMkLst>
            <pc:docMk/>
            <pc:sldMk cId="2295103098" sldId="668"/>
            <ac:spMk id="2" creationId="{57C87E92-B5A8-4A21-9DE7-D70B71D16422}"/>
          </ac:spMkLst>
        </pc:spChg>
        <pc:spChg chg="del">
          <ac:chgData name="Mirosław Jedynak" userId="45d8003b4faec997" providerId="LiveId" clId="{ABC9ADA4-C7EA-4A14-9D2F-D242E5C3F4DD}" dt="2018-10-08T06:52:49.766" v="20"/>
          <ac:spMkLst>
            <pc:docMk/>
            <pc:sldMk cId="2295103098" sldId="668"/>
            <ac:spMk id="3" creationId="{0A42FF83-F3CB-46C3-AF32-A82629B9F124}"/>
          </ac:spMkLst>
        </pc:spChg>
        <pc:spChg chg="add mod">
          <ac:chgData name="Mirosław Jedynak" userId="45d8003b4faec997" providerId="LiveId" clId="{ABC9ADA4-C7EA-4A14-9D2F-D242E5C3F4DD}" dt="2018-10-08T07:15:15.535" v="148" actId="20577"/>
          <ac:spMkLst>
            <pc:docMk/>
            <pc:sldMk cId="2295103098" sldId="668"/>
            <ac:spMk id="4" creationId="{02E68F0F-96AF-4C20-B39B-83AED368C5C1}"/>
          </ac:spMkLst>
        </pc:spChg>
        <pc:spChg chg="add mod">
          <ac:chgData name="Mirosław Jedynak" userId="45d8003b4faec997" providerId="LiveId" clId="{ABC9ADA4-C7EA-4A14-9D2F-D242E5C3F4DD}" dt="2018-10-08T06:58:08.053" v="63" actId="20577"/>
          <ac:spMkLst>
            <pc:docMk/>
            <pc:sldMk cId="2295103098" sldId="668"/>
            <ac:spMk id="5" creationId="{831DE33D-8E7E-43A7-8A44-043E0864CFE4}"/>
          </ac:spMkLst>
        </pc:spChg>
        <pc:spChg chg="add mod">
          <ac:chgData name="Mirosław Jedynak" userId="45d8003b4faec997" providerId="LiveId" clId="{ABC9ADA4-C7EA-4A14-9D2F-D242E5C3F4DD}" dt="2018-10-08T06:52:49.766" v="20"/>
          <ac:spMkLst>
            <pc:docMk/>
            <pc:sldMk cId="2295103098" sldId="668"/>
            <ac:spMk id="6" creationId="{E14F19A7-EEDA-4034-BC47-BE8199AF18A3}"/>
          </ac:spMkLst>
        </pc:spChg>
      </pc:sldChg>
      <pc:sldChg chg="addSp delSp modSp add">
        <pc:chgData name="Mirosław Jedynak" userId="45d8003b4faec997" providerId="LiveId" clId="{ABC9ADA4-C7EA-4A14-9D2F-D242E5C3F4DD}" dt="2018-10-08T07:22:11.696" v="265" actId="20577"/>
        <pc:sldMkLst>
          <pc:docMk/>
          <pc:sldMk cId="1859528632" sldId="669"/>
        </pc:sldMkLst>
        <pc:spChg chg="del">
          <ac:chgData name="Mirosław Jedynak" userId="45d8003b4faec997" providerId="LiveId" clId="{ABC9ADA4-C7EA-4A14-9D2F-D242E5C3F4DD}" dt="2018-10-08T07:21:53.546" v="235"/>
          <ac:spMkLst>
            <pc:docMk/>
            <pc:sldMk cId="1859528632" sldId="669"/>
            <ac:spMk id="2" creationId="{163564F1-0CE1-413D-858D-BFED3E413370}"/>
          </ac:spMkLst>
        </pc:spChg>
        <pc:spChg chg="del">
          <ac:chgData name="Mirosław Jedynak" userId="45d8003b4faec997" providerId="LiveId" clId="{ABC9ADA4-C7EA-4A14-9D2F-D242E5C3F4DD}" dt="2018-10-08T07:21:53.546" v="235"/>
          <ac:spMkLst>
            <pc:docMk/>
            <pc:sldMk cId="1859528632" sldId="669"/>
            <ac:spMk id="3" creationId="{759CA646-DC3B-45F8-BB90-CA3C2E8E1FE5}"/>
          </ac:spMkLst>
        </pc:spChg>
        <pc:spChg chg="add mod">
          <ac:chgData name="Mirosław Jedynak" userId="45d8003b4faec997" providerId="LiveId" clId="{ABC9ADA4-C7EA-4A14-9D2F-D242E5C3F4DD}" dt="2018-10-08T07:22:11.696" v="265" actId="20577"/>
          <ac:spMkLst>
            <pc:docMk/>
            <pc:sldMk cId="1859528632" sldId="669"/>
            <ac:spMk id="4" creationId="{CE9339F7-E54B-4F0C-9BF4-3AD8A5E6753E}"/>
          </ac:spMkLst>
        </pc:spChg>
        <pc:spChg chg="add mod">
          <ac:chgData name="Mirosław Jedynak" userId="45d8003b4faec997" providerId="LiveId" clId="{ABC9ADA4-C7EA-4A14-9D2F-D242E5C3F4DD}" dt="2018-10-08T07:21:53.546" v="235"/>
          <ac:spMkLst>
            <pc:docMk/>
            <pc:sldMk cId="1859528632" sldId="669"/>
            <ac:spMk id="5" creationId="{1BD163EA-CAA0-4438-B860-A5590941051B}"/>
          </ac:spMkLst>
        </pc:spChg>
        <pc:spChg chg="add mod">
          <ac:chgData name="Mirosław Jedynak" userId="45d8003b4faec997" providerId="LiveId" clId="{ABC9ADA4-C7EA-4A14-9D2F-D242E5C3F4DD}" dt="2018-10-08T07:21:53.546" v="235"/>
          <ac:spMkLst>
            <pc:docMk/>
            <pc:sldMk cId="1859528632" sldId="669"/>
            <ac:spMk id="6" creationId="{3491D318-A68F-443C-82C4-E4B71E6C7259}"/>
          </ac:spMkLst>
        </pc:spChg>
      </pc:sldChg>
      <pc:sldChg chg="modSp add">
        <pc:chgData name="Mirosław Jedynak" userId="45d8003b4faec997" providerId="LiveId" clId="{ABC9ADA4-C7EA-4A14-9D2F-D242E5C3F4DD}" dt="2018-10-17T08:25:53.236" v="5709" actId="313"/>
        <pc:sldMkLst>
          <pc:docMk/>
          <pc:sldMk cId="2604133622" sldId="670"/>
        </pc:sldMkLst>
        <pc:spChg chg="mod">
          <ac:chgData name="Mirosław Jedynak" userId="45d8003b4faec997" providerId="LiveId" clId="{ABC9ADA4-C7EA-4A14-9D2F-D242E5C3F4DD}" dt="2018-10-17T08:25:53.236" v="5709" actId="313"/>
          <ac:spMkLst>
            <pc:docMk/>
            <pc:sldMk cId="2604133622" sldId="670"/>
            <ac:spMk id="3" creationId="{F4F08878-3FB1-4688-B3B6-127BCC5493D0}"/>
          </ac:spMkLst>
        </pc:spChg>
      </pc:sldChg>
      <pc:sldChg chg="addSp delSp modSp add">
        <pc:chgData name="Mirosław Jedynak" userId="45d8003b4faec997" providerId="LiveId" clId="{ABC9ADA4-C7EA-4A14-9D2F-D242E5C3F4DD}" dt="2018-10-08T07:03:21.415" v="73" actId="962"/>
        <pc:sldMkLst>
          <pc:docMk/>
          <pc:sldMk cId="515999978" sldId="671"/>
        </pc:sldMkLst>
        <pc:spChg chg="add del">
          <ac:chgData name="Mirosław Jedynak" userId="45d8003b4faec997" providerId="LiveId" clId="{ABC9ADA4-C7EA-4A14-9D2F-D242E5C3F4DD}" dt="2018-10-08T07:03:19.793" v="71"/>
          <ac:spMkLst>
            <pc:docMk/>
            <pc:sldMk cId="515999978" sldId="671"/>
            <ac:spMk id="2" creationId="{C356582B-17A6-41BC-BDB3-A1C50B039482}"/>
          </ac:spMkLst>
        </pc:spChg>
        <pc:graphicFrameChg chg="add del mod">
          <ac:chgData name="Mirosław Jedynak" userId="45d8003b4faec997" providerId="LiveId" clId="{ABC9ADA4-C7EA-4A14-9D2F-D242E5C3F4DD}" dt="2018-10-08T07:00:35.024" v="68"/>
          <ac:graphicFrameMkLst>
            <pc:docMk/>
            <pc:sldMk cId="515999978" sldId="671"/>
            <ac:graphicFrameMk id="5" creationId="{E4E2575C-824D-4AE9-9BB6-86A5D7AB3541}"/>
          </ac:graphicFrameMkLst>
        </pc:graphicFrameChg>
        <pc:graphicFrameChg chg="add del mod">
          <ac:chgData name="Mirosław Jedynak" userId="45d8003b4faec997" providerId="LiveId" clId="{ABC9ADA4-C7EA-4A14-9D2F-D242E5C3F4DD}" dt="2018-10-08T07:02:12.944" v="70"/>
          <ac:graphicFrameMkLst>
            <pc:docMk/>
            <pc:sldMk cId="515999978" sldId="671"/>
            <ac:graphicFrameMk id="6" creationId="{5948D40E-0CF2-42C9-B20F-5F8355757225}"/>
          </ac:graphicFrameMkLst>
        </pc:graphicFrameChg>
        <pc:picChg chg="add del mod">
          <ac:chgData name="Mirosław Jedynak" userId="45d8003b4faec997" providerId="LiveId" clId="{ABC9ADA4-C7EA-4A14-9D2F-D242E5C3F4DD}" dt="2018-10-08T06:58:58.044" v="66"/>
          <ac:picMkLst>
            <pc:docMk/>
            <pc:sldMk cId="515999978" sldId="671"/>
            <ac:picMk id="4" creationId="{08385C7D-A287-4518-9B24-1A7D8073E2D5}"/>
          </ac:picMkLst>
        </pc:picChg>
        <pc:picChg chg="add mod">
          <ac:chgData name="Mirosław Jedynak" userId="45d8003b4faec997" providerId="LiveId" clId="{ABC9ADA4-C7EA-4A14-9D2F-D242E5C3F4DD}" dt="2018-10-08T07:03:21.415" v="73" actId="962"/>
          <ac:picMkLst>
            <pc:docMk/>
            <pc:sldMk cId="515999978" sldId="671"/>
            <ac:picMk id="8" creationId="{40CBF37F-459E-4C55-808E-5C4E6D62C8E9}"/>
          </ac:picMkLst>
        </pc:picChg>
      </pc:sldChg>
      <pc:sldChg chg="addSp delSp modSp add modNotesTx">
        <pc:chgData name="Mirosław Jedynak" userId="45d8003b4faec997" providerId="LiveId" clId="{ABC9ADA4-C7EA-4A14-9D2F-D242E5C3F4DD}" dt="2018-10-08T07:07:08.024" v="113" actId="20577"/>
        <pc:sldMkLst>
          <pc:docMk/>
          <pc:sldMk cId="3392103305" sldId="672"/>
        </pc:sldMkLst>
        <pc:spChg chg="del">
          <ac:chgData name="Mirosław Jedynak" userId="45d8003b4faec997" providerId="LiveId" clId="{ABC9ADA4-C7EA-4A14-9D2F-D242E5C3F4DD}" dt="2018-10-08T07:04:10.214" v="75"/>
          <ac:spMkLst>
            <pc:docMk/>
            <pc:sldMk cId="3392103305" sldId="672"/>
            <ac:spMk id="2" creationId="{EEF17C96-4D16-4C2E-8217-307240D30ED1}"/>
          </ac:spMkLst>
        </pc:spChg>
        <pc:spChg chg="add del mod">
          <ac:chgData name="Mirosław Jedynak" userId="45d8003b4faec997" providerId="LiveId" clId="{ABC9ADA4-C7EA-4A14-9D2F-D242E5C3F4DD}" dt="2018-10-08T07:05:12.988" v="79"/>
          <ac:spMkLst>
            <pc:docMk/>
            <pc:sldMk cId="3392103305" sldId="672"/>
            <ac:spMk id="6" creationId="{600CB205-5A1E-4E2D-865A-B3163DBF4AC3}"/>
          </ac:spMkLst>
        </pc:spChg>
        <pc:spChg chg="add del mod">
          <ac:chgData name="Mirosław Jedynak" userId="45d8003b4faec997" providerId="LiveId" clId="{ABC9ADA4-C7EA-4A14-9D2F-D242E5C3F4DD}" dt="2018-10-08T07:05:31.598" v="86"/>
          <ac:spMkLst>
            <pc:docMk/>
            <pc:sldMk cId="3392103305" sldId="672"/>
            <ac:spMk id="12" creationId="{4C0493CD-640F-44F9-AD17-DE21C476471E}"/>
          </ac:spMkLst>
        </pc:spChg>
        <pc:spChg chg="add del mod">
          <ac:chgData name="Mirosław Jedynak" userId="45d8003b4faec997" providerId="LiveId" clId="{ABC9ADA4-C7EA-4A14-9D2F-D242E5C3F4DD}" dt="2018-10-08T07:06:16.748" v="97"/>
          <ac:spMkLst>
            <pc:docMk/>
            <pc:sldMk cId="3392103305" sldId="672"/>
            <ac:spMk id="15" creationId="{173A7A4C-8B1D-40AE-9ECB-27E495182C8F}"/>
          </ac:spMkLst>
        </pc:spChg>
        <pc:picChg chg="add del mod">
          <ac:chgData name="Mirosław Jedynak" userId="45d8003b4faec997" providerId="LiveId" clId="{ABC9ADA4-C7EA-4A14-9D2F-D242E5C3F4DD}" dt="2018-10-08T07:05:12.544" v="78" actId="478"/>
          <ac:picMkLst>
            <pc:docMk/>
            <pc:sldMk cId="3392103305" sldId="672"/>
            <ac:picMk id="4" creationId="{EF90F497-D45E-43C3-8542-B880E8A589DA}"/>
          </ac:picMkLst>
        </pc:picChg>
        <pc:picChg chg="add del mod">
          <ac:chgData name="Mirosław Jedynak" userId="45d8003b4faec997" providerId="LiveId" clId="{ABC9ADA4-C7EA-4A14-9D2F-D242E5C3F4DD}" dt="2018-10-08T07:05:30.704" v="85" actId="478"/>
          <ac:picMkLst>
            <pc:docMk/>
            <pc:sldMk cId="3392103305" sldId="672"/>
            <ac:picMk id="8" creationId="{539B3268-A9B6-4D02-A3E9-D5017F132597}"/>
          </ac:picMkLst>
        </pc:picChg>
        <pc:picChg chg="add del mod">
          <ac:chgData name="Mirosław Jedynak" userId="45d8003b4faec997" providerId="LiveId" clId="{ABC9ADA4-C7EA-4A14-9D2F-D242E5C3F4DD}" dt="2018-10-08T07:05:29.634" v="84"/>
          <ac:picMkLst>
            <pc:docMk/>
            <pc:sldMk cId="3392103305" sldId="672"/>
            <ac:picMk id="10" creationId="{09BF9326-C563-4EC5-A7A1-2627E7EE501C}"/>
          </ac:picMkLst>
        </pc:picChg>
        <pc:picChg chg="add del mod modCrop">
          <ac:chgData name="Mirosław Jedynak" userId="45d8003b4faec997" providerId="LiveId" clId="{ABC9ADA4-C7EA-4A14-9D2F-D242E5C3F4DD}" dt="2018-10-08T07:06:13.575" v="95"/>
          <ac:picMkLst>
            <pc:docMk/>
            <pc:sldMk cId="3392103305" sldId="672"/>
            <ac:picMk id="14" creationId="{C5D7ADCA-0533-4A71-8E46-5907E8393649}"/>
          </ac:picMkLst>
        </pc:picChg>
        <pc:picChg chg="add del">
          <ac:chgData name="Mirosław Jedynak" userId="45d8003b4faec997" providerId="LiveId" clId="{ABC9ADA4-C7EA-4A14-9D2F-D242E5C3F4DD}" dt="2018-10-08T07:06:16.748" v="97"/>
          <ac:picMkLst>
            <pc:docMk/>
            <pc:sldMk cId="3392103305" sldId="672"/>
            <ac:picMk id="16" creationId="{F8AAE2A8-2A44-4E16-B561-7FE5EF794A00}"/>
          </ac:picMkLst>
        </pc:picChg>
        <pc:picChg chg="add mod">
          <ac:chgData name="Mirosław Jedynak" userId="45d8003b4faec997" providerId="LiveId" clId="{ABC9ADA4-C7EA-4A14-9D2F-D242E5C3F4DD}" dt="2018-10-08T07:06:23.585" v="101" actId="1076"/>
          <ac:picMkLst>
            <pc:docMk/>
            <pc:sldMk cId="3392103305" sldId="672"/>
            <ac:picMk id="17" creationId="{EB1B109D-51DF-4063-A5C7-140215CCE835}"/>
          </ac:picMkLst>
        </pc:picChg>
      </pc:sldChg>
      <pc:sldChg chg="addSp add">
        <pc:chgData name="Mirosław Jedynak" userId="45d8003b4faec997" providerId="LiveId" clId="{ABC9ADA4-C7EA-4A14-9D2F-D242E5C3F4DD}" dt="2018-10-08T07:15:18.849" v="149"/>
        <pc:sldMkLst>
          <pc:docMk/>
          <pc:sldMk cId="991794579" sldId="673"/>
        </pc:sldMkLst>
        <pc:picChg chg="add">
          <ac:chgData name="Mirosław Jedynak" userId="45d8003b4faec997" providerId="LiveId" clId="{ABC9ADA4-C7EA-4A14-9D2F-D242E5C3F4DD}" dt="2018-10-08T07:15:18.849" v="149"/>
          <ac:picMkLst>
            <pc:docMk/>
            <pc:sldMk cId="991794579" sldId="673"/>
            <ac:picMk id="3" creationId="{C5BCD098-F4B4-4083-A5CF-F23C4C7AE702}"/>
          </ac:picMkLst>
        </pc:picChg>
      </pc:sldChg>
      <pc:sldChg chg="addSp delSp modSp add ord">
        <pc:chgData name="Mirosław Jedynak" userId="45d8003b4faec997" providerId="LiveId" clId="{ABC9ADA4-C7EA-4A14-9D2F-D242E5C3F4DD}" dt="2018-10-08T07:20:44.485" v="190"/>
        <pc:sldMkLst>
          <pc:docMk/>
          <pc:sldMk cId="1783086917" sldId="674"/>
        </pc:sldMkLst>
        <pc:spChg chg="del">
          <ac:chgData name="Mirosław Jedynak" userId="45d8003b4faec997" providerId="LiveId" clId="{ABC9ADA4-C7EA-4A14-9D2F-D242E5C3F4DD}" dt="2018-10-08T07:15:57.715" v="152"/>
          <ac:spMkLst>
            <pc:docMk/>
            <pc:sldMk cId="1783086917" sldId="674"/>
            <ac:spMk id="2" creationId="{9A44F2CE-5872-45A6-B281-C7AAD0F8F2DF}"/>
          </ac:spMkLst>
        </pc:spChg>
        <pc:picChg chg="add mod">
          <ac:chgData name="Mirosław Jedynak" userId="45d8003b4faec997" providerId="LiveId" clId="{ABC9ADA4-C7EA-4A14-9D2F-D242E5C3F4DD}" dt="2018-10-08T07:15:59.925" v="154" actId="962"/>
          <ac:picMkLst>
            <pc:docMk/>
            <pc:sldMk cId="1783086917" sldId="674"/>
            <ac:picMk id="4" creationId="{EF9F4B32-9B13-4AF4-8C31-2B470342DA88}"/>
          </ac:picMkLst>
        </pc:picChg>
      </pc:sldChg>
      <pc:sldChg chg="addSp delSp modSp add">
        <pc:chgData name="Mirosław Jedynak" userId="45d8003b4faec997" providerId="LiveId" clId="{ABC9ADA4-C7EA-4A14-9D2F-D242E5C3F4DD}" dt="2018-10-08T07:20:39.909" v="189" actId="1038"/>
        <pc:sldMkLst>
          <pc:docMk/>
          <pc:sldMk cId="2978161360" sldId="675"/>
        </pc:sldMkLst>
        <pc:spChg chg="del">
          <ac:chgData name="Mirosław Jedynak" userId="45d8003b4faec997" providerId="LiveId" clId="{ABC9ADA4-C7EA-4A14-9D2F-D242E5C3F4DD}" dt="2018-10-08T07:18:05.265" v="156"/>
          <ac:spMkLst>
            <pc:docMk/>
            <pc:sldMk cId="2978161360" sldId="675"/>
            <ac:spMk id="2" creationId="{6D1CAE1D-6E07-4F3B-B039-23274D89DCBA}"/>
          </ac:spMkLst>
        </pc:spChg>
        <pc:graphicFrameChg chg="add del mod">
          <ac:chgData name="Mirosław Jedynak" userId="45d8003b4faec997" providerId="LiveId" clId="{ABC9ADA4-C7EA-4A14-9D2F-D242E5C3F4DD}" dt="2018-10-08T07:18:07.435" v="158"/>
          <ac:graphicFrameMkLst>
            <pc:docMk/>
            <pc:sldMk cId="2978161360" sldId="675"/>
            <ac:graphicFrameMk id="3" creationId="{D5D7AC28-CB25-4639-8ED3-50F2A2B896E0}"/>
          </ac:graphicFrameMkLst>
        </pc:graphicFrameChg>
        <pc:picChg chg="add mod modCrop">
          <ac:chgData name="Mirosław Jedynak" userId="45d8003b4faec997" providerId="LiveId" clId="{ABC9ADA4-C7EA-4A14-9D2F-D242E5C3F4DD}" dt="2018-10-08T07:20:39.909" v="189" actId="1038"/>
          <ac:picMkLst>
            <pc:docMk/>
            <pc:sldMk cId="2978161360" sldId="675"/>
            <ac:picMk id="4" creationId="{51E65658-26B4-4F32-928D-D9963DBF6CEF}"/>
          </ac:picMkLst>
        </pc:picChg>
        <pc:picChg chg="add mod">
          <ac:chgData name="Mirosław Jedynak" userId="45d8003b4faec997" providerId="LiveId" clId="{ABC9ADA4-C7EA-4A14-9D2F-D242E5C3F4DD}" dt="2018-10-08T07:20:39.909" v="189" actId="1038"/>
          <ac:picMkLst>
            <pc:docMk/>
            <pc:sldMk cId="2978161360" sldId="675"/>
            <ac:picMk id="6" creationId="{826DA2E4-9F47-4721-AA2B-CCDE276BE5F0}"/>
          </ac:picMkLst>
        </pc:picChg>
      </pc:sldChg>
      <pc:sldChg chg="addSp delSp modSp add">
        <pc:chgData name="Mirosław Jedynak" userId="45d8003b4faec997" providerId="LiveId" clId="{ABC9ADA4-C7EA-4A14-9D2F-D242E5C3F4DD}" dt="2018-10-08T07:24:23.506" v="298" actId="1076"/>
        <pc:sldMkLst>
          <pc:docMk/>
          <pc:sldMk cId="1010427552" sldId="676"/>
        </pc:sldMkLst>
        <pc:spChg chg="add mod">
          <ac:chgData name="Mirosław Jedynak" userId="45d8003b4faec997" providerId="LiveId" clId="{ABC9ADA4-C7EA-4A14-9D2F-D242E5C3F4DD}" dt="2018-10-08T07:22:42.256" v="279" actId="20577"/>
          <ac:spMkLst>
            <pc:docMk/>
            <pc:sldMk cId="1010427552" sldId="676"/>
            <ac:spMk id="2" creationId="{7E1AEBD9-CAD3-4202-80A6-5C17A42DD5BA}"/>
          </ac:spMkLst>
        </pc:spChg>
        <pc:spChg chg="add del mod">
          <ac:chgData name="Mirosław Jedynak" userId="45d8003b4faec997" providerId="LiveId" clId="{ABC9ADA4-C7EA-4A14-9D2F-D242E5C3F4DD}" dt="2018-10-08T07:23:25.486" v="285"/>
          <ac:spMkLst>
            <pc:docMk/>
            <pc:sldMk cId="1010427552" sldId="676"/>
            <ac:spMk id="3" creationId="{A163E697-D99E-435C-90ED-594FCA6F3E1F}"/>
          </ac:spMkLst>
        </pc:spChg>
        <pc:picChg chg="add mod">
          <ac:chgData name="Mirosław Jedynak" userId="45d8003b4faec997" providerId="LiveId" clId="{ABC9ADA4-C7EA-4A14-9D2F-D242E5C3F4DD}" dt="2018-10-08T07:23:31.736" v="288" actId="14100"/>
          <ac:picMkLst>
            <pc:docMk/>
            <pc:sldMk cId="1010427552" sldId="676"/>
            <ac:picMk id="5" creationId="{3EE06479-1E05-4ED4-BB8D-B6D6768EC19F}"/>
          </ac:picMkLst>
        </pc:picChg>
        <pc:picChg chg="add mod">
          <ac:chgData name="Mirosław Jedynak" userId="45d8003b4faec997" providerId="LiveId" clId="{ABC9ADA4-C7EA-4A14-9D2F-D242E5C3F4DD}" dt="2018-10-08T07:24:23.506" v="298" actId="1076"/>
          <ac:picMkLst>
            <pc:docMk/>
            <pc:sldMk cId="1010427552" sldId="676"/>
            <ac:picMk id="7" creationId="{BC6E310D-F7E2-405D-AB86-523BAFD8CFCF}"/>
          </ac:picMkLst>
        </pc:picChg>
        <pc:picChg chg="add del mod">
          <ac:chgData name="Mirosław Jedynak" userId="45d8003b4faec997" providerId="LiveId" clId="{ABC9ADA4-C7EA-4A14-9D2F-D242E5C3F4DD}" dt="2018-10-08T07:23:25.086" v="284" actId="478"/>
          <ac:picMkLst>
            <pc:docMk/>
            <pc:sldMk cId="1010427552" sldId="676"/>
            <ac:picMk id="1026" creationId="{F714E224-6939-4D7A-B9A7-4A36F5566646}"/>
          </ac:picMkLst>
        </pc:picChg>
      </pc:sldChg>
      <pc:sldChg chg="addSp delSp modSp add">
        <pc:chgData name="Mirosław Jedynak" userId="45d8003b4faec997" providerId="LiveId" clId="{ABC9ADA4-C7EA-4A14-9D2F-D242E5C3F4DD}" dt="2018-10-17T08:08:12.215" v="5361"/>
        <pc:sldMkLst>
          <pc:docMk/>
          <pc:sldMk cId="3297358285" sldId="678"/>
        </pc:sldMkLst>
        <pc:spChg chg="add del">
          <ac:chgData name="Mirosław Jedynak" userId="45d8003b4faec997" providerId="LiveId" clId="{ABC9ADA4-C7EA-4A14-9D2F-D242E5C3F4DD}" dt="2018-10-08T07:25:48.316" v="303"/>
          <ac:spMkLst>
            <pc:docMk/>
            <pc:sldMk cId="3297358285" sldId="678"/>
            <ac:spMk id="2" creationId="{AC0961FE-0159-4732-8923-EB68C6625728}"/>
          </ac:spMkLst>
        </pc:spChg>
        <pc:spChg chg="del">
          <ac:chgData name="Mirosław Jedynak" userId="45d8003b4faec997" providerId="LiveId" clId="{ABC9ADA4-C7EA-4A14-9D2F-D242E5C3F4DD}" dt="2018-10-17T08:08:12.215" v="5361"/>
          <ac:spMkLst>
            <pc:docMk/>
            <pc:sldMk cId="3297358285" sldId="678"/>
            <ac:spMk id="3" creationId="{C86ECFDE-833B-490C-B4EF-0C994F34D9C4}"/>
          </ac:spMkLst>
        </pc:spChg>
        <pc:picChg chg="add del mod">
          <ac:chgData name="Mirosław Jedynak" userId="45d8003b4faec997" providerId="LiveId" clId="{ABC9ADA4-C7EA-4A14-9D2F-D242E5C3F4DD}" dt="2018-10-08T07:25:30.876" v="302"/>
          <ac:picMkLst>
            <pc:docMk/>
            <pc:sldMk cId="3297358285" sldId="678"/>
            <ac:picMk id="5" creationId="{33510DB3-1AD6-43C5-BECC-C3DB0FA030C2}"/>
          </ac:picMkLst>
        </pc:picChg>
        <pc:picChg chg="add mod modCrop">
          <ac:chgData name="Mirosław Jedynak" userId="45d8003b4faec997" providerId="LiveId" clId="{ABC9ADA4-C7EA-4A14-9D2F-D242E5C3F4DD}" dt="2018-10-08T07:27:30.116" v="323" actId="1076"/>
          <ac:picMkLst>
            <pc:docMk/>
            <pc:sldMk cId="3297358285" sldId="678"/>
            <ac:picMk id="7" creationId="{F414C629-3D91-4698-B92B-FD7D22DB361C}"/>
          </ac:picMkLst>
        </pc:picChg>
        <pc:picChg chg="add mod modCrop">
          <ac:chgData name="Mirosław Jedynak" userId="45d8003b4faec997" providerId="LiveId" clId="{ABC9ADA4-C7EA-4A14-9D2F-D242E5C3F4DD}" dt="2018-10-08T07:27:31.377" v="324" actId="1076"/>
          <ac:picMkLst>
            <pc:docMk/>
            <pc:sldMk cId="3297358285" sldId="678"/>
            <ac:picMk id="9" creationId="{244E9755-226E-491E-947A-DB584E57FBE3}"/>
          </ac:picMkLst>
        </pc:picChg>
      </pc:sldChg>
      <pc:sldChg chg="modSp add">
        <pc:chgData name="Mirosław Jedynak" userId="45d8003b4faec997" providerId="LiveId" clId="{ABC9ADA4-C7EA-4A14-9D2F-D242E5C3F4DD}" dt="2018-10-08T07:44:16.313" v="453" actId="313"/>
        <pc:sldMkLst>
          <pc:docMk/>
          <pc:sldMk cId="3046355837" sldId="680"/>
        </pc:sldMkLst>
        <pc:spChg chg="mod">
          <ac:chgData name="Mirosław Jedynak" userId="45d8003b4faec997" providerId="LiveId" clId="{ABC9ADA4-C7EA-4A14-9D2F-D242E5C3F4DD}" dt="2018-10-08T07:44:16.313" v="453" actId="313"/>
          <ac:spMkLst>
            <pc:docMk/>
            <pc:sldMk cId="3046355837" sldId="680"/>
            <ac:spMk id="2" creationId="{A8B9493F-7F6B-4098-8F1A-C013023870C4}"/>
          </ac:spMkLst>
        </pc:spChg>
      </pc:sldChg>
      <pc:sldChg chg="addSp delSp modSp add">
        <pc:chgData name="Mirosław Jedynak" userId="45d8003b4faec997" providerId="LiveId" clId="{ABC9ADA4-C7EA-4A14-9D2F-D242E5C3F4DD}" dt="2018-10-08T07:34:07.838" v="394" actId="14100"/>
        <pc:sldMkLst>
          <pc:docMk/>
          <pc:sldMk cId="1355980072" sldId="681"/>
        </pc:sldMkLst>
        <pc:spChg chg="del">
          <ac:chgData name="Mirosław Jedynak" userId="45d8003b4faec997" providerId="LiveId" clId="{ABC9ADA4-C7EA-4A14-9D2F-D242E5C3F4DD}" dt="2018-10-08T07:32:20.465" v="349"/>
          <ac:spMkLst>
            <pc:docMk/>
            <pc:sldMk cId="1355980072" sldId="681"/>
            <ac:spMk id="2" creationId="{2295B38D-46A6-49B0-AEA5-1D1C437FCF4E}"/>
          </ac:spMkLst>
        </pc:spChg>
        <pc:spChg chg="del">
          <ac:chgData name="Mirosław Jedynak" userId="45d8003b4faec997" providerId="LiveId" clId="{ABC9ADA4-C7EA-4A14-9D2F-D242E5C3F4DD}" dt="2018-10-08T07:32:20.465" v="349"/>
          <ac:spMkLst>
            <pc:docMk/>
            <pc:sldMk cId="1355980072" sldId="681"/>
            <ac:spMk id="3" creationId="{269328AE-A12C-4A7C-AB70-A163E2358F3D}"/>
          </ac:spMkLst>
        </pc:spChg>
        <pc:spChg chg="add mod">
          <ac:chgData name="Mirosław Jedynak" userId="45d8003b4faec997" providerId="LiveId" clId="{ABC9ADA4-C7EA-4A14-9D2F-D242E5C3F4DD}" dt="2018-10-08T07:32:27.965" v="371" actId="20577"/>
          <ac:spMkLst>
            <pc:docMk/>
            <pc:sldMk cId="1355980072" sldId="681"/>
            <ac:spMk id="4" creationId="{FD6601A1-064A-4EF6-856D-70AF45752460}"/>
          </ac:spMkLst>
        </pc:spChg>
        <pc:spChg chg="add del mod">
          <ac:chgData name="Mirosław Jedynak" userId="45d8003b4faec997" providerId="LiveId" clId="{ABC9ADA4-C7EA-4A14-9D2F-D242E5C3F4DD}" dt="2018-10-08T07:32:29.941" v="372"/>
          <ac:spMkLst>
            <pc:docMk/>
            <pc:sldMk cId="1355980072" sldId="681"/>
            <ac:spMk id="5" creationId="{17B0401C-D8E9-4965-B889-81596B775D49}"/>
          </ac:spMkLst>
        </pc:spChg>
        <pc:picChg chg="add mod">
          <ac:chgData name="Mirosław Jedynak" userId="45d8003b4faec997" providerId="LiveId" clId="{ABC9ADA4-C7EA-4A14-9D2F-D242E5C3F4DD}" dt="2018-10-08T07:33:46.695" v="390" actId="1076"/>
          <ac:picMkLst>
            <pc:docMk/>
            <pc:sldMk cId="1355980072" sldId="681"/>
            <ac:picMk id="7" creationId="{F30CD40C-CB70-4753-9EDC-71719D23EC7D}"/>
          </ac:picMkLst>
        </pc:picChg>
        <pc:picChg chg="add mod">
          <ac:chgData name="Mirosław Jedynak" userId="45d8003b4faec997" providerId="LiveId" clId="{ABC9ADA4-C7EA-4A14-9D2F-D242E5C3F4DD}" dt="2018-10-08T07:34:07.838" v="394" actId="14100"/>
          <ac:picMkLst>
            <pc:docMk/>
            <pc:sldMk cId="1355980072" sldId="681"/>
            <ac:picMk id="9" creationId="{99CB5450-D9D1-4E2E-ACE8-E41DC7D9CEC8}"/>
          </ac:picMkLst>
        </pc:picChg>
      </pc:sldChg>
      <pc:sldChg chg="addSp modSp add">
        <pc:chgData name="Mirosław Jedynak" userId="45d8003b4faec997" providerId="LiveId" clId="{ABC9ADA4-C7EA-4A14-9D2F-D242E5C3F4DD}" dt="2018-10-08T07:38:49.259" v="449" actId="1076"/>
        <pc:sldMkLst>
          <pc:docMk/>
          <pc:sldMk cId="2281732710" sldId="682"/>
        </pc:sldMkLst>
        <pc:spChg chg="mod">
          <ac:chgData name="Mirosław Jedynak" userId="45d8003b4faec997" providerId="LiveId" clId="{ABC9ADA4-C7EA-4A14-9D2F-D242E5C3F4DD}" dt="2018-10-08T07:38:36.376" v="446" actId="20577"/>
          <ac:spMkLst>
            <pc:docMk/>
            <pc:sldMk cId="2281732710" sldId="682"/>
            <ac:spMk id="3" creationId="{56289F23-AD4D-44EF-A492-D951DA96EDFE}"/>
          </ac:spMkLst>
        </pc:spChg>
        <pc:picChg chg="add mod">
          <ac:chgData name="Mirosław Jedynak" userId="45d8003b4faec997" providerId="LiveId" clId="{ABC9ADA4-C7EA-4A14-9D2F-D242E5C3F4DD}" dt="2018-10-08T07:38:40.294" v="448" actId="1076"/>
          <ac:picMkLst>
            <pc:docMk/>
            <pc:sldMk cId="2281732710" sldId="682"/>
            <ac:picMk id="4" creationId="{311F7DD0-0E35-4EB2-B3B2-0D007613B6F3}"/>
          </ac:picMkLst>
        </pc:picChg>
        <pc:picChg chg="add mod">
          <ac:chgData name="Mirosław Jedynak" userId="45d8003b4faec997" providerId="LiveId" clId="{ABC9ADA4-C7EA-4A14-9D2F-D242E5C3F4DD}" dt="2018-10-08T07:38:49.259" v="449" actId="1076"/>
          <ac:picMkLst>
            <pc:docMk/>
            <pc:sldMk cId="2281732710" sldId="682"/>
            <ac:picMk id="5" creationId="{B33DC28A-5399-445E-9AB8-4BD845144299}"/>
          </ac:picMkLst>
        </pc:picChg>
      </pc:sldChg>
      <pc:sldChg chg="addSp delSp modSp add">
        <pc:chgData name="Mirosław Jedynak" userId="45d8003b4faec997" providerId="LiveId" clId="{ABC9ADA4-C7EA-4A14-9D2F-D242E5C3F4DD}" dt="2018-10-17T08:04:11.311" v="5328" actId="478"/>
        <pc:sldMkLst>
          <pc:docMk/>
          <pc:sldMk cId="3106571839" sldId="684"/>
        </pc:sldMkLst>
        <pc:spChg chg="del">
          <ac:chgData name="Mirosław Jedynak" userId="45d8003b4faec997" providerId="LiveId" clId="{ABC9ADA4-C7EA-4A14-9D2F-D242E5C3F4DD}" dt="2018-10-17T08:04:11.311" v="5328" actId="478"/>
          <ac:spMkLst>
            <pc:docMk/>
            <pc:sldMk cId="3106571839" sldId="684"/>
            <ac:spMk id="2" creationId="{9BD5807E-F2D2-41B0-8399-350CFDEC2142}"/>
          </ac:spMkLst>
        </pc:spChg>
        <pc:spChg chg="add del mod">
          <ac:chgData name="Mirosław Jedynak" userId="45d8003b4faec997" providerId="LiveId" clId="{ABC9ADA4-C7EA-4A14-9D2F-D242E5C3F4DD}" dt="2018-10-08T08:19:04.089" v="809" actId="478"/>
          <ac:spMkLst>
            <pc:docMk/>
            <pc:sldMk cId="3106571839" sldId="684"/>
            <ac:spMk id="5" creationId="{1A67CC10-A0C7-4EAC-A981-D50ABBF766DC}"/>
          </ac:spMkLst>
        </pc:spChg>
        <pc:graphicFrameChg chg="add del mod">
          <ac:chgData name="Mirosław Jedynak" userId="45d8003b4faec997" providerId="LiveId" clId="{ABC9ADA4-C7EA-4A14-9D2F-D242E5C3F4DD}" dt="2018-10-08T08:19:02.245" v="808" actId="478"/>
          <ac:graphicFrameMkLst>
            <pc:docMk/>
            <pc:sldMk cId="3106571839" sldId="684"/>
            <ac:graphicFrameMk id="4" creationId="{64AE398D-D011-46C7-831B-37A630199F76}"/>
          </ac:graphicFrameMkLst>
        </pc:graphicFrameChg>
        <pc:picChg chg="add mod">
          <ac:chgData name="Mirosław Jedynak" userId="45d8003b4faec997" providerId="LiveId" clId="{ABC9ADA4-C7EA-4A14-9D2F-D242E5C3F4DD}" dt="2018-10-08T08:19:09.773" v="811" actId="1076"/>
          <ac:picMkLst>
            <pc:docMk/>
            <pc:sldMk cId="3106571839" sldId="684"/>
            <ac:picMk id="6" creationId="{D22E9EB8-66A2-4D00-93B7-6C25730F7301}"/>
          </ac:picMkLst>
        </pc:picChg>
      </pc:sldChg>
      <pc:sldChg chg="addSp delSp modSp add ord">
        <pc:chgData name="Mirosław Jedynak" userId="45d8003b4faec997" providerId="LiveId" clId="{ABC9ADA4-C7EA-4A14-9D2F-D242E5C3F4DD}" dt="2018-10-08T08:33:38.053" v="1051"/>
        <pc:sldMkLst>
          <pc:docMk/>
          <pc:sldMk cId="2500617502" sldId="686"/>
        </pc:sldMkLst>
        <pc:spChg chg="del">
          <ac:chgData name="Mirosław Jedynak" userId="45d8003b4faec997" providerId="LiveId" clId="{ABC9ADA4-C7EA-4A14-9D2F-D242E5C3F4DD}" dt="2018-10-08T08:27:30.389" v="901"/>
          <ac:spMkLst>
            <pc:docMk/>
            <pc:sldMk cId="2500617502" sldId="686"/>
            <ac:spMk id="2" creationId="{335188C9-366E-4B11-9E1F-6D02F5C785B6}"/>
          </ac:spMkLst>
        </pc:spChg>
        <pc:spChg chg="del">
          <ac:chgData name="Mirosław Jedynak" userId="45d8003b4faec997" providerId="LiveId" clId="{ABC9ADA4-C7EA-4A14-9D2F-D242E5C3F4DD}" dt="2018-10-08T08:27:30.389" v="901"/>
          <ac:spMkLst>
            <pc:docMk/>
            <pc:sldMk cId="2500617502" sldId="686"/>
            <ac:spMk id="3" creationId="{BEAE72FB-E134-479C-8226-E366A4A7ECA6}"/>
          </ac:spMkLst>
        </pc:spChg>
        <pc:spChg chg="add mod">
          <ac:chgData name="Mirosław Jedynak" userId="45d8003b4faec997" providerId="LiveId" clId="{ABC9ADA4-C7EA-4A14-9D2F-D242E5C3F4DD}" dt="2018-10-08T08:27:55.406" v="907" actId="2085"/>
          <ac:spMkLst>
            <pc:docMk/>
            <pc:sldMk cId="2500617502" sldId="686"/>
            <ac:spMk id="6" creationId="{671302F8-04D4-4314-AA8F-1FD6F0EB8661}"/>
          </ac:spMkLst>
        </pc:spChg>
        <pc:spChg chg="add mod">
          <ac:chgData name="Mirosław Jedynak" userId="45d8003b4faec997" providerId="LiveId" clId="{ABC9ADA4-C7EA-4A14-9D2F-D242E5C3F4DD}" dt="2018-10-08T08:28:17.233" v="918" actId="1076"/>
          <ac:spMkLst>
            <pc:docMk/>
            <pc:sldMk cId="2500617502" sldId="686"/>
            <ac:spMk id="7" creationId="{484C6412-6BEC-4F5C-A417-64F74D990249}"/>
          </ac:spMkLst>
        </pc:spChg>
        <pc:spChg chg="add mod">
          <ac:chgData name="Mirosław Jedynak" userId="45d8003b4faec997" providerId="LiveId" clId="{ABC9ADA4-C7EA-4A14-9D2F-D242E5C3F4DD}" dt="2018-10-08T08:28:24.235" v="922" actId="14100"/>
          <ac:spMkLst>
            <pc:docMk/>
            <pc:sldMk cId="2500617502" sldId="686"/>
            <ac:spMk id="8" creationId="{F4406026-9FE9-473C-81EF-50C757EA601C}"/>
          </ac:spMkLst>
        </pc:spChg>
        <pc:spChg chg="add mod">
          <ac:chgData name="Mirosław Jedynak" userId="45d8003b4faec997" providerId="LiveId" clId="{ABC9ADA4-C7EA-4A14-9D2F-D242E5C3F4DD}" dt="2018-10-08T08:30:05.692" v="986" actId="1037"/>
          <ac:spMkLst>
            <pc:docMk/>
            <pc:sldMk cId="2500617502" sldId="686"/>
            <ac:spMk id="9" creationId="{B1DB7A0F-8B75-45CA-8B80-5E68F65904E1}"/>
          </ac:spMkLst>
        </pc:spChg>
        <pc:spChg chg="add mod">
          <ac:chgData name="Mirosław Jedynak" userId="45d8003b4faec997" providerId="LiveId" clId="{ABC9ADA4-C7EA-4A14-9D2F-D242E5C3F4DD}" dt="2018-10-08T08:29:45.799" v="977" actId="1035"/>
          <ac:spMkLst>
            <pc:docMk/>
            <pc:sldMk cId="2500617502" sldId="686"/>
            <ac:spMk id="10" creationId="{4725A364-85F1-4CED-B068-F1DABE5854C8}"/>
          </ac:spMkLst>
        </pc:spChg>
        <pc:spChg chg="add mod">
          <ac:chgData name="Mirosław Jedynak" userId="45d8003b4faec997" providerId="LiveId" clId="{ABC9ADA4-C7EA-4A14-9D2F-D242E5C3F4DD}" dt="2018-10-08T08:29:47.622" v="978" actId="1035"/>
          <ac:spMkLst>
            <pc:docMk/>
            <pc:sldMk cId="2500617502" sldId="686"/>
            <ac:spMk id="11" creationId="{21BC4E23-8338-4FBB-89D7-C6805F9BA211}"/>
          </ac:spMkLst>
        </pc:spChg>
        <pc:spChg chg="add mod">
          <ac:chgData name="Mirosław Jedynak" userId="45d8003b4faec997" providerId="LiveId" clId="{ABC9ADA4-C7EA-4A14-9D2F-D242E5C3F4DD}" dt="2018-10-08T08:29:35.091" v="971" actId="14100"/>
          <ac:spMkLst>
            <pc:docMk/>
            <pc:sldMk cId="2500617502" sldId="686"/>
            <ac:spMk id="12" creationId="{B037BE40-0D76-4984-A7FF-87A69FA2128F}"/>
          </ac:spMkLst>
        </pc:spChg>
        <pc:spChg chg="add mod">
          <ac:chgData name="Mirosław Jedynak" userId="45d8003b4faec997" providerId="LiveId" clId="{ABC9ADA4-C7EA-4A14-9D2F-D242E5C3F4DD}" dt="2018-10-08T08:30:00.832" v="985" actId="14100"/>
          <ac:spMkLst>
            <pc:docMk/>
            <pc:sldMk cId="2500617502" sldId="686"/>
            <ac:spMk id="13" creationId="{878DEA19-314D-43A9-8D4C-3771123197BE}"/>
          </ac:spMkLst>
        </pc:spChg>
        <pc:spChg chg="add mod">
          <ac:chgData name="Mirosław Jedynak" userId="45d8003b4faec997" providerId="LiveId" clId="{ABC9ADA4-C7EA-4A14-9D2F-D242E5C3F4DD}" dt="2018-10-08T08:30:44.278" v="1003" actId="1035"/>
          <ac:spMkLst>
            <pc:docMk/>
            <pc:sldMk cId="2500617502" sldId="686"/>
            <ac:spMk id="14" creationId="{3B7ECD7E-92E3-40AA-8F13-6C93CC6B2667}"/>
          </ac:spMkLst>
        </pc:spChg>
        <pc:spChg chg="add mod">
          <ac:chgData name="Mirosław Jedynak" userId="45d8003b4faec997" providerId="LiveId" clId="{ABC9ADA4-C7EA-4A14-9D2F-D242E5C3F4DD}" dt="2018-10-08T08:30:54.754" v="1008" actId="14100"/>
          <ac:spMkLst>
            <pc:docMk/>
            <pc:sldMk cId="2500617502" sldId="686"/>
            <ac:spMk id="15" creationId="{AC293162-2534-4B71-BA94-766FF95AB0E0}"/>
          </ac:spMkLst>
        </pc:spChg>
        <pc:spChg chg="add del">
          <ac:chgData name="Mirosław Jedynak" userId="45d8003b4faec997" providerId="LiveId" clId="{ABC9ADA4-C7EA-4A14-9D2F-D242E5C3F4DD}" dt="2018-10-08T08:32:18.692" v="1012"/>
          <ac:spMkLst>
            <pc:docMk/>
            <pc:sldMk cId="2500617502" sldId="686"/>
            <ac:spMk id="16" creationId="{6FA29E14-7DCF-4E3E-9DF9-2990B36518A8}"/>
          </ac:spMkLst>
        </pc:spChg>
        <pc:spChg chg="add mod">
          <ac:chgData name="Mirosław Jedynak" userId="45d8003b4faec997" providerId="LiveId" clId="{ABC9ADA4-C7EA-4A14-9D2F-D242E5C3F4DD}" dt="2018-10-08T08:33:29.446" v="1050" actId="1037"/>
          <ac:spMkLst>
            <pc:docMk/>
            <pc:sldMk cId="2500617502" sldId="686"/>
            <ac:spMk id="17" creationId="{33A08E71-2813-4EB6-B1AA-529F3DC7E0A8}"/>
          </ac:spMkLst>
        </pc:spChg>
        <pc:spChg chg="add mod">
          <ac:chgData name="Mirosław Jedynak" userId="45d8003b4faec997" providerId="LiveId" clId="{ABC9ADA4-C7EA-4A14-9D2F-D242E5C3F4DD}" dt="2018-10-08T08:33:02.955" v="1038" actId="14100"/>
          <ac:spMkLst>
            <pc:docMk/>
            <pc:sldMk cId="2500617502" sldId="686"/>
            <ac:spMk id="18" creationId="{AB9B3EC5-2373-45C2-A36B-7D864AB20136}"/>
          </ac:spMkLst>
        </pc:spChg>
        <pc:spChg chg="add mod">
          <ac:chgData name="Mirosław Jedynak" userId="45d8003b4faec997" providerId="LiveId" clId="{ABC9ADA4-C7EA-4A14-9D2F-D242E5C3F4DD}" dt="2018-10-08T08:33:15.085" v="1044" actId="14100"/>
          <ac:spMkLst>
            <pc:docMk/>
            <pc:sldMk cId="2500617502" sldId="686"/>
            <ac:spMk id="19" creationId="{F3FF1C1B-96EE-4D32-843B-5381046415A3}"/>
          </ac:spMkLst>
        </pc:spChg>
        <pc:spChg chg="add mod">
          <ac:chgData name="Mirosław Jedynak" userId="45d8003b4faec997" providerId="LiveId" clId="{ABC9ADA4-C7EA-4A14-9D2F-D242E5C3F4DD}" dt="2018-10-08T08:33:23.892" v="1048" actId="1076"/>
          <ac:spMkLst>
            <pc:docMk/>
            <pc:sldMk cId="2500617502" sldId="686"/>
            <ac:spMk id="20" creationId="{76D1DCD3-A956-4346-8EB7-3EDACC3EAB51}"/>
          </ac:spMkLst>
        </pc:spChg>
        <pc:picChg chg="del">
          <ac:chgData name="Mirosław Jedynak" userId="45d8003b4faec997" providerId="LiveId" clId="{ABC9ADA4-C7EA-4A14-9D2F-D242E5C3F4DD}" dt="2018-10-08T08:23:27.256" v="840"/>
          <ac:picMkLst>
            <pc:docMk/>
            <pc:sldMk cId="2500617502" sldId="686"/>
            <ac:picMk id="4" creationId="{27B98F5E-551F-4C47-939C-A6D9A10CD09B}"/>
          </ac:picMkLst>
        </pc:picChg>
        <pc:picChg chg="add mod">
          <ac:chgData name="Mirosław Jedynak" userId="45d8003b4faec997" providerId="LiveId" clId="{ABC9ADA4-C7EA-4A14-9D2F-D242E5C3F4DD}" dt="2018-10-08T08:32:45.258" v="1029" actId="1076"/>
          <ac:picMkLst>
            <pc:docMk/>
            <pc:sldMk cId="2500617502" sldId="686"/>
            <ac:picMk id="5" creationId="{FCD026EE-D94F-4D01-A106-18CCB45494EC}"/>
          </ac:picMkLst>
        </pc:picChg>
      </pc:sldChg>
      <pc:sldChg chg="delSp add ord">
        <pc:chgData name="Mirosław Jedynak" userId="45d8003b4faec997" providerId="LiveId" clId="{ABC9ADA4-C7EA-4A14-9D2F-D242E5C3F4DD}" dt="2018-10-08T08:33:46.522" v="1057" actId="478"/>
        <pc:sldMkLst>
          <pc:docMk/>
          <pc:sldMk cId="2467988917" sldId="687"/>
        </pc:sldMkLst>
        <pc:spChg chg="del">
          <ac:chgData name="Mirosław Jedynak" userId="45d8003b4faec997" providerId="LiveId" clId="{ABC9ADA4-C7EA-4A14-9D2F-D242E5C3F4DD}" dt="2018-10-08T08:33:46.522" v="1057" actId="478"/>
          <ac:spMkLst>
            <pc:docMk/>
            <pc:sldMk cId="2467988917" sldId="687"/>
            <ac:spMk id="17" creationId="{33A08E71-2813-4EB6-B1AA-529F3DC7E0A8}"/>
          </ac:spMkLst>
        </pc:spChg>
        <pc:spChg chg="del">
          <ac:chgData name="Mirosław Jedynak" userId="45d8003b4faec997" providerId="LiveId" clId="{ABC9ADA4-C7EA-4A14-9D2F-D242E5C3F4DD}" dt="2018-10-08T08:33:42.152" v="1054" actId="478"/>
          <ac:spMkLst>
            <pc:docMk/>
            <pc:sldMk cId="2467988917" sldId="687"/>
            <ac:spMk id="18" creationId="{AB9B3EC5-2373-45C2-A36B-7D864AB20136}"/>
          </ac:spMkLst>
        </pc:spChg>
        <pc:spChg chg="del">
          <ac:chgData name="Mirosław Jedynak" userId="45d8003b4faec997" providerId="LiveId" clId="{ABC9ADA4-C7EA-4A14-9D2F-D242E5C3F4DD}" dt="2018-10-08T08:33:43.457" v="1055" actId="478"/>
          <ac:spMkLst>
            <pc:docMk/>
            <pc:sldMk cId="2467988917" sldId="687"/>
            <ac:spMk id="19" creationId="{F3FF1C1B-96EE-4D32-843B-5381046415A3}"/>
          </ac:spMkLst>
        </pc:spChg>
        <pc:spChg chg="del">
          <ac:chgData name="Mirosław Jedynak" userId="45d8003b4faec997" providerId="LiveId" clId="{ABC9ADA4-C7EA-4A14-9D2F-D242E5C3F4DD}" dt="2018-10-08T08:33:44.989" v="1056" actId="478"/>
          <ac:spMkLst>
            <pc:docMk/>
            <pc:sldMk cId="2467988917" sldId="687"/>
            <ac:spMk id="20" creationId="{76D1DCD3-A956-4346-8EB7-3EDACC3EAB51}"/>
          </ac:spMkLst>
        </pc:spChg>
      </pc:sldChg>
      <pc:sldChg chg="delSp modSp add">
        <pc:chgData name="Mirosław Jedynak" userId="45d8003b4faec997" providerId="LiveId" clId="{ABC9ADA4-C7EA-4A14-9D2F-D242E5C3F4DD}" dt="2018-10-08T08:42:12.516" v="1322" actId="20577"/>
        <pc:sldMkLst>
          <pc:docMk/>
          <pc:sldMk cId="4065059515" sldId="688"/>
        </pc:sldMkLst>
        <pc:spChg chg="mod">
          <ac:chgData name="Mirosław Jedynak" userId="45d8003b4faec997" providerId="LiveId" clId="{ABC9ADA4-C7EA-4A14-9D2F-D242E5C3F4DD}" dt="2018-10-08T08:42:12.516" v="1322" actId="20577"/>
          <ac:spMkLst>
            <pc:docMk/>
            <pc:sldMk cId="4065059515" sldId="688"/>
            <ac:spMk id="3" creationId="{4F7DC26D-A432-4167-BD55-9E8D146BA698}"/>
          </ac:spMkLst>
        </pc:spChg>
        <pc:graphicFrameChg chg="mod">
          <ac:chgData name="Mirosław Jedynak" userId="45d8003b4faec997" providerId="LiveId" clId="{ABC9ADA4-C7EA-4A14-9D2F-D242E5C3F4DD}" dt="2018-10-08T08:34:11.071" v="1104" actId="1076"/>
          <ac:graphicFrameMkLst>
            <pc:docMk/>
            <pc:sldMk cId="4065059515" sldId="688"/>
            <ac:graphicFrameMk id="4" creationId="{90C0E2A2-0F61-4089-9327-5C489679A889}"/>
          </ac:graphicFrameMkLst>
        </pc:graphicFrameChg>
        <pc:graphicFrameChg chg="mod">
          <ac:chgData name="Mirosław Jedynak" userId="45d8003b4faec997" providerId="LiveId" clId="{ABC9ADA4-C7EA-4A14-9D2F-D242E5C3F4DD}" dt="2018-10-08T08:34:11.071" v="1104" actId="1076"/>
          <ac:graphicFrameMkLst>
            <pc:docMk/>
            <pc:sldMk cId="4065059515" sldId="688"/>
            <ac:graphicFrameMk id="5" creationId="{A0466580-2949-4AA0-AF23-EE0CA632C8C2}"/>
          </ac:graphicFrameMkLst>
        </pc:graphicFrameChg>
        <pc:picChg chg="mod">
          <ac:chgData name="Mirosław Jedynak" userId="45d8003b4faec997" providerId="LiveId" clId="{ABC9ADA4-C7EA-4A14-9D2F-D242E5C3F4DD}" dt="2018-10-08T08:34:11.979" v="1105" actId="1076"/>
          <ac:picMkLst>
            <pc:docMk/>
            <pc:sldMk cId="4065059515" sldId="688"/>
            <ac:picMk id="7" creationId="{D00FAEAD-B1E6-47F9-9434-05FDBC8205C7}"/>
          </ac:picMkLst>
        </pc:picChg>
        <pc:picChg chg="del">
          <ac:chgData name="Mirosław Jedynak" userId="45d8003b4faec997" providerId="LiveId" clId="{ABC9ADA4-C7EA-4A14-9D2F-D242E5C3F4DD}" dt="2018-10-08T08:33:58.455" v="1059" actId="478"/>
          <ac:picMkLst>
            <pc:docMk/>
            <pc:sldMk cId="4065059515" sldId="688"/>
            <ac:picMk id="9" creationId="{2D4E5BBD-BB57-4508-B6ED-229CCDEC5325}"/>
          </ac:picMkLst>
        </pc:picChg>
        <pc:picChg chg="del">
          <ac:chgData name="Mirosław Jedynak" userId="45d8003b4faec997" providerId="LiveId" clId="{ABC9ADA4-C7EA-4A14-9D2F-D242E5C3F4DD}" dt="2018-10-08T08:33:59.795" v="1060" actId="478"/>
          <ac:picMkLst>
            <pc:docMk/>
            <pc:sldMk cId="4065059515" sldId="688"/>
            <ac:picMk id="11" creationId="{11C47A7D-64FC-4C47-9B57-86F36AA40DCC}"/>
          </ac:picMkLst>
        </pc:picChg>
      </pc:sldChg>
      <pc:sldChg chg="addSp delSp modSp add">
        <pc:chgData name="Mirosław Jedynak" userId="45d8003b4faec997" providerId="LiveId" clId="{ABC9ADA4-C7EA-4A14-9D2F-D242E5C3F4DD}" dt="2018-10-08T08:36:21.785" v="1243" actId="20577"/>
        <pc:sldMkLst>
          <pc:docMk/>
          <pc:sldMk cId="4243183953" sldId="689"/>
        </pc:sldMkLst>
        <pc:spChg chg="mod">
          <ac:chgData name="Mirosław Jedynak" userId="45d8003b4faec997" providerId="LiveId" clId="{ABC9ADA4-C7EA-4A14-9D2F-D242E5C3F4DD}" dt="2018-10-08T08:36:21.785" v="1243" actId="20577"/>
          <ac:spMkLst>
            <pc:docMk/>
            <pc:sldMk cId="4243183953" sldId="689"/>
            <ac:spMk id="2" creationId="{161BC9B9-FFA4-4A0F-8D52-F5DB3DB02EE0}"/>
          </ac:spMkLst>
        </pc:spChg>
        <pc:spChg chg="del">
          <ac:chgData name="Mirosław Jedynak" userId="45d8003b4faec997" providerId="LiveId" clId="{ABC9ADA4-C7EA-4A14-9D2F-D242E5C3F4DD}" dt="2018-10-08T08:36:08.220" v="1223"/>
          <ac:spMkLst>
            <pc:docMk/>
            <pc:sldMk cId="4243183953" sldId="689"/>
            <ac:spMk id="3" creationId="{9720C402-4899-4BB9-B280-EADCF76F6CE4}"/>
          </ac:spMkLst>
        </pc:spChg>
        <pc:spChg chg="del">
          <ac:chgData name="Mirosław Jedynak" userId="45d8003b4faec997" providerId="LiveId" clId="{ABC9ADA4-C7EA-4A14-9D2F-D242E5C3F4DD}" dt="2018-10-08T08:36:08.220" v="1223"/>
          <ac:spMkLst>
            <pc:docMk/>
            <pc:sldMk cId="4243183953" sldId="689"/>
            <ac:spMk id="4" creationId="{0C5CF773-DD75-403B-8407-1EC4381B5A04}"/>
          </ac:spMkLst>
        </pc:spChg>
        <pc:spChg chg="add del mod">
          <ac:chgData name="Mirosław Jedynak" userId="45d8003b4faec997" providerId="LiveId" clId="{ABC9ADA4-C7EA-4A14-9D2F-D242E5C3F4DD}" dt="2018-10-08T08:36:16.282" v="1225"/>
          <ac:spMkLst>
            <pc:docMk/>
            <pc:sldMk cId="4243183953" sldId="689"/>
            <ac:spMk id="5" creationId="{4B8D4F9B-DEDF-492A-9BDC-F970C0B05157}"/>
          </ac:spMkLst>
        </pc:spChg>
        <pc:spChg chg="add del mod">
          <ac:chgData name="Mirosław Jedynak" userId="45d8003b4faec997" providerId="LiveId" clId="{ABC9ADA4-C7EA-4A14-9D2F-D242E5C3F4DD}" dt="2018-10-08T08:36:16.282" v="1225"/>
          <ac:spMkLst>
            <pc:docMk/>
            <pc:sldMk cId="4243183953" sldId="689"/>
            <ac:spMk id="6" creationId="{4CA54685-A08F-4FB4-9602-A39642397A1C}"/>
          </ac:spMkLst>
        </pc:spChg>
        <pc:spChg chg="add mod">
          <ac:chgData name="Mirosław Jedynak" userId="45d8003b4faec997" providerId="LiveId" clId="{ABC9ADA4-C7EA-4A14-9D2F-D242E5C3F4DD}" dt="2018-10-08T08:36:16.282" v="1225"/>
          <ac:spMkLst>
            <pc:docMk/>
            <pc:sldMk cId="4243183953" sldId="689"/>
            <ac:spMk id="7" creationId="{7F57490C-FCB4-48F9-BB7F-FDAE982B7CAC}"/>
          </ac:spMkLst>
        </pc:spChg>
        <pc:spChg chg="add mod">
          <ac:chgData name="Mirosław Jedynak" userId="45d8003b4faec997" providerId="LiveId" clId="{ABC9ADA4-C7EA-4A14-9D2F-D242E5C3F4DD}" dt="2018-10-08T08:36:16.282" v="1225"/>
          <ac:spMkLst>
            <pc:docMk/>
            <pc:sldMk cId="4243183953" sldId="689"/>
            <ac:spMk id="8" creationId="{D97C56C7-7A94-4347-B14C-27BFC226AC10}"/>
          </ac:spMkLst>
        </pc:spChg>
      </pc:sldChg>
      <pc:sldChg chg="addSp modSp add">
        <pc:chgData name="Mirosław Jedynak" userId="45d8003b4faec997" providerId="LiveId" clId="{ABC9ADA4-C7EA-4A14-9D2F-D242E5C3F4DD}" dt="2018-10-08T08:40:04.030" v="1279" actId="1037"/>
        <pc:sldMkLst>
          <pc:docMk/>
          <pc:sldMk cId="1108112607" sldId="690"/>
        </pc:sldMkLst>
        <pc:spChg chg="mod">
          <ac:chgData name="Mirosław Jedynak" userId="45d8003b4faec997" providerId="LiveId" clId="{ABC9ADA4-C7EA-4A14-9D2F-D242E5C3F4DD}" dt="2018-10-08T08:39:19.908" v="1258" actId="14100"/>
          <ac:spMkLst>
            <pc:docMk/>
            <pc:sldMk cId="1108112607" sldId="690"/>
            <ac:spMk id="14" creationId="{3B7ECD7E-92E3-40AA-8F13-6C93CC6B2667}"/>
          </ac:spMkLst>
        </pc:spChg>
        <pc:spChg chg="mod">
          <ac:chgData name="Mirosław Jedynak" userId="45d8003b4faec997" providerId="LiveId" clId="{ABC9ADA4-C7EA-4A14-9D2F-D242E5C3F4DD}" dt="2018-10-08T08:39:04.987" v="1253" actId="14100"/>
          <ac:spMkLst>
            <pc:docMk/>
            <pc:sldMk cId="1108112607" sldId="690"/>
            <ac:spMk id="15" creationId="{AC293162-2534-4B71-BA94-766FF95AB0E0}"/>
          </ac:spMkLst>
        </pc:spChg>
        <pc:spChg chg="add mod">
          <ac:chgData name="Mirosław Jedynak" userId="45d8003b4faec997" providerId="LiveId" clId="{ABC9ADA4-C7EA-4A14-9D2F-D242E5C3F4DD}" dt="2018-10-08T08:39:17.063" v="1257" actId="1076"/>
          <ac:spMkLst>
            <pc:docMk/>
            <pc:sldMk cId="1108112607" sldId="690"/>
            <ac:spMk id="16" creationId="{011F7E5C-0C67-4217-B702-0C44421F3283}"/>
          </ac:spMkLst>
        </pc:spChg>
        <pc:spChg chg="add mod">
          <ac:chgData name="Mirosław Jedynak" userId="45d8003b4faec997" providerId="LiveId" clId="{ABC9ADA4-C7EA-4A14-9D2F-D242E5C3F4DD}" dt="2018-10-08T08:40:04.030" v="1279" actId="1037"/>
          <ac:spMkLst>
            <pc:docMk/>
            <pc:sldMk cId="1108112607" sldId="690"/>
            <ac:spMk id="17" creationId="{21694BCA-D508-4D01-8F3B-96F17DCFA5DE}"/>
          </ac:spMkLst>
        </pc:spChg>
        <pc:spChg chg="add mod">
          <ac:chgData name="Mirosław Jedynak" userId="45d8003b4faec997" providerId="LiveId" clId="{ABC9ADA4-C7EA-4A14-9D2F-D242E5C3F4DD}" dt="2018-10-08T08:39:46.959" v="1273" actId="14100"/>
          <ac:spMkLst>
            <pc:docMk/>
            <pc:sldMk cId="1108112607" sldId="690"/>
            <ac:spMk id="18" creationId="{8256F7E3-2C61-4C37-9530-82E5E442A14E}"/>
          </ac:spMkLst>
        </pc:spChg>
        <pc:spChg chg="add mod">
          <ac:chgData name="Mirosław Jedynak" userId="45d8003b4faec997" providerId="LiveId" clId="{ABC9ADA4-C7EA-4A14-9D2F-D242E5C3F4DD}" dt="2018-10-08T08:39:57.035" v="1277" actId="1076"/>
          <ac:spMkLst>
            <pc:docMk/>
            <pc:sldMk cId="1108112607" sldId="690"/>
            <ac:spMk id="19" creationId="{9280C102-CADF-4EE5-986F-D70EDD289F65}"/>
          </ac:spMkLst>
        </pc:spChg>
        <pc:picChg chg="mod">
          <ac:chgData name="Mirosław Jedynak" userId="45d8003b4faec997" providerId="LiveId" clId="{ABC9ADA4-C7EA-4A14-9D2F-D242E5C3F4DD}" dt="2018-10-08T08:38:53.718" v="1247" actId="1076"/>
          <ac:picMkLst>
            <pc:docMk/>
            <pc:sldMk cId="1108112607" sldId="690"/>
            <ac:picMk id="5" creationId="{FCD026EE-D94F-4D01-A106-18CCB45494EC}"/>
          </ac:picMkLst>
        </pc:picChg>
      </pc:sldChg>
      <pc:sldChg chg="delSp add">
        <pc:chgData name="Mirosław Jedynak" userId="45d8003b4faec997" providerId="LiveId" clId="{ABC9ADA4-C7EA-4A14-9D2F-D242E5C3F4DD}" dt="2018-10-08T08:40:21.943" v="1286" actId="478"/>
        <pc:sldMkLst>
          <pc:docMk/>
          <pc:sldMk cId="4060193783" sldId="691"/>
        </pc:sldMkLst>
        <pc:spChg chg="del">
          <ac:chgData name="Mirosław Jedynak" userId="45d8003b4faec997" providerId="LiveId" clId="{ABC9ADA4-C7EA-4A14-9D2F-D242E5C3F4DD}" dt="2018-10-08T08:40:18.683" v="1283" actId="478"/>
          <ac:spMkLst>
            <pc:docMk/>
            <pc:sldMk cId="4060193783" sldId="691"/>
            <ac:spMk id="14" creationId="{3B7ECD7E-92E3-40AA-8F13-6C93CC6B2667}"/>
          </ac:spMkLst>
        </pc:spChg>
        <pc:spChg chg="del">
          <ac:chgData name="Mirosław Jedynak" userId="45d8003b4faec997" providerId="LiveId" clId="{ABC9ADA4-C7EA-4A14-9D2F-D242E5C3F4DD}" dt="2018-10-08T08:40:19.924" v="1284" actId="478"/>
          <ac:spMkLst>
            <pc:docMk/>
            <pc:sldMk cId="4060193783" sldId="691"/>
            <ac:spMk id="15" creationId="{AC293162-2534-4B71-BA94-766FF95AB0E0}"/>
          </ac:spMkLst>
        </pc:spChg>
        <pc:spChg chg="del">
          <ac:chgData name="Mirosław Jedynak" userId="45d8003b4faec997" providerId="LiveId" clId="{ABC9ADA4-C7EA-4A14-9D2F-D242E5C3F4DD}" dt="2018-10-08T08:40:18.007" v="1282" actId="478"/>
          <ac:spMkLst>
            <pc:docMk/>
            <pc:sldMk cId="4060193783" sldId="691"/>
            <ac:spMk id="16" creationId="{011F7E5C-0C67-4217-B702-0C44421F3283}"/>
          </ac:spMkLst>
        </pc:spChg>
        <pc:spChg chg="del">
          <ac:chgData name="Mirosław Jedynak" userId="45d8003b4faec997" providerId="LiveId" clId="{ABC9ADA4-C7EA-4A14-9D2F-D242E5C3F4DD}" dt="2018-10-08T08:40:16.768" v="1281" actId="478"/>
          <ac:spMkLst>
            <pc:docMk/>
            <pc:sldMk cId="4060193783" sldId="691"/>
            <ac:spMk id="17" creationId="{21694BCA-D508-4D01-8F3B-96F17DCFA5DE}"/>
          </ac:spMkLst>
        </pc:spChg>
        <pc:spChg chg="del">
          <ac:chgData name="Mirosław Jedynak" userId="45d8003b4faec997" providerId="LiveId" clId="{ABC9ADA4-C7EA-4A14-9D2F-D242E5C3F4DD}" dt="2018-10-08T08:40:21.943" v="1286" actId="478"/>
          <ac:spMkLst>
            <pc:docMk/>
            <pc:sldMk cId="4060193783" sldId="691"/>
            <ac:spMk id="18" creationId="{8256F7E3-2C61-4C37-9530-82E5E442A14E}"/>
          </ac:spMkLst>
        </pc:spChg>
        <pc:spChg chg="del">
          <ac:chgData name="Mirosław Jedynak" userId="45d8003b4faec997" providerId="LiveId" clId="{ABC9ADA4-C7EA-4A14-9D2F-D242E5C3F4DD}" dt="2018-10-08T08:40:21.439" v="1285" actId="478"/>
          <ac:spMkLst>
            <pc:docMk/>
            <pc:sldMk cId="4060193783" sldId="691"/>
            <ac:spMk id="19" creationId="{9280C102-CADF-4EE5-986F-D70EDD289F65}"/>
          </ac:spMkLst>
        </pc:spChg>
      </pc:sldChg>
      <pc:sldChg chg="addSp delSp modSp add">
        <pc:chgData name="Mirosław Jedynak" userId="45d8003b4faec997" providerId="LiveId" clId="{ABC9ADA4-C7EA-4A14-9D2F-D242E5C3F4DD}" dt="2018-10-08T08:42:42.586" v="1353" actId="1076"/>
        <pc:sldMkLst>
          <pc:docMk/>
          <pc:sldMk cId="1073323629" sldId="692"/>
        </pc:sldMkLst>
        <pc:spChg chg="mod">
          <ac:chgData name="Mirosław Jedynak" userId="45d8003b4faec997" providerId="LiveId" clId="{ABC9ADA4-C7EA-4A14-9D2F-D242E5C3F4DD}" dt="2018-10-08T08:42:19.788" v="1342" actId="20577"/>
          <ac:spMkLst>
            <pc:docMk/>
            <pc:sldMk cId="1073323629" sldId="692"/>
            <ac:spMk id="3" creationId="{4F7DC26D-A432-4167-BD55-9E8D146BA698}"/>
          </ac:spMkLst>
        </pc:spChg>
        <pc:spChg chg="add del mod">
          <ac:chgData name="Mirosław Jedynak" userId="45d8003b4faec997" providerId="LiveId" clId="{ABC9ADA4-C7EA-4A14-9D2F-D242E5C3F4DD}" dt="2018-10-08T08:42:36.120" v="1346"/>
          <ac:spMkLst>
            <pc:docMk/>
            <pc:sldMk cId="1073323629" sldId="692"/>
            <ac:spMk id="9" creationId="{6FD43692-72C3-48E4-A19F-D906A3205080}"/>
          </ac:spMkLst>
        </pc:spChg>
        <pc:graphicFrameChg chg="del modGraphic">
          <ac:chgData name="Mirosław Jedynak" userId="45d8003b4faec997" providerId="LiveId" clId="{ABC9ADA4-C7EA-4A14-9D2F-D242E5C3F4DD}" dt="2018-10-08T08:41:02.845" v="1292" actId="478"/>
          <ac:graphicFrameMkLst>
            <pc:docMk/>
            <pc:sldMk cId="1073323629" sldId="692"/>
            <ac:graphicFrameMk id="4" creationId="{90C0E2A2-0F61-4089-9327-5C489679A889}"/>
          </ac:graphicFrameMkLst>
        </pc:graphicFrameChg>
        <pc:graphicFrameChg chg="del">
          <ac:chgData name="Mirosław Jedynak" userId="45d8003b4faec997" providerId="LiveId" clId="{ABC9ADA4-C7EA-4A14-9D2F-D242E5C3F4DD}" dt="2018-10-08T08:41:05.125" v="1293" actId="478"/>
          <ac:graphicFrameMkLst>
            <pc:docMk/>
            <pc:sldMk cId="1073323629" sldId="692"/>
            <ac:graphicFrameMk id="5" creationId="{A0466580-2949-4AA0-AF23-EE0CA632C8C2}"/>
          </ac:graphicFrameMkLst>
        </pc:graphicFrameChg>
        <pc:graphicFrameChg chg="add modGraphic">
          <ac:chgData name="Mirosław Jedynak" userId="45d8003b4faec997" providerId="LiveId" clId="{ABC9ADA4-C7EA-4A14-9D2F-D242E5C3F4DD}" dt="2018-10-08T08:40:56.686" v="1290" actId="14100"/>
          <ac:graphicFrameMkLst>
            <pc:docMk/>
            <pc:sldMk cId="1073323629" sldId="692"/>
            <ac:graphicFrameMk id="6" creationId="{81CA32DD-E7E8-40C6-A04E-F3FB8F57C0FA}"/>
          </ac:graphicFrameMkLst>
        </pc:graphicFrameChg>
        <pc:graphicFrameChg chg="add modGraphic">
          <ac:chgData name="Mirosław Jedynak" userId="45d8003b4faec997" providerId="LiveId" clId="{ABC9ADA4-C7EA-4A14-9D2F-D242E5C3F4DD}" dt="2018-10-08T08:40:56.686" v="1290" actId="14100"/>
          <ac:graphicFrameMkLst>
            <pc:docMk/>
            <pc:sldMk cId="1073323629" sldId="692"/>
            <ac:graphicFrameMk id="8" creationId="{40605029-E03A-4CC2-9D2C-1DF2C997C1A6}"/>
          </ac:graphicFrameMkLst>
        </pc:graphicFrameChg>
        <pc:graphicFrameChg chg="add del">
          <ac:chgData name="Mirosław Jedynak" userId="45d8003b4faec997" providerId="LiveId" clId="{ABC9ADA4-C7EA-4A14-9D2F-D242E5C3F4DD}" dt="2018-10-08T08:42:29.992" v="1345"/>
          <ac:graphicFrameMkLst>
            <pc:docMk/>
            <pc:sldMk cId="1073323629" sldId="692"/>
            <ac:graphicFrameMk id="10" creationId="{61EDE66F-8E40-4FAB-AAC0-1263CFB09C32}"/>
          </ac:graphicFrameMkLst>
        </pc:graphicFrameChg>
        <pc:graphicFrameChg chg="add del">
          <ac:chgData name="Mirosław Jedynak" userId="45d8003b4faec997" providerId="LiveId" clId="{ABC9ADA4-C7EA-4A14-9D2F-D242E5C3F4DD}" dt="2018-10-08T08:42:29.992" v="1345"/>
          <ac:graphicFrameMkLst>
            <pc:docMk/>
            <pc:sldMk cId="1073323629" sldId="692"/>
            <ac:graphicFrameMk id="11" creationId="{28B6B884-5604-411A-8BA5-5CA41CC024B0}"/>
          </ac:graphicFrameMkLst>
        </pc:graphicFrameChg>
        <pc:picChg chg="del">
          <ac:chgData name="Mirosław Jedynak" userId="45d8003b4faec997" providerId="LiveId" clId="{ABC9ADA4-C7EA-4A14-9D2F-D242E5C3F4DD}" dt="2018-10-08T08:42:22.626" v="1343" actId="478"/>
          <ac:picMkLst>
            <pc:docMk/>
            <pc:sldMk cId="1073323629" sldId="692"/>
            <ac:picMk id="7" creationId="{D00FAEAD-B1E6-47F9-9434-05FDBC8205C7}"/>
          </ac:picMkLst>
        </pc:picChg>
        <pc:picChg chg="add mod">
          <ac:chgData name="Mirosław Jedynak" userId="45d8003b4faec997" providerId="LiveId" clId="{ABC9ADA4-C7EA-4A14-9D2F-D242E5C3F4DD}" dt="2018-10-08T08:42:42.586" v="1353" actId="1076"/>
          <ac:picMkLst>
            <pc:docMk/>
            <pc:sldMk cId="1073323629" sldId="692"/>
            <ac:picMk id="13" creationId="{F05C233C-3A71-46CA-9C51-FC69892BD7AA}"/>
          </ac:picMkLst>
        </pc:picChg>
      </pc:sldChg>
      <pc:sldChg chg="modSp add">
        <pc:chgData name="Mirosław Jedynak" userId="45d8003b4faec997" providerId="LiveId" clId="{ABC9ADA4-C7EA-4A14-9D2F-D242E5C3F4DD}" dt="2018-10-08T08:44:33.981" v="1364" actId="20577"/>
        <pc:sldMkLst>
          <pc:docMk/>
          <pc:sldMk cId="1167988391" sldId="693"/>
        </pc:sldMkLst>
        <pc:spChg chg="mod">
          <ac:chgData name="Mirosław Jedynak" userId="45d8003b4faec997" providerId="LiveId" clId="{ABC9ADA4-C7EA-4A14-9D2F-D242E5C3F4DD}" dt="2018-10-08T08:44:33.981" v="1364" actId="20577"/>
          <ac:spMkLst>
            <pc:docMk/>
            <pc:sldMk cId="1167988391" sldId="693"/>
            <ac:spMk id="2" creationId="{161BC9B9-FFA4-4A0F-8D52-F5DB3DB02EE0}"/>
          </ac:spMkLst>
        </pc:spChg>
      </pc:sldChg>
      <pc:sldChg chg="addSp modSp add">
        <pc:chgData name="Mirosław Jedynak" userId="45d8003b4faec997" providerId="LiveId" clId="{ABC9ADA4-C7EA-4A14-9D2F-D242E5C3F4DD}" dt="2018-10-08T09:30:24.369" v="1463" actId="1035"/>
        <pc:sldMkLst>
          <pc:docMk/>
          <pc:sldMk cId="1370264331" sldId="694"/>
        </pc:sldMkLst>
        <pc:spChg chg="mod">
          <ac:chgData name="Mirosław Jedynak" userId="45d8003b4faec997" providerId="LiveId" clId="{ABC9ADA4-C7EA-4A14-9D2F-D242E5C3F4DD}" dt="2018-10-08T08:44:49.193" v="1366" actId="14100"/>
          <ac:spMkLst>
            <pc:docMk/>
            <pc:sldMk cId="1370264331" sldId="694"/>
            <ac:spMk id="6" creationId="{671302F8-04D4-4314-AA8F-1FD6F0EB8661}"/>
          </ac:spMkLst>
        </pc:spChg>
        <pc:spChg chg="mod">
          <ac:chgData name="Mirosław Jedynak" userId="45d8003b4faec997" providerId="LiveId" clId="{ABC9ADA4-C7EA-4A14-9D2F-D242E5C3F4DD}" dt="2018-10-08T09:30:24.369" v="1463" actId="1035"/>
          <ac:spMkLst>
            <pc:docMk/>
            <pc:sldMk cId="1370264331" sldId="694"/>
            <ac:spMk id="7" creationId="{484C6412-6BEC-4F5C-A417-64F74D990249}"/>
          </ac:spMkLst>
        </pc:spChg>
        <pc:spChg chg="mod">
          <ac:chgData name="Mirosław Jedynak" userId="45d8003b4faec997" providerId="LiveId" clId="{ABC9ADA4-C7EA-4A14-9D2F-D242E5C3F4DD}" dt="2018-10-08T08:45:12.125" v="1376" actId="14100"/>
          <ac:spMkLst>
            <pc:docMk/>
            <pc:sldMk cId="1370264331" sldId="694"/>
            <ac:spMk id="8" creationId="{F4406026-9FE9-473C-81EF-50C757EA601C}"/>
          </ac:spMkLst>
        </pc:spChg>
        <pc:spChg chg="add mod">
          <ac:chgData name="Mirosław Jedynak" userId="45d8003b4faec997" providerId="LiveId" clId="{ABC9ADA4-C7EA-4A14-9D2F-D242E5C3F4DD}" dt="2018-10-08T09:30:21.540" v="1461" actId="1038"/>
          <ac:spMkLst>
            <pc:docMk/>
            <pc:sldMk cId="1370264331" sldId="694"/>
            <ac:spMk id="14" creationId="{8BA64149-9F6E-4DA2-9501-8552F4ED96D8}"/>
          </ac:spMkLst>
        </pc:spChg>
      </pc:sldChg>
      <pc:sldChg chg="addSp delSp modSp add">
        <pc:chgData name="Mirosław Jedynak" userId="45d8003b4faec997" providerId="LiveId" clId="{ABC9ADA4-C7EA-4A14-9D2F-D242E5C3F4DD}" dt="2018-10-08T09:30:07.494" v="1459" actId="1076"/>
        <pc:sldMkLst>
          <pc:docMk/>
          <pc:sldMk cId="2959442593" sldId="695"/>
        </pc:sldMkLst>
        <pc:spChg chg="del">
          <ac:chgData name="Mirosław Jedynak" userId="45d8003b4faec997" providerId="LiveId" clId="{ABC9ADA4-C7EA-4A14-9D2F-D242E5C3F4DD}" dt="2018-10-08T09:29:25.130" v="1444"/>
          <ac:spMkLst>
            <pc:docMk/>
            <pc:sldMk cId="2959442593" sldId="695"/>
            <ac:spMk id="2" creationId="{E6B8C5A9-4C2E-4F2C-9FDC-D9527779FC4C}"/>
          </ac:spMkLst>
        </pc:spChg>
        <pc:spChg chg="mod">
          <ac:chgData name="Mirosław Jedynak" userId="45d8003b4faec997" providerId="LiveId" clId="{ABC9ADA4-C7EA-4A14-9D2F-D242E5C3F4DD}" dt="2018-10-08T08:45:49.556" v="1443" actId="20577"/>
          <ac:spMkLst>
            <pc:docMk/>
            <pc:sldMk cId="2959442593" sldId="695"/>
            <ac:spMk id="3" creationId="{15B94EBC-05A4-4CDC-95BF-3152EFAECC49}"/>
          </ac:spMkLst>
        </pc:spChg>
        <pc:picChg chg="add mod">
          <ac:chgData name="Mirosław Jedynak" userId="45d8003b4faec997" providerId="LiveId" clId="{ABC9ADA4-C7EA-4A14-9D2F-D242E5C3F4DD}" dt="2018-10-08T09:30:07.494" v="1459" actId="1076"/>
          <ac:picMkLst>
            <pc:docMk/>
            <pc:sldMk cId="2959442593" sldId="695"/>
            <ac:picMk id="5" creationId="{2113C454-42E3-49A9-AADD-CB13900B6A1E}"/>
          </ac:picMkLst>
        </pc:picChg>
        <pc:picChg chg="add del mod">
          <ac:chgData name="Mirosław Jedynak" userId="45d8003b4faec997" providerId="LiveId" clId="{ABC9ADA4-C7EA-4A14-9D2F-D242E5C3F4DD}" dt="2018-10-08T09:30:04.895" v="1457" actId="478"/>
          <ac:picMkLst>
            <pc:docMk/>
            <pc:sldMk cId="2959442593" sldId="695"/>
            <ac:picMk id="6" creationId="{1DB8E79C-EBD0-4332-9044-D4CAF8185082}"/>
          </ac:picMkLst>
        </pc:picChg>
      </pc:sldChg>
      <pc:sldChg chg="delSp add">
        <pc:chgData name="Mirosław Jedynak" userId="45d8003b4faec997" providerId="LiveId" clId="{ABC9ADA4-C7EA-4A14-9D2F-D242E5C3F4DD}" dt="2018-10-08T09:30:46.731" v="1467" actId="478"/>
        <pc:sldMkLst>
          <pc:docMk/>
          <pc:sldMk cId="2876206063" sldId="696"/>
        </pc:sldMkLst>
        <pc:spChg chg="del">
          <ac:chgData name="Mirosław Jedynak" userId="45d8003b4faec997" providerId="LiveId" clId="{ABC9ADA4-C7EA-4A14-9D2F-D242E5C3F4DD}" dt="2018-10-08T09:30:43.257" v="1465" actId="478"/>
          <ac:spMkLst>
            <pc:docMk/>
            <pc:sldMk cId="2876206063" sldId="696"/>
            <ac:spMk id="7" creationId="{484C6412-6BEC-4F5C-A417-64F74D990249}"/>
          </ac:spMkLst>
        </pc:spChg>
        <pc:spChg chg="del">
          <ac:chgData name="Mirosław Jedynak" userId="45d8003b4faec997" providerId="LiveId" clId="{ABC9ADA4-C7EA-4A14-9D2F-D242E5C3F4DD}" dt="2018-10-08T09:30:45.209" v="1466" actId="478"/>
          <ac:spMkLst>
            <pc:docMk/>
            <pc:sldMk cId="2876206063" sldId="696"/>
            <ac:spMk id="8" creationId="{F4406026-9FE9-473C-81EF-50C757EA601C}"/>
          </ac:spMkLst>
        </pc:spChg>
        <pc:spChg chg="del">
          <ac:chgData name="Mirosław Jedynak" userId="45d8003b4faec997" providerId="LiveId" clId="{ABC9ADA4-C7EA-4A14-9D2F-D242E5C3F4DD}" dt="2018-10-08T09:30:46.731" v="1467" actId="478"/>
          <ac:spMkLst>
            <pc:docMk/>
            <pc:sldMk cId="2876206063" sldId="696"/>
            <ac:spMk id="14" creationId="{8BA64149-9F6E-4DA2-9501-8552F4ED96D8}"/>
          </ac:spMkLst>
        </pc:spChg>
      </pc:sldChg>
      <pc:sldChg chg="addSp modSp add ord">
        <pc:chgData name="Mirosław Jedynak" userId="45d8003b4faec997" providerId="LiveId" clId="{ABC9ADA4-C7EA-4A14-9D2F-D242E5C3F4DD}" dt="2018-10-08T09:41:23.786" v="1493"/>
        <pc:sldMkLst>
          <pc:docMk/>
          <pc:sldMk cId="2010559738" sldId="697"/>
        </pc:sldMkLst>
        <pc:picChg chg="add mod modCrop">
          <ac:chgData name="Mirosław Jedynak" userId="45d8003b4faec997" providerId="LiveId" clId="{ABC9ADA4-C7EA-4A14-9D2F-D242E5C3F4DD}" dt="2018-10-08T09:41:11.712" v="1491" actId="732"/>
          <ac:picMkLst>
            <pc:docMk/>
            <pc:sldMk cId="2010559738" sldId="697"/>
            <ac:picMk id="3" creationId="{EADB6243-079D-4431-B88C-B56F95A9E5FF}"/>
          </ac:picMkLst>
        </pc:picChg>
        <pc:picChg chg="add mod modCrop">
          <ac:chgData name="Mirosław Jedynak" userId="45d8003b4faec997" providerId="LiveId" clId="{ABC9ADA4-C7EA-4A14-9D2F-D242E5C3F4DD}" dt="2018-10-08T09:41:14.334" v="1492" actId="1076"/>
          <ac:picMkLst>
            <pc:docMk/>
            <pc:sldMk cId="2010559738" sldId="697"/>
            <ac:picMk id="5" creationId="{FED4FA9C-2409-4482-BD1D-D10BE5DB41D4}"/>
          </ac:picMkLst>
        </pc:picChg>
      </pc:sldChg>
      <pc:sldChg chg="modSp add">
        <pc:chgData name="Mirosław Jedynak" userId="45d8003b4faec997" providerId="LiveId" clId="{ABC9ADA4-C7EA-4A14-9D2F-D242E5C3F4DD}" dt="2018-10-08T09:43:12.908" v="1555" actId="20577"/>
        <pc:sldMkLst>
          <pc:docMk/>
          <pc:sldMk cId="408710219" sldId="698"/>
        </pc:sldMkLst>
        <pc:spChg chg="mod">
          <ac:chgData name="Mirosław Jedynak" userId="45d8003b4faec997" providerId="LiveId" clId="{ABC9ADA4-C7EA-4A14-9D2F-D242E5C3F4DD}" dt="2018-10-08T09:43:12.908" v="1555" actId="20577"/>
          <ac:spMkLst>
            <pc:docMk/>
            <pc:sldMk cId="408710219" sldId="698"/>
            <ac:spMk id="2" creationId="{161BC9B9-FFA4-4A0F-8D52-F5DB3DB02EE0}"/>
          </ac:spMkLst>
        </pc:spChg>
      </pc:sldChg>
      <pc:sldChg chg="addSp delSp modSp add ord">
        <pc:chgData name="Mirosław Jedynak" userId="45d8003b4faec997" providerId="LiveId" clId="{ABC9ADA4-C7EA-4A14-9D2F-D242E5C3F4DD}" dt="2018-10-08T09:47:35.496" v="1599"/>
        <pc:sldMkLst>
          <pc:docMk/>
          <pc:sldMk cId="3757480976" sldId="699"/>
        </pc:sldMkLst>
        <pc:spChg chg="add del mod">
          <ac:chgData name="Mirosław Jedynak" userId="45d8003b4faec997" providerId="LiveId" clId="{ABC9ADA4-C7EA-4A14-9D2F-D242E5C3F4DD}" dt="2018-10-08T09:42:44.500" v="1541" actId="14100"/>
          <ac:spMkLst>
            <pc:docMk/>
            <pc:sldMk cId="3757480976" sldId="699"/>
            <ac:spMk id="6" creationId="{671302F8-04D4-4314-AA8F-1FD6F0EB8661}"/>
          </ac:spMkLst>
        </pc:spChg>
        <pc:spChg chg="del">
          <ac:chgData name="Mirosław Jedynak" userId="45d8003b4faec997" providerId="LiveId" clId="{ABC9ADA4-C7EA-4A14-9D2F-D242E5C3F4DD}" dt="2018-10-08T09:41:56.468" v="1516" actId="478"/>
          <ac:spMkLst>
            <pc:docMk/>
            <pc:sldMk cId="3757480976" sldId="699"/>
            <ac:spMk id="7" creationId="{484C6412-6BEC-4F5C-A417-64F74D990249}"/>
          </ac:spMkLst>
        </pc:spChg>
        <pc:spChg chg="del">
          <ac:chgData name="Mirosław Jedynak" userId="45d8003b4faec997" providerId="LiveId" clId="{ABC9ADA4-C7EA-4A14-9D2F-D242E5C3F4DD}" dt="2018-10-08T09:41:54.506" v="1515" actId="478"/>
          <ac:spMkLst>
            <pc:docMk/>
            <pc:sldMk cId="3757480976" sldId="699"/>
            <ac:spMk id="8" creationId="{F4406026-9FE9-473C-81EF-50C757EA601C}"/>
          </ac:spMkLst>
        </pc:spChg>
        <pc:spChg chg="del">
          <ac:chgData name="Mirosław Jedynak" userId="45d8003b4faec997" providerId="LiveId" clId="{ABC9ADA4-C7EA-4A14-9D2F-D242E5C3F4DD}" dt="2018-10-08T09:41:58.105" v="1517" actId="478"/>
          <ac:spMkLst>
            <pc:docMk/>
            <pc:sldMk cId="3757480976" sldId="699"/>
            <ac:spMk id="14" creationId="{8BA64149-9F6E-4DA2-9501-8552F4ED96D8}"/>
          </ac:spMkLst>
        </pc:spChg>
        <pc:spChg chg="add mod">
          <ac:chgData name="Mirosław Jedynak" userId="45d8003b4faec997" providerId="LiveId" clId="{ABC9ADA4-C7EA-4A14-9D2F-D242E5C3F4DD}" dt="2018-10-08T09:43:00.568" v="1549" actId="1036"/>
          <ac:spMkLst>
            <pc:docMk/>
            <pc:sldMk cId="3757480976" sldId="699"/>
            <ac:spMk id="15" creationId="{84B45A40-56A8-471A-885B-E223905D6F6A}"/>
          </ac:spMkLst>
        </pc:spChg>
        <pc:spChg chg="add mod">
          <ac:chgData name="Mirosław Jedynak" userId="45d8003b4faec997" providerId="LiveId" clId="{ABC9ADA4-C7EA-4A14-9D2F-D242E5C3F4DD}" dt="2018-10-08T09:42:42.165" v="1540" actId="14100"/>
          <ac:spMkLst>
            <pc:docMk/>
            <pc:sldMk cId="3757480976" sldId="699"/>
            <ac:spMk id="16" creationId="{E700B8B0-A7F8-4E16-B7AE-38E93C197FA7}"/>
          </ac:spMkLst>
        </pc:spChg>
        <pc:spChg chg="add mod">
          <ac:chgData name="Mirosław Jedynak" userId="45d8003b4faec997" providerId="LiveId" clId="{ABC9ADA4-C7EA-4A14-9D2F-D242E5C3F4DD}" dt="2018-10-08T09:42:59.115" v="1548" actId="14100"/>
          <ac:spMkLst>
            <pc:docMk/>
            <pc:sldMk cId="3757480976" sldId="699"/>
            <ac:spMk id="17" creationId="{90042046-FC63-474D-94C4-6A40113886C4}"/>
          </ac:spMkLst>
        </pc:spChg>
      </pc:sldChg>
      <pc:sldChg chg="addSp modSp add">
        <pc:chgData name="Mirosław Jedynak" userId="45d8003b4faec997" providerId="LiveId" clId="{ABC9ADA4-C7EA-4A14-9D2F-D242E5C3F4DD}" dt="2018-10-08T10:04:06.511" v="1730"/>
        <pc:sldMkLst>
          <pc:docMk/>
          <pc:sldMk cId="3217454662" sldId="700"/>
        </pc:sldMkLst>
        <pc:picChg chg="add mod">
          <ac:chgData name="Mirosław Jedynak" userId="45d8003b4faec997" providerId="LiveId" clId="{ABC9ADA4-C7EA-4A14-9D2F-D242E5C3F4DD}" dt="2018-10-08T10:04:06.511" v="1730"/>
          <ac:picMkLst>
            <pc:docMk/>
            <pc:sldMk cId="3217454662" sldId="700"/>
            <ac:picMk id="3" creationId="{A4F11412-6103-47D5-8E73-A4B4BAB402FE}"/>
          </ac:picMkLst>
        </pc:picChg>
      </pc:sldChg>
      <pc:sldChg chg="addSp delSp modSp add">
        <pc:chgData name="Mirosław Jedynak" userId="45d8003b4faec997" providerId="LiveId" clId="{ABC9ADA4-C7EA-4A14-9D2F-D242E5C3F4DD}" dt="2018-10-08T09:57:57.918" v="1667" actId="1036"/>
        <pc:sldMkLst>
          <pc:docMk/>
          <pc:sldMk cId="1926400155" sldId="701"/>
        </pc:sldMkLst>
        <pc:spChg chg="del">
          <ac:chgData name="Mirosław Jedynak" userId="45d8003b4faec997" providerId="LiveId" clId="{ABC9ADA4-C7EA-4A14-9D2F-D242E5C3F4DD}" dt="2018-10-08T09:43:18.770" v="1557"/>
          <ac:spMkLst>
            <pc:docMk/>
            <pc:sldMk cId="1926400155" sldId="701"/>
            <ac:spMk id="2" creationId="{53017A62-7C78-4773-9A0D-78AD41B9B467}"/>
          </ac:spMkLst>
        </pc:spChg>
        <pc:spChg chg="del">
          <ac:chgData name="Mirosław Jedynak" userId="45d8003b4faec997" providerId="LiveId" clId="{ABC9ADA4-C7EA-4A14-9D2F-D242E5C3F4DD}" dt="2018-10-08T09:43:18.770" v="1557"/>
          <ac:spMkLst>
            <pc:docMk/>
            <pc:sldMk cId="1926400155" sldId="701"/>
            <ac:spMk id="3" creationId="{865E82BA-BE0B-44E7-B2F9-AA669EA91A75}"/>
          </ac:spMkLst>
        </pc:spChg>
        <pc:spChg chg="add mod">
          <ac:chgData name="Mirosław Jedynak" userId="45d8003b4faec997" providerId="LiveId" clId="{ABC9ADA4-C7EA-4A14-9D2F-D242E5C3F4DD}" dt="2018-10-08T09:43:32.390" v="1596" actId="20577"/>
          <ac:spMkLst>
            <pc:docMk/>
            <pc:sldMk cId="1926400155" sldId="701"/>
            <ac:spMk id="4" creationId="{06217352-1446-4D17-B4F6-E6DAC0C81A12}"/>
          </ac:spMkLst>
        </pc:spChg>
        <pc:spChg chg="add del mod">
          <ac:chgData name="Mirosław Jedynak" userId="45d8003b4faec997" providerId="LiveId" clId="{ABC9ADA4-C7EA-4A14-9D2F-D242E5C3F4DD}" dt="2018-10-08T09:47:30.612" v="1597"/>
          <ac:spMkLst>
            <pc:docMk/>
            <pc:sldMk cId="1926400155" sldId="701"/>
            <ac:spMk id="5" creationId="{D1AAA5B0-64F7-4D02-B46D-669CA723EC8B}"/>
          </ac:spMkLst>
        </pc:spChg>
        <pc:spChg chg="add del mod">
          <ac:chgData name="Mirosław Jedynak" userId="45d8003b4faec997" providerId="LiveId" clId="{ABC9ADA4-C7EA-4A14-9D2F-D242E5C3F4DD}" dt="2018-10-08T09:54:05.970" v="1606"/>
          <ac:spMkLst>
            <pc:docMk/>
            <pc:sldMk cId="1926400155" sldId="701"/>
            <ac:spMk id="9" creationId="{A22660EF-F26A-4909-9343-F5565C5AA531}"/>
          </ac:spMkLst>
        </pc:spChg>
        <pc:spChg chg="add mod ord">
          <ac:chgData name="Mirosław Jedynak" userId="45d8003b4faec997" providerId="LiveId" clId="{ABC9ADA4-C7EA-4A14-9D2F-D242E5C3F4DD}" dt="2018-10-08T09:57:57.918" v="1667" actId="1036"/>
          <ac:spMkLst>
            <pc:docMk/>
            <pc:sldMk cId="1926400155" sldId="701"/>
            <ac:spMk id="14" creationId="{C22D08CE-AC32-428D-B436-EFA761BEF3E9}"/>
          </ac:spMkLst>
        </pc:spChg>
        <pc:spChg chg="add mod">
          <ac:chgData name="Mirosław Jedynak" userId="45d8003b4faec997" providerId="LiveId" clId="{ABC9ADA4-C7EA-4A14-9D2F-D242E5C3F4DD}" dt="2018-10-08T09:57:57.918" v="1667" actId="1036"/>
          <ac:spMkLst>
            <pc:docMk/>
            <pc:sldMk cId="1926400155" sldId="701"/>
            <ac:spMk id="15" creationId="{62DA495B-9E00-4E67-91D7-D4F37998C77E}"/>
          </ac:spMkLst>
        </pc:spChg>
        <pc:picChg chg="add del mod">
          <ac:chgData name="Mirosław Jedynak" userId="45d8003b4faec997" providerId="LiveId" clId="{ABC9ADA4-C7EA-4A14-9D2F-D242E5C3F4DD}" dt="2018-10-08T09:54:05.638" v="1605" actId="478"/>
          <ac:picMkLst>
            <pc:docMk/>
            <pc:sldMk cId="1926400155" sldId="701"/>
            <ac:picMk id="7" creationId="{594CB19F-3AA3-433B-8D54-8DBEB6D8BC71}"/>
          </ac:picMkLst>
        </pc:picChg>
        <pc:picChg chg="add mod modCrop">
          <ac:chgData name="Mirosław Jedynak" userId="45d8003b4faec997" providerId="LiveId" clId="{ABC9ADA4-C7EA-4A14-9D2F-D242E5C3F4DD}" dt="2018-10-08T09:57:57.918" v="1667" actId="1036"/>
          <ac:picMkLst>
            <pc:docMk/>
            <pc:sldMk cId="1926400155" sldId="701"/>
            <ac:picMk id="11" creationId="{4A858645-431B-4C74-9F78-B9C914F84CDB}"/>
          </ac:picMkLst>
        </pc:picChg>
        <pc:picChg chg="add mod ord modCrop">
          <ac:chgData name="Mirosław Jedynak" userId="45d8003b4faec997" providerId="LiveId" clId="{ABC9ADA4-C7EA-4A14-9D2F-D242E5C3F4DD}" dt="2018-10-08T09:57:57.918" v="1667" actId="1036"/>
          <ac:picMkLst>
            <pc:docMk/>
            <pc:sldMk cId="1926400155" sldId="701"/>
            <ac:picMk id="13" creationId="{91D8BF17-21BE-4F0E-B56A-5A9E86A6B12B}"/>
          </ac:picMkLst>
        </pc:picChg>
      </pc:sldChg>
      <pc:sldChg chg="delSp add">
        <pc:chgData name="Mirosław Jedynak" userId="45d8003b4faec997" providerId="LiveId" clId="{ABC9ADA4-C7EA-4A14-9D2F-D242E5C3F4DD}" dt="2018-10-08T09:47:42.622" v="1604" actId="478"/>
        <pc:sldMkLst>
          <pc:docMk/>
          <pc:sldMk cId="2009782941" sldId="702"/>
        </pc:sldMkLst>
        <pc:spChg chg="del">
          <ac:chgData name="Mirosław Jedynak" userId="45d8003b4faec997" providerId="LiveId" clId="{ABC9ADA4-C7EA-4A14-9D2F-D242E5C3F4DD}" dt="2018-10-08T09:47:40.613" v="1602" actId="478"/>
          <ac:spMkLst>
            <pc:docMk/>
            <pc:sldMk cId="2009782941" sldId="702"/>
            <ac:spMk id="6" creationId="{671302F8-04D4-4314-AA8F-1FD6F0EB8661}"/>
          </ac:spMkLst>
        </pc:spChg>
        <pc:spChg chg="del">
          <ac:chgData name="Mirosław Jedynak" userId="45d8003b4faec997" providerId="LiveId" clId="{ABC9ADA4-C7EA-4A14-9D2F-D242E5C3F4DD}" dt="2018-10-08T09:47:39.725" v="1601" actId="478"/>
          <ac:spMkLst>
            <pc:docMk/>
            <pc:sldMk cId="2009782941" sldId="702"/>
            <ac:spMk id="15" creationId="{84B45A40-56A8-471A-885B-E223905D6F6A}"/>
          </ac:spMkLst>
        </pc:spChg>
        <pc:spChg chg="del">
          <ac:chgData name="Mirosław Jedynak" userId="45d8003b4faec997" providerId="LiveId" clId="{ABC9ADA4-C7EA-4A14-9D2F-D242E5C3F4DD}" dt="2018-10-08T09:47:41.353" v="1603" actId="478"/>
          <ac:spMkLst>
            <pc:docMk/>
            <pc:sldMk cId="2009782941" sldId="702"/>
            <ac:spMk id="16" creationId="{E700B8B0-A7F8-4E16-B7AE-38E93C197FA7}"/>
          </ac:spMkLst>
        </pc:spChg>
        <pc:spChg chg="del">
          <ac:chgData name="Mirosław Jedynak" userId="45d8003b4faec997" providerId="LiveId" clId="{ABC9ADA4-C7EA-4A14-9D2F-D242E5C3F4DD}" dt="2018-10-08T09:47:42.622" v="1604" actId="478"/>
          <ac:spMkLst>
            <pc:docMk/>
            <pc:sldMk cId="2009782941" sldId="702"/>
            <ac:spMk id="17" creationId="{90042046-FC63-474D-94C4-6A40113886C4}"/>
          </ac:spMkLst>
        </pc:spChg>
      </pc:sldChg>
      <pc:sldChg chg="addSp delSp modSp add">
        <pc:chgData name="Mirosław Jedynak" userId="45d8003b4faec997" providerId="LiveId" clId="{ABC9ADA4-C7EA-4A14-9D2F-D242E5C3F4DD}" dt="2018-10-08T10:02:50.064" v="1704" actId="20577"/>
        <pc:sldMkLst>
          <pc:docMk/>
          <pc:sldMk cId="3139295243" sldId="703"/>
        </pc:sldMkLst>
        <pc:spChg chg="del">
          <ac:chgData name="Mirosław Jedynak" userId="45d8003b4faec997" providerId="LiveId" clId="{ABC9ADA4-C7EA-4A14-9D2F-D242E5C3F4DD}" dt="2018-10-08T10:02:29.883" v="1669"/>
          <ac:spMkLst>
            <pc:docMk/>
            <pc:sldMk cId="3139295243" sldId="703"/>
            <ac:spMk id="2" creationId="{EE4E6CED-DF87-49E9-8DC4-35298DE76B44}"/>
          </ac:spMkLst>
        </pc:spChg>
        <pc:spChg chg="mod">
          <ac:chgData name="Mirosław Jedynak" userId="45d8003b4faec997" providerId="LiveId" clId="{ABC9ADA4-C7EA-4A14-9D2F-D242E5C3F4DD}" dt="2018-10-08T10:02:50.064" v="1704" actId="20577"/>
          <ac:spMkLst>
            <pc:docMk/>
            <pc:sldMk cId="3139295243" sldId="703"/>
            <ac:spMk id="3" creationId="{C6C54077-0AD2-4AA6-B2E3-D98BDEC8DDA0}"/>
          </ac:spMkLst>
        </pc:spChg>
        <pc:picChg chg="add mod">
          <ac:chgData name="Mirosław Jedynak" userId="45d8003b4faec997" providerId="LiveId" clId="{ABC9ADA4-C7EA-4A14-9D2F-D242E5C3F4DD}" dt="2018-10-08T10:02:39.866" v="1676" actId="1076"/>
          <ac:picMkLst>
            <pc:docMk/>
            <pc:sldMk cId="3139295243" sldId="703"/>
            <ac:picMk id="5" creationId="{AAD2D7B3-1428-49DE-BD4C-CB7DFDEB6F36}"/>
          </ac:picMkLst>
        </pc:picChg>
      </pc:sldChg>
      <pc:sldChg chg="modSp add ord">
        <pc:chgData name="Mirosław Jedynak" userId="45d8003b4faec997" providerId="LiveId" clId="{ABC9ADA4-C7EA-4A14-9D2F-D242E5C3F4DD}" dt="2018-10-08T10:03:11.979" v="1728" actId="20577"/>
        <pc:sldMkLst>
          <pc:docMk/>
          <pc:sldMk cId="1445579042" sldId="704"/>
        </pc:sldMkLst>
        <pc:spChg chg="mod">
          <ac:chgData name="Mirosław Jedynak" userId="45d8003b4faec997" providerId="LiveId" clId="{ABC9ADA4-C7EA-4A14-9D2F-D242E5C3F4DD}" dt="2018-10-08T10:03:11.979" v="1728" actId="20577"/>
          <ac:spMkLst>
            <pc:docMk/>
            <pc:sldMk cId="1445579042" sldId="704"/>
            <ac:spMk id="2" creationId="{161BC9B9-FFA4-4A0F-8D52-F5DB3DB02EE0}"/>
          </ac:spMkLst>
        </pc:spChg>
      </pc:sldChg>
      <pc:sldChg chg="add">
        <pc:chgData name="Mirosław Jedynak" userId="45d8003b4faec997" providerId="LiveId" clId="{ABC9ADA4-C7EA-4A14-9D2F-D242E5C3F4DD}" dt="2018-10-08T10:03:15.244" v="1729"/>
        <pc:sldMkLst>
          <pc:docMk/>
          <pc:sldMk cId="4070357053" sldId="705"/>
        </pc:sldMkLst>
      </pc:sldChg>
      <pc:sldChg chg="addSp modSp add">
        <pc:chgData name="Mirosław Jedynak" userId="45d8003b4faec997" providerId="LiveId" clId="{ABC9ADA4-C7EA-4A14-9D2F-D242E5C3F4DD}" dt="2018-10-08T10:09:36.024" v="1734" actId="962"/>
        <pc:sldMkLst>
          <pc:docMk/>
          <pc:sldMk cId="3683534703" sldId="706"/>
        </pc:sldMkLst>
        <pc:picChg chg="add mod">
          <ac:chgData name="Mirosław Jedynak" userId="45d8003b4faec997" providerId="LiveId" clId="{ABC9ADA4-C7EA-4A14-9D2F-D242E5C3F4DD}" dt="2018-10-08T10:09:36.024" v="1734" actId="962"/>
          <ac:picMkLst>
            <pc:docMk/>
            <pc:sldMk cId="3683534703" sldId="706"/>
            <ac:picMk id="3" creationId="{3ED19B07-6717-40DB-8572-034000A8A0A1}"/>
          </ac:picMkLst>
        </pc:picChg>
      </pc:sldChg>
      <pc:sldChg chg="addSp delSp modSp add">
        <pc:chgData name="Mirosław Jedynak" userId="45d8003b4faec997" providerId="LiveId" clId="{ABC9ADA4-C7EA-4A14-9D2F-D242E5C3F4DD}" dt="2018-10-08T10:16:18.893" v="1743"/>
        <pc:sldMkLst>
          <pc:docMk/>
          <pc:sldMk cId="4173787409" sldId="708"/>
        </pc:sldMkLst>
        <pc:spChg chg="del">
          <ac:chgData name="Mirosław Jedynak" userId="45d8003b4faec997" providerId="LiveId" clId="{ABC9ADA4-C7EA-4A14-9D2F-D242E5C3F4DD}" dt="2018-10-08T10:16:18.893" v="1743"/>
          <ac:spMkLst>
            <pc:docMk/>
            <pc:sldMk cId="4173787409" sldId="708"/>
            <ac:spMk id="2" creationId="{9D8D3743-8FCF-412F-9F64-A8D69D65314D}"/>
          </ac:spMkLst>
        </pc:spChg>
        <pc:picChg chg="add mod">
          <ac:chgData name="Mirosław Jedynak" userId="45d8003b4faec997" providerId="LiveId" clId="{ABC9ADA4-C7EA-4A14-9D2F-D242E5C3F4DD}" dt="2018-10-08T10:16:18.893" v="1743"/>
          <ac:picMkLst>
            <pc:docMk/>
            <pc:sldMk cId="4173787409" sldId="708"/>
            <ac:picMk id="4" creationId="{C5D097E5-A97D-4B95-9953-474C97DC499E}"/>
          </ac:picMkLst>
        </pc:picChg>
      </pc:sldChg>
      <pc:sldChg chg="modSp add">
        <pc:chgData name="Mirosław Jedynak" userId="45d8003b4faec997" providerId="LiveId" clId="{ABC9ADA4-C7EA-4A14-9D2F-D242E5C3F4DD}" dt="2018-10-08T10:33:15.287" v="1786" actId="20577"/>
        <pc:sldMkLst>
          <pc:docMk/>
          <pc:sldMk cId="2400827448" sldId="709"/>
        </pc:sldMkLst>
        <pc:spChg chg="mod">
          <ac:chgData name="Mirosław Jedynak" userId="45d8003b4faec997" providerId="LiveId" clId="{ABC9ADA4-C7EA-4A14-9D2F-D242E5C3F4DD}" dt="2018-10-08T10:33:15.287" v="1786" actId="20577"/>
          <ac:spMkLst>
            <pc:docMk/>
            <pc:sldMk cId="2400827448" sldId="709"/>
            <ac:spMk id="2" creationId="{8981B896-3E2E-41F8-9EA1-3D7D19A2B5C1}"/>
          </ac:spMkLst>
        </pc:spChg>
      </pc:sldChg>
      <pc:sldChg chg="addSp delSp modSp add">
        <pc:chgData name="Mirosław Jedynak" userId="45d8003b4faec997" providerId="LiveId" clId="{ABC9ADA4-C7EA-4A14-9D2F-D242E5C3F4DD}" dt="2018-10-08T10:41:51.683" v="1936" actId="1076"/>
        <pc:sldMkLst>
          <pc:docMk/>
          <pc:sldMk cId="2363104644" sldId="710"/>
        </pc:sldMkLst>
        <pc:spChg chg="del">
          <ac:chgData name="Mirosław Jedynak" userId="45d8003b4faec997" providerId="LiveId" clId="{ABC9ADA4-C7EA-4A14-9D2F-D242E5C3F4DD}" dt="2018-10-08T10:34:11.993" v="1811"/>
          <ac:spMkLst>
            <pc:docMk/>
            <pc:sldMk cId="2363104644" sldId="710"/>
            <ac:spMk id="2" creationId="{AC09761D-C3FE-4818-B44E-AAD078011E2E}"/>
          </ac:spMkLst>
        </pc:spChg>
        <pc:spChg chg="mod">
          <ac:chgData name="Mirosław Jedynak" userId="45d8003b4faec997" providerId="LiveId" clId="{ABC9ADA4-C7EA-4A14-9D2F-D242E5C3F4DD}" dt="2018-10-08T10:35:33.384" v="1934" actId="20577"/>
          <ac:spMkLst>
            <pc:docMk/>
            <pc:sldMk cId="2363104644" sldId="710"/>
            <ac:spMk id="3" creationId="{91384294-7588-48C1-8BA6-CAF3CE0F42F6}"/>
          </ac:spMkLst>
        </pc:spChg>
        <pc:spChg chg="add del mod">
          <ac:chgData name="Mirosław Jedynak" userId="45d8003b4faec997" providerId="LiveId" clId="{ABC9ADA4-C7EA-4A14-9D2F-D242E5C3F4DD}" dt="2018-10-08T10:34:46.486" v="1884"/>
          <ac:spMkLst>
            <pc:docMk/>
            <pc:sldMk cId="2363104644" sldId="710"/>
            <ac:spMk id="6" creationId="{A2DDC448-2014-4929-BBF5-6630BC1E878E}"/>
          </ac:spMkLst>
        </pc:spChg>
        <pc:spChg chg="add mod">
          <ac:chgData name="Mirosław Jedynak" userId="45d8003b4faec997" providerId="LiveId" clId="{ABC9ADA4-C7EA-4A14-9D2F-D242E5C3F4DD}" dt="2018-10-08T10:41:51.683" v="1936" actId="1076"/>
          <ac:spMkLst>
            <pc:docMk/>
            <pc:sldMk cId="2363104644" sldId="710"/>
            <ac:spMk id="7" creationId="{D5F2499C-BF7F-42A6-8F3E-08577832FC04}"/>
          </ac:spMkLst>
        </pc:spChg>
        <pc:spChg chg="add mod">
          <ac:chgData name="Mirosław Jedynak" userId="45d8003b4faec997" providerId="LiveId" clId="{ABC9ADA4-C7EA-4A14-9D2F-D242E5C3F4DD}" dt="2018-10-08T10:35:09.740" v="1904" actId="121"/>
          <ac:spMkLst>
            <pc:docMk/>
            <pc:sldMk cId="2363104644" sldId="710"/>
            <ac:spMk id="8" creationId="{C51B5E0D-2395-4B1C-9995-8112F9F75A80}"/>
          </ac:spMkLst>
        </pc:spChg>
        <pc:spChg chg="add mod">
          <ac:chgData name="Mirosław Jedynak" userId="45d8003b4faec997" providerId="LiveId" clId="{ABC9ADA4-C7EA-4A14-9D2F-D242E5C3F4DD}" dt="2018-10-08T10:35:38.770" v="1935" actId="1076"/>
          <ac:spMkLst>
            <pc:docMk/>
            <pc:sldMk cId="2363104644" sldId="710"/>
            <ac:spMk id="9" creationId="{8147E26D-76C4-4460-8745-D23E12B1F90E}"/>
          </ac:spMkLst>
        </pc:spChg>
        <pc:spChg chg="add mod">
          <ac:chgData name="Mirosław Jedynak" userId="45d8003b4faec997" providerId="LiveId" clId="{ABC9ADA4-C7EA-4A14-9D2F-D242E5C3F4DD}" dt="2018-10-08T10:35:26.443" v="1920" actId="20577"/>
          <ac:spMkLst>
            <pc:docMk/>
            <pc:sldMk cId="2363104644" sldId="710"/>
            <ac:spMk id="10" creationId="{3954EB3C-63B8-411E-8B7E-F153A954EEA5}"/>
          </ac:spMkLst>
        </pc:spChg>
        <pc:picChg chg="add mod">
          <ac:chgData name="Mirosław Jedynak" userId="45d8003b4faec997" providerId="LiveId" clId="{ABC9ADA4-C7EA-4A14-9D2F-D242E5C3F4DD}" dt="2018-10-08T10:34:14.492" v="1813" actId="962"/>
          <ac:picMkLst>
            <pc:docMk/>
            <pc:sldMk cId="2363104644" sldId="710"/>
            <ac:picMk id="5" creationId="{8EF05095-639C-4166-90B2-04E3C311B0A3}"/>
          </ac:picMkLst>
        </pc:picChg>
      </pc:sldChg>
      <pc:sldChg chg="addSp delSp modSp add">
        <pc:chgData name="Mirosław Jedynak" userId="45d8003b4faec997" providerId="LiveId" clId="{ABC9ADA4-C7EA-4A14-9D2F-D242E5C3F4DD}" dt="2018-10-08T10:50:52.551" v="1958" actId="20577"/>
        <pc:sldMkLst>
          <pc:docMk/>
          <pc:sldMk cId="3189655981" sldId="711"/>
        </pc:sldMkLst>
        <pc:spChg chg="del">
          <ac:chgData name="Mirosław Jedynak" userId="45d8003b4faec997" providerId="LiveId" clId="{ABC9ADA4-C7EA-4A14-9D2F-D242E5C3F4DD}" dt="2018-10-08T10:50:44.007" v="1938"/>
          <ac:spMkLst>
            <pc:docMk/>
            <pc:sldMk cId="3189655981" sldId="711"/>
            <ac:spMk id="2" creationId="{396097DC-600C-4493-9943-3DB47D1EE144}"/>
          </ac:spMkLst>
        </pc:spChg>
        <pc:spChg chg="mod">
          <ac:chgData name="Mirosław Jedynak" userId="45d8003b4faec997" providerId="LiveId" clId="{ABC9ADA4-C7EA-4A14-9D2F-D242E5C3F4DD}" dt="2018-10-08T10:50:52.551" v="1958" actId="20577"/>
          <ac:spMkLst>
            <pc:docMk/>
            <pc:sldMk cId="3189655981" sldId="711"/>
            <ac:spMk id="3" creationId="{B9BB2909-655C-4AD2-BC6E-6EEF2DE549BD}"/>
          </ac:spMkLst>
        </pc:spChg>
        <pc:picChg chg="add mod">
          <ac:chgData name="Mirosław Jedynak" userId="45d8003b4faec997" providerId="LiveId" clId="{ABC9ADA4-C7EA-4A14-9D2F-D242E5C3F4DD}" dt="2018-10-08T10:50:47.593" v="1939" actId="27614"/>
          <ac:picMkLst>
            <pc:docMk/>
            <pc:sldMk cId="3189655981" sldId="711"/>
            <ac:picMk id="5" creationId="{F2BD49C1-9CCD-49C0-AE46-482BDBBB1C43}"/>
          </ac:picMkLst>
        </pc:picChg>
      </pc:sldChg>
      <pc:sldChg chg="addSp delSp modSp add">
        <pc:chgData name="Mirosław Jedynak" userId="45d8003b4faec997" providerId="LiveId" clId="{ABC9ADA4-C7EA-4A14-9D2F-D242E5C3F4DD}" dt="2018-10-08T11:01:11.275" v="1995" actId="20577"/>
        <pc:sldMkLst>
          <pc:docMk/>
          <pc:sldMk cId="1734964488" sldId="712"/>
        </pc:sldMkLst>
        <pc:spChg chg="del">
          <ac:chgData name="Mirosław Jedynak" userId="45d8003b4faec997" providerId="LiveId" clId="{ABC9ADA4-C7EA-4A14-9D2F-D242E5C3F4DD}" dt="2018-10-08T10:53:37.584" v="1960"/>
          <ac:spMkLst>
            <pc:docMk/>
            <pc:sldMk cId="1734964488" sldId="712"/>
            <ac:spMk id="2" creationId="{9A037F6F-90FF-4356-B8CB-DCE56C15CF88}"/>
          </ac:spMkLst>
        </pc:spChg>
        <pc:spChg chg="mod">
          <ac:chgData name="Mirosław Jedynak" userId="45d8003b4faec997" providerId="LiveId" clId="{ABC9ADA4-C7EA-4A14-9D2F-D242E5C3F4DD}" dt="2018-10-08T11:01:11.275" v="1995" actId="20577"/>
          <ac:spMkLst>
            <pc:docMk/>
            <pc:sldMk cId="1734964488" sldId="712"/>
            <ac:spMk id="3" creationId="{C633ACF8-E95E-42EE-B1B6-DFEBF03D14A9}"/>
          </ac:spMkLst>
        </pc:spChg>
        <pc:spChg chg="add mod">
          <ac:chgData name="Mirosław Jedynak" userId="45d8003b4faec997" providerId="LiveId" clId="{ABC9ADA4-C7EA-4A14-9D2F-D242E5C3F4DD}" dt="2018-10-08T11:00:40.132" v="1966" actId="478"/>
          <ac:spMkLst>
            <pc:docMk/>
            <pc:sldMk cId="1734964488" sldId="712"/>
            <ac:spMk id="7" creationId="{12979EF2-DDCB-4023-8919-DA5223AC7C03}"/>
          </ac:spMkLst>
        </pc:spChg>
        <pc:picChg chg="add del mod">
          <ac:chgData name="Mirosław Jedynak" userId="45d8003b4faec997" providerId="LiveId" clId="{ABC9ADA4-C7EA-4A14-9D2F-D242E5C3F4DD}" dt="2018-10-08T11:00:40.132" v="1966" actId="478"/>
          <ac:picMkLst>
            <pc:docMk/>
            <pc:sldMk cId="1734964488" sldId="712"/>
            <ac:picMk id="5" creationId="{6D14DC38-E24D-485E-80FD-40081553A5A6}"/>
          </ac:picMkLst>
        </pc:picChg>
        <pc:picChg chg="add mod">
          <ac:chgData name="Mirosław Jedynak" userId="45d8003b4faec997" providerId="LiveId" clId="{ABC9ADA4-C7EA-4A14-9D2F-D242E5C3F4DD}" dt="2018-10-08T11:00:50.633" v="1971" actId="1076"/>
          <ac:picMkLst>
            <pc:docMk/>
            <pc:sldMk cId="1734964488" sldId="712"/>
            <ac:picMk id="8" creationId="{574ABD91-1718-46BC-BCDF-5961ECD00EC6}"/>
          </ac:picMkLst>
        </pc:picChg>
      </pc:sldChg>
      <pc:sldChg chg="addSp delSp modSp add">
        <pc:chgData name="Mirosław Jedynak" userId="45d8003b4faec997" providerId="LiveId" clId="{ABC9ADA4-C7EA-4A14-9D2F-D242E5C3F4DD}" dt="2018-10-08T11:16:23.689" v="2008" actId="732"/>
        <pc:sldMkLst>
          <pc:docMk/>
          <pc:sldMk cId="2050523989" sldId="713"/>
        </pc:sldMkLst>
        <pc:spChg chg="del">
          <ac:chgData name="Mirosław Jedynak" userId="45d8003b4faec997" providerId="LiveId" clId="{ABC9ADA4-C7EA-4A14-9D2F-D242E5C3F4DD}" dt="2018-10-08T11:10:33.747" v="1997"/>
          <ac:spMkLst>
            <pc:docMk/>
            <pc:sldMk cId="2050523989" sldId="713"/>
            <ac:spMk id="2" creationId="{67DF84AA-A8E9-4DA6-A482-B28663400DA1}"/>
          </ac:spMkLst>
        </pc:spChg>
        <pc:spChg chg="del">
          <ac:chgData name="Mirosław Jedynak" userId="45d8003b4faec997" providerId="LiveId" clId="{ABC9ADA4-C7EA-4A14-9D2F-D242E5C3F4DD}" dt="2018-10-08T11:16:08.876" v="2003"/>
          <ac:spMkLst>
            <pc:docMk/>
            <pc:sldMk cId="2050523989" sldId="713"/>
            <ac:spMk id="3" creationId="{F9346042-E4EE-4ECC-9C98-473931119A1C}"/>
          </ac:spMkLst>
        </pc:spChg>
        <pc:picChg chg="add mod modCrop">
          <ac:chgData name="Mirosław Jedynak" userId="45d8003b4faec997" providerId="LiveId" clId="{ABC9ADA4-C7EA-4A14-9D2F-D242E5C3F4DD}" dt="2018-10-08T11:16:23.689" v="2008" actId="732"/>
          <ac:picMkLst>
            <pc:docMk/>
            <pc:sldMk cId="2050523989" sldId="713"/>
            <ac:picMk id="5" creationId="{54AE52C7-B6E4-4887-9873-3075EF73E2EC}"/>
          </ac:picMkLst>
        </pc:picChg>
      </pc:sldChg>
      <pc:sldChg chg="addSp modSp add modTransition">
        <pc:chgData name="Mirosław Jedynak" userId="45d8003b4faec997" providerId="LiveId" clId="{ABC9ADA4-C7EA-4A14-9D2F-D242E5C3F4DD}" dt="2018-10-17T08:05:22.842" v="5329"/>
        <pc:sldMkLst>
          <pc:docMk/>
          <pc:sldMk cId="2559453889" sldId="714"/>
        </pc:sldMkLst>
        <pc:picChg chg="add mod">
          <ac:chgData name="Mirosław Jedynak" userId="45d8003b4faec997" providerId="LiveId" clId="{ABC9ADA4-C7EA-4A14-9D2F-D242E5C3F4DD}" dt="2018-10-08T11:16:30.910" v="2010"/>
          <ac:picMkLst>
            <pc:docMk/>
            <pc:sldMk cId="2559453889" sldId="714"/>
            <ac:picMk id="3" creationId="{5B4FF6F5-DD7D-4AE7-89EB-EB2775766C77}"/>
          </ac:picMkLst>
        </pc:picChg>
      </pc:sldChg>
      <pc:sldChg chg="addSp modSp add">
        <pc:chgData name="Mirosław Jedynak" userId="45d8003b4faec997" providerId="LiveId" clId="{ABC9ADA4-C7EA-4A14-9D2F-D242E5C3F4DD}" dt="2018-10-08T11:17:21.480" v="2018" actId="14100"/>
        <pc:sldMkLst>
          <pc:docMk/>
          <pc:sldMk cId="2165198597" sldId="715"/>
        </pc:sldMkLst>
        <pc:picChg chg="add mod">
          <ac:chgData name="Mirosław Jedynak" userId="45d8003b4faec997" providerId="LiveId" clId="{ABC9ADA4-C7EA-4A14-9D2F-D242E5C3F4DD}" dt="2018-10-08T11:17:21.480" v="2018" actId="14100"/>
          <ac:picMkLst>
            <pc:docMk/>
            <pc:sldMk cId="2165198597" sldId="715"/>
            <ac:picMk id="3" creationId="{9A2C0916-2831-4F82-9B14-7308A4A05B14}"/>
          </ac:picMkLst>
        </pc:picChg>
      </pc:sldChg>
      <pc:sldChg chg="modSp add">
        <pc:chgData name="Mirosław Jedynak" userId="45d8003b4faec997" providerId="LiveId" clId="{ABC9ADA4-C7EA-4A14-9D2F-D242E5C3F4DD}" dt="2018-10-08T13:17:36.298" v="2785" actId="20577"/>
        <pc:sldMkLst>
          <pc:docMk/>
          <pc:sldMk cId="3559718576" sldId="716"/>
        </pc:sldMkLst>
        <pc:spChg chg="mod">
          <ac:chgData name="Mirosław Jedynak" userId="45d8003b4faec997" providerId="LiveId" clId="{ABC9ADA4-C7EA-4A14-9D2F-D242E5C3F4DD}" dt="2018-10-08T13:17:36.298" v="2785" actId="20577"/>
          <ac:spMkLst>
            <pc:docMk/>
            <pc:sldMk cId="3559718576" sldId="716"/>
            <ac:spMk id="2" creationId="{EFF9144F-96F6-4C49-8372-D90DDADCFDF8}"/>
          </ac:spMkLst>
        </pc:spChg>
      </pc:sldChg>
      <pc:sldChg chg="modSp add ord modAnim">
        <pc:chgData name="Mirosław Jedynak" userId="45d8003b4faec997" providerId="LiveId" clId="{ABC9ADA4-C7EA-4A14-9D2F-D242E5C3F4DD}" dt="2018-10-17T08:29:57.797" v="5725" actId="313"/>
        <pc:sldMkLst>
          <pc:docMk/>
          <pc:sldMk cId="261884555" sldId="717"/>
        </pc:sldMkLst>
        <pc:spChg chg="mod">
          <ac:chgData name="Mirosław Jedynak" userId="45d8003b4faec997" providerId="LiveId" clId="{ABC9ADA4-C7EA-4A14-9D2F-D242E5C3F4DD}" dt="2018-10-17T08:29:55.556" v="5724" actId="313"/>
          <ac:spMkLst>
            <pc:docMk/>
            <pc:sldMk cId="261884555" sldId="717"/>
            <ac:spMk id="3" creationId="{083DDB39-E9AE-4538-9C09-708FCDA272D8}"/>
          </ac:spMkLst>
        </pc:spChg>
        <pc:spChg chg="mod">
          <ac:chgData name="Mirosław Jedynak" userId="45d8003b4faec997" providerId="LiveId" clId="{ABC9ADA4-C7EA-4A14-9D2F-D242E5C3F4DD}" dt="2018-10-17T08:29:57.797" v="5725" actId="313"/>
          <ac:spMkLst>
            <pc:docMk/>
            <pc:sldMk cId="261884555" sldId="717"/>
            <ac:spMk id="4" creationId="{009B9793-97C7-4772-B313-FF866FE0863A}"/>
          </ac:spMkLst>
        </pc:spChg>
      </pc:sldChg>
      <pc:sldChg chg="addSp modSp add del">
        <pc:chgData name="Mirosław Jedynak" userId="45d8003b4faec997" providerId="LiveId" clId="{ABC9ADA4-C7EA-4A14-9D2F-D242E5C3F4DD}" dt="2018-10-17T07:50:17.113" v="5225" actId="2696"/>
        <pc:sldMkLst>
          <pc:docMk/>
          <pc:sldMk cId="3683857863" sldId="717"/>
        </pc:sldMkLst>
        <pc:spChg chg="mod">
          <ac:chgData name="Mirosław Jedynak" userId="45d8003b4faec997" providerId="LiveId" clId="{ABC9ADA4-C7EA-4A14-9D2F-D242E5C3F4DD}" dt="2018-10-17T07:24:50.996" v="5214" actId="20577"/>
          <ac:spMkLst>
            <pc:docMk/>
            <pc:sldMk cId="3683857863" sldId="717"/>
            <ac:spMk id="2" creationId="{35B36CA2-9724-4E1E-903E-9ADFFF2DB896}"/>
          </ac:spMkLst>
        </pc:spChg>
        <pc:spChg chg="mod">
          <ac:chgData name="Mirosław Jedynak" userId="45d8003b4faec997" providerId="LiveId" clId="{ABC9ADA4-C7EA-4A14-9D2F-D242E5C3F4DD}" dt="2018-10-17T07:25:01.525" v="5217" actId="20577"/>
          <ac:spMkLst>
            <pc:docMk/>
            <pc:sldMk cId="3683857863" sldId="717"/>
            <ac:spMk id="3" creationId="{083DDB39-E9AE-4538-9C09-708FCDA272D8}"/>
          </ac:spMkLst>
        </pc:spChg>
        <pc:spChg chg="add mod">
          <ac:chgData name="Mirosław Jedynak" userId="45d8003b4faec997" providerId="LiveId" clId="{ABC9ADA4-C7EA-4A14-9D2F-D242E5C3F4DD}" dt="2018-10-17T07:25:06.805" v="5224" actId="20577"/>
          <ac:spMkLst>
            <pc:docMk/>
            <pc:sldMk cId="3683857863" sldId="717"/>
            <ac:spMk id="4" creationId="{009B9793-97C7-4772-B313-FF866FE0863A}"/>
          </ac:spMkLst>
        </pc:spChg>
      </pc:sldChg>
      <pc:sldChg chg="addSp delSp modSp add ord">
        <pc:chgData name="Mirosław Jedynak" userId="45d8003b4faec997" providerId="LiveId" clId="{ABC9ADA4-C7EA-4A14-9D2F-D242E5C3F4DD}" dt="2018-10-17T08:41:55.108" v="5867"/>
        <pc:sldMkLst>
          <pc:docMk/>
          <pc:sldMk cId="358990183" sldId="719"/>
        </pc:sldMkLst>
        <pc:spChg chg="add del mod">
          <ac:chgData name="Mirosław Jedynak" userId="45d8003b4faec997" providerId="LiveId" clId="{ABC9ADA4-C7EA-4A14-9D2F-D242E5C3F4DD}" dt="2018-10-08T13:38:05.543" v="3425" actId="478"/>
          <ac:spMkLst>
            <pc:docMk/>
            <pc:sldMk cId="358990183" sldId="719"/>
            <ac:spMk id="4" creationId="{4CDFC2E0-BF9B-41E0-8BFB-DC944D197E98}"/>
          </ac:spMkLst>
        </pc:spChg>
        <pc:spChg chg="add del mod">
          <ac:chgData name="Mirosław Jedynak" userId="45d8003b4faec997" providerId="LiveId" clId="{ABC9ADA4-C7EA-4A14-9D2F-D242E5C3F4DD}" dt="2018-10-08T13:40:11.362" v="3486" actId="478"/>
          <ac:spMkLst>
            <pc:docMk/>
            <pc:sldMk cId="358990183" sldId="719"/>
            <ac:spMk id="6" creationId="{C79ECA5F-90F7-4BEF-BB73-F2D4E657E705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8" creationId="{91B9E44B-7947-4981-BBE1-542DAFB362DA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9" creationId="{C17D3B6C-A5C3-4800-9EF6-05A09873705C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11" creationId="{17AA7CB3-68A5-45A9-9C7D-F40BA2C544E5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12" creationId="{10E1D76C-FC9E-43DE-A065-CB4A22534C43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13" creationId="{C1CA6A53-0A5B-4193-9163-9484D6FF1B27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14" creationId="{BB77A729-E0C2-4123-84B2-DDF1574D0E00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15" creationId="{9EC035E6-5244-4510-9297-38D3DCAB5573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23" creationId="{44C7E8F0-87B8-4D17-B0FC-D3BE56C72CA0}"/>
          </ac:spMkLst>
        </pc:spChg>
        <pc:spChg chg="add del mod ord">
          <ac:chgData name="Mirosław Jedynak" userId="45d8003b4faec997" providerId="LiveId" clId="{ABC9ADA4-C7EA-4A14-9D2F-D242E5C3F4DD}" dt="2018-10-08T13:40:08.470" v="3485" actId="478"/>
          <ac:spMkLst>
            <pc:docMk/>
            <pc:sldMk cId="358990183" sldId="719"/>
            <ac:spMk id="25" creationId="{C577FCC4-8B7C-4232-AC4B-89822FCDF661}"/>
          </ac:spMkLst>
        </pc:spChg>
        <pc:spChg chg="add del mod ord">
          <ac:chgData name="Mirosław Jedynak" userId="45d8003b4faec997" providerId="LiveId" clId="{ABC9ADA4-C7EA-4A14-9D2F-D242E5C3F4DD}" dt="2018-10-08T13:40:08.470" v="3485" actId="478"/>
          <ac:spMkLst>
            <pc:docMk/>
            <pc:sldMk cId="358990183" sldId="719"/>
            <ac:spMk id="27" creationId="{135CE1F3-1446-494E-A62D-AD3A35D75A9C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28" creationId="{FAB9BF24-6A2E-4D47-B651-D940578420BD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29" creationId="{1CD3E7E5-EA6D-49CA-93C5-A352301000F5}"/>
          </ac:spMkLst>
        </pc:spChg>
        <pc:spChg chg="add del mod ord">
          <ac:chgData name="Mirosław Jedynak" userId="45d8003b4faec997" providerId="LiveId" clId="{ABC9ADA4-C7EA-4A14-9D2F-D242E5C3F4DD}" dt="2018-10-08T13:40:08.470" v="3485" actId="478"/>
          <ac:spMkLst>
            <pc:docMk/>
            <pc:sldMk cId="358990183" sldId="719"/>
            <ac:spMk id="30" creationId="{CB8A6B14-853C-4590-BEE2-8D797287BE9D}"/>
          </ac:spMkLst>
        </pc:spChg>
        <pc:spChg chg="del mod ord">
          <ac:chgData name="Mirosław Jedynak" userId="45d8003b4faec997" providerId="LiveId" clId="{ABC9ADA4-C7EA-4A14-9D2F-D242E5C3F4DD}" dt="2018-10-08T13:40:08.470" v="3485" actId="478"/>
          <ac:spMkLst>
            <pc:docMk/>
            <pc:sldMk cId="358990183" sldId="719"/>
            <ac:spMk id="31" creationId="{FE466E56-FC38-4A8C-9D29-B5C5B9DF578C}"/>
          </ac:spMkLst>
        </pc:spChg>
        <pc:spChg chg="add del mod ord">
          <ac:chgData name="Mirosław Jedynak" userId="45d8003b4faec997" providerId="LiveId" clId="{ABC9ADA4-C7EA-4A14-9D2F-D242E5C3F4DD}" dt="2018-10-08T13:40:08.470" v="3485" actId="478"/>
          <ac:spMkLst>
            <pc:docMk/>
            <pc:sldMk cId="358990183" sldId="719"/>
            <ac:spMk id="32" creationId="{7E89ECDD-9B2E-43AA-AE29-72CC3B18421F}"/>
          </ac:spMkLst>
        </pc:spChg>
        <pc:spChg chg="mod">
          <ac:chgData name="Mirosław Jedynak" userId="45d8003b4faec997" providerId="LiveId" clId="{ABC9ADA4-C7EA-4A14-9D2F-D242E5C3F4DD}" dt="2018-10-17T08:28:48.952" v="5719" actId="790"/>
          <ac:spMkLst>
            <pc:docMk/>
            <pc:sldMk cId="358990183" sldId="719"/>
            <ac:spMk id="33" creationId="{0A170AAC-7E5A-419D-84BC-BD28F787814B}"/>
          </ac:spMkLst>
        </pc:spChg>
        <pc:spChg chg="add del mod ord">
          <ac:chgData name="Mirosław Jedynak" userId="45d8003b4faec997" providerId="LiveId" clId="{ABC9ADA4-C7EA-4A14-9D2F-D242E5C3F4DD}" dt="2018-10-08T13:40:08.470" v="3485" actId="478"/>
          <ac:spMkLst>
            <pc:docMk/>
            <pc:sldMk cId="358990183" sldId="719"/>
            <ac:spMk id="34" creationId="{4056D4C0-B3B7-4D2C-B146-4A2A4345DD78}"/>
          </ac:spMkLst>
        </pc:spChg>
        <pc:spChg chg="del">
          <ac:chgData name="Mirosław Jedynak" userId="45d8003b4faec997" providerId="LiveId" clId="{ABC9ADA4-C7EA-4A14-9D2F-D242E5C3F4DD}" dt="2018-10-08T13:33:02.854" v="3187" actId="478"/>
          <ac:spMkLst>
            <pc:docMk/>
            <pc:sldMk cId="358990183" sldId="719"/>
            <ac:spMk id="35" creationId="{49C221E3-E788-4AAE-942B-9AE3F8B8CA17}"/>
          </ac:spMkLst>
        </pc:spChg>
        <pc:picChg chg="add mod">
          <ac:chgData name="Mirosław Jedynak" userId="45d8003b4faec997" providerId="LiveId" clId="{ABC9ADA4-C7EA-4A14-9D2F-D242E5C3F4DD}" dt="2018-10-08T13:39:24.282" v="3480" actId="1036"/>
          <ac:picMkLst>
            <pc:docMk/>
            <pc:sldMk cId="358990183" sldId="719"/>
            <ac:picMk id="3" creationId="{8295F6AA-EEFD-4F47-A412-1F5B31CB0F7B}"/>
          </ac:picMkLst>
        </pc:picChg>
        <pc:picChg chg="mod">
          <ac:chgData name="Mirosław Jedynak" userId="45d8003b4faec997" providerId="LiveId" clId="{ABC9ADA4-C7EA-4A14-9D2F-D242E5C3F4DD}" dt="2018-10-08T13:39:24.282" v="3480" actId="1036"/>
          <ac:picMkLst>
            <pc:docMk/>
            <pc:sldMk cId="358990183" sldId="719"/>
            <ac:picMk id="18" creationId="{FA6823FD-6027-42DC-AACA-C3CA71EF2581}"/>
          </ac:picMkLst>
        </pc:picChg>
        <pc:picChg chg="mod">
          <ac:chgData name="Mirosław Jedynak" userId="45d8003b4faec997" providerId="LiveId" clId="{ABC9ADA4-C7EA-4A14-9D2F-D242E5C3F4DD}" dt="2018-10-08T13:39:24.282" v="3480" actId="1036"/>
          <ac:picMkLst>
            <pc:docMk/>
            <pc:sldMk cId="358990183" sldId="719"/>
            <ac:picMk id="20" creationId="{78570758-BE89-4F05-AF3C-EF25D7A7568D}"/>
          </ac:picMkLst>
        </pc:picChg>
        <pc:picChg chg="mod">
          <ac:chgData name="Mirosław Jedynak" userId="45d8003b4faec997" providerId="LiveId" clId="{ABC9ADA4-C7EA-4A14-9D2F-D242E5C3F4DD}" dt="2018-10-08T13:39:24.282" v="3480" actId="1036"/>
          <ac:picMkLst>
            <pc:docMk/>
            <pc:sldMk cId="358990183" sldId="719"/>
            <ac:picMk id="21" creationId="{80FEBDF1-FA20-4175-AC90-6D32CE2A52B0}"/>
          </ac:picMkLst>
        </pc:picChg>
        <pc:picChg chg="del">
          <ac:chgData name="Mirosław Jedynak" userId="45d8003b4faec997" providerId="LiveId" clId="{ABC9ADA4-C7EA-4A14-9D2F-D242E5C3F4DD}" dt="2018-10-08T13:34:20.498" v="3198" actId="478"/>
          <ac:picMkLst>
            <pc:docMk/>
            <pc:sldMk cId="358990183" sldId="719"/>
            <ac:picMk id="24" creationId="{421418B6-884B-4D3B-A1C6-5E46F6E96BC3}"/>
          </ac:picMkLst>
        </pc:picChg>
        <pc:picChg chg="mod">
          <ac:chgData name="Mirosław Jedynak" userId="45d8003b4faec997" providerId="LiveId" clId="{ABC9ADA4-C7EA-4A14-9D2F-D242E5C3F4DD}" dt="2018-10-08T13:39:24.282" v="3480" actId="1036"/>
          <ac:picMkLst>
            <pc:docMk/>
            <pc:sldMk cId="358990183" sldId="719"/>
            <ac:picMk id="26" creationId="{BAA081B0-4081-4EF1-B5D1-AD37B8FA629E}"/>
          </ac:picMkLst>
        </pc:picChg>
        <pc:picChg chg="mod">
          <ac:chgData name="Mirosław Jedynak" userId="45d8003b4faec997" providerId="LiveId" clId="{ABC9ADA4-C7EA-4A14-9D2F-D242E5C3F4DD}" dt="2018-10-08T13:39:24.282" v="3480" actId="1036"/>
          <ac:picMkLst>
            <pc:docMk/>
            <pc:sldMk cId="358990183" sldId="719"/>
            <ac:picMk id="2050" creationId="{3B1199C6-28F3-403E-A541-CAB9936F7A49}"/>
          </ac:picMkLst>
        </pc:picChg>
        <pc:picChg chg="mod">
          <ac:chgData name="Mirosław Jedynak" userId="45d8003b4faec997" providerId="LiveId" clId="{ABC9ADA4-C7EA-4A14-9D2F-D242E5C3F4DD}" dt="2018-10-08T13:39:24.282" v="3480" actId="1036"/>
          <ac:picMkLst>
            <pc:docMk/>
            <pc:sldMk cId="358990183" sldId="719"/>
            <ac:picMk id="2054" creationId="{FA22A2FE-6639-4682-B6A2-059048347B11}"/>
          </ac:picMkLst>
        </pc:picChg>
        <pc:cxnChg chg="mod">
          <ac:chgData name="Mirosław Jedynak" userId="45d8003b4faec997" providerId="LiveId" clId="{ABC9ADA4-C7EA-4A14-9D2F-D242E5C3F4DD}" dt="2018-10-08T13:39:24.282" v="3480" actId="1036"/>
          <ac:cxnSpMkLst>
            <pc:docMk/>
            <pc:sldMk cId="358990183" sldId="719"/>
            <ac:cxnSpMk id="5" creationId="{45EF0343-5D5B-4B56-B176-91C54408E504}"/>
          </ac:cxnSpMkLst>
        </pc:cxnChg>
      </pc:sldChg>
      <pc:sldChg chg="modSp add ord">
        <pc:chgData name="Mirosław Jedynak" userId="45d8003b4faec997" providerId="LiveId" clId="{ABC9ADA4-C7EA-4A14-9D2F-D242E5C3F4DD}" dt="2018-10-17T08:41:55.108" v="5867"/>
        <pc:sldMkLst>
          <pc:docMk/>
          <pc:sldMk cId="780892201" sldId="720"/>
        </pc:sldMkLst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6" creationId="{C79ECA5F-90F7-4BEF-BB73-F2D4E657E705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8" creationId="{91B9E44B-7947-4981-BBE1-542DAFB362DA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9" creationId="{C17D3B6C-A5C3-4800-9EF6-05A09873705C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11" creationId="{17AA7CB3-68A5-45A9-9C7D-F40BA2C544E5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12" creationId="{10E1D76C-FC9E-43DE-A065-CB4A22534C43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13" creationId="{C1CA6A53-0A5B-4193-9163-9484D6FF1B27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14" creationId="{BB77A729-E0C2-4123-84B2-DDF1574D0E00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15" creationId="{9EC035E6-5244-4510-9297-38D3DCAB5573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23" creationId="{44C7E8F0-87B8-4D17-B0FC-D3BE56C72CA0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25" creationId="{C577FCC4-8B7C-4232-AC4B-89822FCDF661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27" creationId="{135CE1F3-1446-494E-A62D-AD3A35D75A9C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28" creationId="{FAB9BF24-6A2E-4D47-B651-D940578420BD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29" creationId="{1CD3E7E5-EA6D-49CA-93C5-A352301000F5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30" creationId="{CB8A6B14-853C-4590-BEE2-8D797287BE9D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31" creationId="{FE466E56-FC38-4A8C-9D29-B5C5B9DF578C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32" creationId="{7E89ECDD-9B2E-43AA-AE29-72CC3B18421F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33" creationId="{0A170AAC-7E5A-419D-84BC-BD28F787814B}"/>
          </ac:spMkLst>
        </pc:spChg>
        <pc:spChg chg="mod">
          <ac:chgData name="Mirosław Jedynak" userId="45d8003b4faec997" providerId="LiveId" clId="{ABC9ADA4-C7EA-4A14-9D2F-D242E5C3F4DD}" dt="2018-10-17T08:29:09.676" v="5721" actId="790"/>
          <ac:spMkLst>
            <pc:docMk/>
            <pc:sldMk cId="780892201" sldId="720"/>
            <ac:spMk id="34" creationId="{4056D4C0-B3B7-4D2C-B146-4A2A4345DD78}"/>
          </ac:spMkLst>
        </pc:spChg>
      </pc:sldChg>
      <pc:sldChg chg="add ord modTransition">
        <pc:chgData name="Mirosław Jedynak" userId="45d8003b4faec997" providerId="LiveId" clId="{ABC9ADA4-C7EA-4A14-9D2F-D242E5C3F4DD}" dt="2018-10-17T08:01:39.634" v="5319"/>
        <pc:sldMkLst>
          <pc:docMk/>
          <pc:sldMk cId="3258965035" sldId="722"/>
        </pc:sldMkLst>
      </pc:sldChg>
      <pc:sldChg chg="addSp delSp modSp add">
        <pc:chgData name="Mirosław Jedynak" userId="45d8003b4faec997" providerId="LiveId" clId="{ABC9ADA4-C7EA-4A14-9D2F-D242E5C3F4DD}" dt="2018-10-09T06:18:47.081" v="4867" actId="14100"/>
        <pc:sldMkLst>
          <pc:docMk/>
          <pc:sldMk cId="433681775" sldId="724"/>
        </pc:sldMkLst>
        <pc:spChg chg="mod">
          <ac:chgData name="Mirosław Jedynak" userId="45d8003b4faec997" providerId="LiveId" clId="{ABC9ADA4-C7EA-4A14-9D2F-D242E5C3F4DD}" dt="2018-10-08T19:12:21.306" v="4770" actId="20577"/>
          <ac:spMkLst>
            <pc:docMk/>
            <pc:sldMk cId="433681775" sldId="724"/>
            <ac:spMk id="3" creationId="{55081B47-CF94-4685-91FE-6C3B9FEEB03D}"/>
          </ac:spMkLst>
        </pc:spChg>
        <pc:spChg chg="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12" creationId="{76B6112A-1517-41A4-B7BA-7DC1E951EAF6}"/>
          </ac:spMkLst>
        </pc:spChg>
        <pc:spChg chg="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19" creationId="{D50D099E-D6E1-452A-99A0-F6CCEF4F80F1}"/>
          </ac:spMkLst>
        </pc:spChg>
        <pc:spChg chg="add del mod">
          <ac:chgData name="Mirosław Jedynak" userId="45d8003b4faec997" providerId="LiveId" clId="{ABC9ADA4-C7EA-4A14-9D2F-D242E5C3F4DD}" dt="2018-10-08T19:04:00.819" v="4414" actId="478"/>
          <ac:spMkLst>
            <pc:docMk/>
            <pc:sldMk cId="433681775" sldId="724"/>
            <ac:spMk id="21" creationId="{C3297721-C6D6-4CE7-AEBE-2B9C3B896D1E}"/>
          </ac:spMkLst>
        </pc:spChg>
        <pc:spChg chg="add 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38" creationId="{83D4C3B6-9017-40BE-93F9-651BF61E6931}"/>
          </ac:spMkLst>
        </pc:spChg>
        <pc:spChg chg="add 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40" creationId="{FC66503B-91E8-454F-8685-23F6DBAF54CC}"/>
          </ac:spMkLst>
        </pc:spChg>
        <pc:spChg chg="add del mod">
          <ac:chgData name="Mirosław Jedynak" userId="45d8003b4faec997" providerId="LiveId" clId="{ABC9ADA4-C7EA-4A14-9D2F-D242E5C3F4DD}" dt="2018-10-08T18:58:33.273" v="4325" actId="478"/>
          <ac:spMkLst>
            <pc:docMk/>
            <pc:sldMk cId="433681775" sldId="724"/>
            <ac:spMk id="42" creationId="{A7FE6888-8748-45E0-963D-79146C023D8B}"/>
          </ac:spMkLst>
        </pc:spChg>
        <pc:spChg chg="add mod or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43" creationId="{31FE094D-BC29-4B86-94D5-5400C7C7D5CC}"/>
          </ac:spMkLst>
        </pc:spChg>
        <pc:spChg chg="add del mod">
          <ac:chgData name="Mirosław Jedynak" userId="45d8003b4faec997" providerId="LiveId" clId="{ABC9ADA4-C7EA-4A14-9D2F-D242E5C3F4DD}" dt="2018-10-08T19:00:48.328" v="4377" actId="478"/>
          <ac:spMkLst>
            <pc:docMk/>
            <pc:sldMk cId="433681775" sldId="724"/>
            <ac:spMk id="44" creationId="{DC365E03-4184-41E5-B54D-77DEB4EBAEB1}"/>
          </ac:spMkLst>
        </pc:spChg>
        <pc:spChg chg="add 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46" creationId="{5FFC8EF3-9E5E-488F-8C46-F7610BFDF116}"/>
          </ac:spMkLst>
        </pc:spChg>
        <pc:spChg chg="add 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51" creationId="{97CEFA1A-5770-45A7-81A4-9A517D7B4CE5}"/>
          </ac:spMkLst>
        </pc:spChg>
        <pc:spChg chg="mod ord">
          <ac:chgData name="Mirosław Jedynak" userId="45d8003b4faec997" providerId="LiveId" clId="{ABC9ADA4-C7EA-4A14-9D2F-D242E5C3F4DD}" dt="2018-10-09T06:18:23.279" v="4861" actId="207"/>
          <ac:spMkLst>
            <pc:docMk/>
            <pc:sldMk cId="433681775" sldId="724"/>
            <ac:spMk id="54" creationId="{B87944F2-E853-46C8-90F0-02274F4EE460}"/>
          </ac:spMkLst>
        </pc:spChg>
        <pc:spChg chg="add 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58" creationId="{F6F027FC-6F7C-4723-9892-C3D2573BCDD3}"/>
          </ac:spMkLst>
        </pc:spChg>
        <pc:spChg chg="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64" creationId="{A35501AB-97DF-405C-A587-138F1CA2727C}"/>
          </ac:spMkLst>
        </pc:spChg>
        <pc:spChg chg="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65" creationId="{E079629F-651F-479A-AE5D-4296F0F843C5}"/>
          </ac:spMkLst>
        </pc:spChg>
        <pc:spChg chg="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66" creationId="{5CBB4704-4B15-40C8-865B-E926BCB50CDD}"/>
          </ac:spMkLst>
        </pc:spChg>
        <pc:spChg chg="add del">
          <ac:chgData name="Mirosław Jedynak" userId="45d8003b4faec997" providerId="LiveId" clId="{ABC9ADA4-C7EA-4A14-9D2F-D242E5C3F4DD}" dt="2018-10-08T19:09:14.088" v="4641"/>
          <ac:spMkLst>
            <pc:docMk/>
            <pc:sldMk cId="433681775" sldId="724"/>
            <ac:spMk id="68" creationId="{59DE93A8-AD2E-40EC-B2D6-2F3576ABAE07}"/>
          </ac:spMkLst>
        </pc:spChg>
        <pc:spChg chg="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69" creationId="{DE45FF03-6AB6-446E-A321-AF9918E14EAD}"/>
          </ac:spMkLst>
        </pc:spChg>
        <pc:spChg chg="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73" creationId="{196F5A34-F65F-46A8-8E11-369A4A945F49}"/>
          </ac:spMkLst>
        </pc:spChg>
        <pc:spChg chg="add 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79" creationId="{9CD06084-7B17-491A-A329-F8342FF85441}"/>
          </ac:spMkLst>
        </pc:spChg>
        <pc:spChg chg="add mod">
          <ac:chgData name="Mirosław Jedynak" userId="45d8003b4faec997" providerId="LiveId" clId="{ABC9ADA4-C7EA-4A14-9D2F-D242E5C3F4DD}" dt="2018-10-08T19:14:00.157" v="4856" actId="1076"/>
          <ac:spMkLst>
            <pc:docMk/>
            <pc:sldMk cId="433681775" sldId="724"/>
            <ac:spMk id="80" creationId="{ECCD6E03-F037-4CA4-9CF4-F3233306C222}"/>
          </ac:spMkLst>
        </pc:spChg>
        <pc:spChg chg="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89" creationId="{84CD31CD-5AF1-4D8D-AF6F-E49E881D9068}"/>
          </ac:spMkLst>
        </pc:spChg>
        <pc:spChg chg="mod">
          <ac:chgData name="Mirosław Jedynak" userId="45d8003b4faec997" providerId="LiveId" clId="{ABC9ADA4-C7EA-4A14-9D2F-D242E5C3F4DD}" dt="2018-10-08T19:12:16.182" v="4749" actId="1038"/>
          <ac:spMkLst>
            <pc:docMk/>
            <pc:sldMk cId="433681775" sldId="724"/>
            <ac:spMk id="90" creationId="{444579D2-A115-4226-899C-A2ADC40727DC}"/>
          </ac:spMkLst>
        </pc:spChg>
        <pc:grpChg chg="add mod">
          <ac:chgData name="Mirosław Jedynak" userId="45d8003b4faec997" providerId="LiveId" clId="{ABC9ADA4-C7EA-4A14-9D2F-D242E5C3F4DD}" dt="2018-10-08T19:12:16.182" v="4749" actId="1038"/>
          <ac:grpSpMkLst>
            <pc:docMk/>
            <pc:sldMk cId="433681775" sldId="724"/>
            <ac:grpSpMk id="32" creationId="{E2F01BDF-0573-4245-AB9C-E7F2732316AC}"/>
          </ac:grpSpMkLst>
        </pc:grpChg>
        <pc:grpChg chg="add del mod">
          <ac:chgData name="Mirosław Jedynak" userId="45d8003b4faec997" providerId="LiveId" clId="{ABC9ADA4-C7EA-4A14-9D2F-D242E5C3F4DD}" dt="2018-10-08T19:07:16.187" v="4583"/>
          <ac:grpSpMkLst>
            <pc:docMk/>
            <pc:sldMk cId="433681775" sldId="724"/>
            <ac:grpSpMk id="47" creationId="{447329E3-36DD-4F11-B0B8-C6D1D4D238BF}"/>
          </ac:grpSpMkLst>
        </pc:grpChg>
        <pc:grpChg chg="add mod">
          <ac:chgData name="Mirosław Jedynak" userId="45d8003b4faec997" providerId="LiveId" clId="{ABC9ADA4-C7EA-4A14-9D2F-D242E5C3F4DD}" dt="2018-10-08T19:12:16.182" v="4749" actId="1038"/>
          <ac:grpSpMkLst>
            <pc:docMk/>
            <pc:sldMk cId="433681775" sldId="724"/>
            <ac:grpSpMk id="63" creationId="{A1EC087E-7F51-430C-8930-FB739EA383CC}"/>
          </ac:grpSpMkLst>
        </pc:grpChg>
        <pc:graphicFrameChg chg="add del mod">
          <ac:chgData name="Mirosław Jedynak" userId="45d8003b4faec997" providerId="LiveId" clId="{ABC9ADA4-C7EA-4A14-9D2F-D242E5C3F4DD}" dt="2018-10-08T19:00:50.379" v="4379"/>
          <ac:graphicFrameMkLst>
            <pc:docMk/>
            <pc:sldMk cId="433681775" sldId="724"/>
            <ac:graphicFrameMk id="22" creationId="{4332EB18-2F02-4FBB-86F6-7D82980838DB}"/>
          </ac:graphicFrameMkLst>
        </pc:graphicFrameChg>
        <pc:picChg chg="add mod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4" creationId="{461D10C9-0B6A-41D2-A678-FF72DF8E5BE0}"/>
          </ac:picMkLst>
        </pc:picChg>
        <pc:picChg chg="mod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5" creationId="{3CC1EDA8-1510-4FB5-9D1D-D34A0897D2B2}"/>
          </ac:picMkLst>
        </pc:picChg>
        <pc:picChg chg="mod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7" creationId="{3B073B43-5FCA-4666-B38D-D1BB809EA36C}"/>
          </ac:picMkLst>
        </pc:picChg>
        <pc:picChg chg="mod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8" creationId="{8C2690D6-8BFC-4F07-AA06-39F58E9AC56D}"/>
          </ac:picMkLst>
        </pc:picChg>
        <pc:picChg chg="mod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15" creationId="{A2A0837D-D378-43FD-B83D-5514D1C6839A}"/>
          </ac:picMkLst>
        </pc:picChg>
        <pc:picChg chg="add mod modCrop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25" creationId="{105CE4DA-A54A-4F9B-9909-E7877546932A}"/>
          </ac:picMkLst>
        </pc:picChg>
        <pc:picChg chg="add mod modCrop">
          <ac:chgData name="Mirosław Jedynak" userId="45d8003b4faec997" providerId="LiveId" clId="{ABC9ADA4-C7EA-4A14-9D2F-D242E5C3F4DD}" dt="2018-10-08T19:04:24.322" v="4420" actId="207"/>
          <ac:picMkLst>
            <pc:docMk/>
            <pc:sldMk cId="433681775" sldId="724"/>
            <ac:picMk id="27" creationId="{F8ABBBA7-B08D-42B2-970E-72C35029687F}"/>
          </ac:picMkLst>
        </pc:picChg>
        <pc:picChg chg="add del mod modCrop">
          <ac:chgData name="Mirosław Jedynak" userId="45d8003b4faec997" providerId="LiveId" clId="{ABC9ADA4-C7EA-4A14-9D2F-D242E5C3F4DD}" dt="2018-10-08T19:07:47.789" v="4597" actId="478"/>
          <ac:picMkLst>
            <pc:docMk/>
            <pc:sldMk cId="433681775" sldId="724"/>
            <ac:picMk id="30" creationId="{D6B22F86-F22F-4F37-BD56-DAC117DABB67}"/>
          </ac:picMkLst>
        </pc:picChg>
        <pc:picChg chg="add del mod">
          <ac:chgData name="Mirosław Jedynak" userId="45d8003b4faec997" providerId="LiveId" clId="{ABC9ADA4-C7EA-4A14-9D2F-D242E5C3F4DD}" dt="2018-10-08T19:08:49.383" v="4634" actId="478"/>
          <ac:picMkLst>
            <pc:docMk/>
            <pc:sldMk cId="433681775" sldId="724"/>
            <ac:picMk id="35" creationId="{BD99211C-09E9-4E8F-BAC6-B448B3A46A4D}"/>
          </ac:picMkLst>
        </pc:picChg>
        <pc:picChg chg="add mod">
          <ac:chgData name="Mirosław Jedynak" userId="45d8003b4faec997" providerId="LiveId" clId="{ABC9ADA4-C7EA-4A14-9D2F-D242E5C3F4DD}" dt="2018-10-08T19:10:05.554" v="4663" actId="164"/>
          <ac:picMkLst>
            <pc:docMk/>
            <pc:sldMk cId="433681775" sldId="724"/>
            <ac:picMk id="44" creationId="{A0B2FFAF-0544-4A59-8A7D-AFE785E3A5B9}"/>
          </ac:picMkLst>
        </pc:picChg>
        <pc:picChg chg="add mod">
          <ac:chgData name="Mirosław Jedynak" userId="45d8003b4faec997" providerId="LiveId" clId="{ABC9ADA4-C7EA-4A14-9D2F-D242E5C3F4DD}" dt="2018-10-08T19:10:05.554" v="4663" actId="164"/>
          <ac:picMkLst>
            <pc:docMk/>
            <pc:sldMk cId="433681775" sldId="724"/>
            <ac:picMk id="50" creationId="{6C8CF832-0EF6-4365-ABAB-AC9CD5160D85}"/>
          </ac:picMkLst>
        </pc:picChg>
        <pc:picChg chg="add mod">
          <ac:chgData name="Mirosław Jedynak" userId="45d8003b4faec997" providerId="LiveId" clId="{ABC9ADA4-C7EA-4A14-9D2F-D242E5C3F4DD}" dt="2018-10-08T19:04:07.173" v="4416" actId="164"/>
          <ac:picMkLst>
            <pc:docMk/>
            <pc:sldMk cId="433681775" sldId="724"/>
            <ac:picMk id="53" creationId="{53513521-4CEC-44A5-9653-4E14718ABF0F}"/>
          </ac:picMkLst>
        </pc:picChg>
        <pc:picChg chg="mod">
          <ac:chgData name="Mirosław Jedynak" userId="45d8003b4faec997" providerId="LiveId" clId="{ABC9ADA4-C7EA-4A14-9D2F-D242E5C3F4DD}" dt="2018-10-09T06:17:46.982" v="4860"/>
          <ac:picMkLst>
            <pc:docMk/>
            <pc:sldMk cId="433681775" sldId="724"/>
            <ac:picMk id="57" creationId="{CE28F330-0B7F-43EA-9DC2-645E9F2A2D7C}"/>
          </ac:picMkLst>
        </pc:picChg>
        <pc:picChg chg="add mod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74" creationId="{985CB6AC-CD1A-4C33-8242-65AB83AB298E}"/>
          </ac:picMkLst>
        </pc:picChg>
        <pc:picChg chg="add mod">
          <ac:chgData name="Mirosław Jedynak" userId="45d8003b4faec997" providerId="LiveId" clId="{ABC9ADA4-C7EA-4A14-9D2F-D242E5C3F4DD}" dt="2018-10-09T06:18:47.081" v="4867" actId="14100"/>
          <ac:picMkLst>
            <pc:docMk/>
            <pc:sldMk cId="433681775" sldId="724"/>
            <ac:picMk id="81" creationId="{E296040F-F817-4791-8477-E0EB1E56C98D}"/>
          </ac:picMkLst>
        </pc:picChg>
        <pc:picChg chg="add mod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1026" creationId="{C629B17A-A2A8-4A9C-9E31-C7640A5DCEDA}"/>
          </ac:picMkLst>
        </pc:picChg>
        <pc:picChg chg="mod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3074" creationId="{A4A690A0-9C5A-4E75-860F-1DBAB1D70D8E}"/>
          </ac:picMkLst>
        </pc:picChg>
        <pc:picChg chg="mod">
          <ac:chgData name="Mirosław Jedynak" userId="45d8003b4faec997" providerId="LiveId" clId="{ABC9ADA4-C7EA-4A14-9D2F-D242E5C3F4DD}" dt="2018-10-09T06:17:40.206" v="4859"/>
          <ac:picMkLst>
            <pc:docMk/>
            <pc:sldMk cId="433681775" sldId="724"/>
            <ac:picMk id="3076" creationId="{E18902F8-EFDD-470B-87B2-E8935091EE23}"/>
          </ac:picMkLst>
        </pc:picChg>
        <pc:picChg chg="mod">
          <ac:chgData name="Mirosław Jedynak" userId="45d8003b4faec997" providerId="LiveId" clId="{ABC9ADA4-C7EA-4A14-9D2F-D242E5C3F4DD}" dt="2018-10-08T19:12:16.182" v="4749" actId="1038"/>
          <ac:picMkLst>
            <pc:docMk/>
            <pc:sldMk cId="433681775" sldId="724"/>
            <ac:picMk id="3078" creationId="{417AB5C6-5301-4642-8133-071B97C16FD6}"/>
          </ac:picMkLst>
        </pc:picChg>
        <pc:cxnChg chg="add del mod">
          <ac:chgData name="Mirosław Jedynak" userId="45d8003b4faec997" providerId="LiveId" clId="{ABC9ADA4-C7EA-4A14-9D2F-D242E5C3F4DD}" dt="2018-10-08T18:57:23.296" v="4311" actId="478"/>
          <ac:cxnSpMkLst>
            <pc:docMk/>
            <pc:sldMk cId="433681775" sldId="724"/>
            <ac:cxnSpMk id="9" creationId="{B0C0CFF7-4DC8-462D-8CC4-0392CB6B5A92}"/>
          </ac:cxnSpMkLst>
        </pc:cxnChg>
        <pc:cxnChg chg="add 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11" creationId="{46B7F8EE-E147-46B0-90BD-138BE5715DB9}"/>
          </ac:cxnSpMkLst>
        </pc:cxnChg>
        <pc:cxnChg chg="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17" creationId="{C690AB63-A4B9-4E7A-B93C-06964E90F8CF}"/>
          </ac:cxnSpMkLst>
        </pc:cxnChg>
        <pc:cxnChg chg="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24" creationId="{764DCDEF-ED03-4C58-9B97-20CE52252398}"/>
          </ac:cxnSpMkLst>
        </pc:cxnChg>
        <pc:cxnChg chg="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28" creationId="{FB880555-2016-41AD-948D-31B16B12E0F5}"/>
          </ac:cxnSpMkLst>
        </pc:cxnChg>
        <pc:cxnChg chg="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31" creationId="{45EAF6C5-4E58-42AE-BC0F-9D16A4F39EAC}"/>
          </ac:cxnSpMkLst>
        </pc:cxnChg>
        <pc:cxnChg chg="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33" creationId="{0E7C56B1-0CA3-46A1-99E0-C5E1FDD952E2}"/>
          </ac:cxnSpMkLst>
        </pc:cxnChg>
        <pc:cxnChg chg="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37" creationId="{9E1E25A9-59A2-4063-B8F5-86EDC564D80E}"/>
          </ac:cxnSpMkLst>
        </pc:cxnChg>
        <pc:cxnChg chg="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41" creationId="{620245E2-80C8-4276-AB1B-5D360FE44DF0}"/>
          </ac:cxnSpMkLst>
        </pc:cxnChg>
        <pc:cxnChg chg="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45" creationId="{F3818CD2-895D-45B5-909B-E723E5FD24CF}"/>
          </ac:cxnSpMkLst>
        </pc:cxnChg>
        <pc:cxnChg chg="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52" creationId="{131DC47F-3E50-479B-8E4F-264D8312A479}"/>
          </ac:cxnSpMkLst>
        </pc:cxnChg>
        <pc:cxnChg chg="add 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55" creationId="{4C29DBF7-0E5D-41EC-B1B6-6BBAD062D14F}"/>
          </ac:cxnSpMkLst>
        </pc:cxnChg>
        <pc:cxnChg chg="add 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56" creationId="{B3220AED-CD90-45F3-A9D3-539FA09DC625}"/>
          </ac:cxnSpMkLst>
        </pc:cxnChg>
        <pc:cxnChg chg="add 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59" creationId="{7E009DE7-66C6-46CF-A32B-7D44D1B53DE0}"/>
          </ac:cxnSpMkLst>
        </pc:cxnChg>
        <pc:cxnChg chg="add 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70" creationId="{D70134C7-973D-41FB-AD6B-6BD31FBEE272}"/>
          </ac:cxnSpMkLst>
        </pc:cxnChg>
        <pc:cxnChg chg="add mod">
          <ac:chgData name="Mirosław Jedynak" userId="45d8003b4faec997" providerId="LiveId" clId="{ABC9ADA4-C7EA-4A14-9D2F-D242E5C3F4DD}" dt="2018-10-08T19:12:16.182" v="4749" actId="1038"/>
          <ac:cxnSpMkLst>
            <pc:docMk/>
            <pc:sldMk cId="433681775" sldId="724"/>
            <ac:cxnSpMk id="75" creationId="{A03BCCFA-1F2D-4710-9691-F08B734E429C}"/>
          </ac:cxnSpMkLst>
        </pc:cxnChg>
      </pc:sldChg>
      <pc:sldChg chg="modSp add ord">
        <pc:chgData name="Mirosław Jedynak" userId="45d8003b4faec997" providerId="LiveId" clId="{ABC9ADA4-C7EA-4A14-9D2F-D242E5C3F4DD}" dt="2018-10-17T08:30:35.628" v="5728" actId="790"/>
        <pc:sldMkLst>
          <pc:docMk/>
          <pc:sldMk cId="1929369137" sldId="725"/>
        </pc:sldMkLst>
        <pc:spChg chg="mod">
          <ac:chgData name="Mirosław Jedynak" userId="45d8003b4faec997" providerId="LiveId" clId="{ABC9ADA4-C7EA-4A14-9D2F-D242E5C3F4DD}" dt="2018-10-17T08:30:35.628" v="5728" actId="790"/>
          <ac:spMkLst>
            <pc:docMk/>
            <pc:sldMk cId="1929369137" sldId="725"/>
            <ac:spMk id="2" creationId="{63AB39E9-FBC2-4E11-B5DE-C0B0B30F8B4A}"/>
          </ac:spMkLst>
        </pc:spChg>
        <pc:spChg chg="mod">
          <ac:chgData name="Mirosław Jedynak" userId="45d8003b4faec997" providerId="LiveId" clId="{ABC9ADA4-C7EA-4A14-9D2F-D242E5C3F4DD}" dt="2018-10-17T08:30:35.628" v="5728" actId="790"/>
          <ac:spMkLst>
            <pc:docMk/>
            <pc:sldMk cId="1929369137" sldId="725"/>
            <ac:spMk id="3" creationId="{921887DA-EC6E-4D8A-B2DB-70AE5F478FF6}"/>
          </ac:spMkLst>
        </pc:spChg>
        <pc:spChg chg="mod">
          <ac:chgData name="Mirosław Jedynak" userId="45d8003b4faec997" providerId="LiveId" clId="{ABC9ADA4-C7EA-4A14-9D2F-D242E5C3F4DD}" dt="2018-10-17T08:30:35.628" v="5728" actId="790"/>
          <ac:spMkLst>
            <pc:docMk/>
            <pc:sldMk cId="1929369137" sldId="725"/>
            <ac:spMk id="4" creationId="{E79F68DF-6EE9-4766-9433-96CF0A7D2FD2}"/>
          </ac:spMkLst>
        </pc:spChg>
        <pc:spChg chg="mod">
          <ac:chgData name="Mirosław Jedynak" userId="45d8003b4faec997" providerId="LiveId" clId="{ABC9ADA4-C7EA-4A14-9D2F-D242E5C3F4DD}" dt="2018-10-17T08:30:35.628" v="5728" actId="790"/>
          <ac:spMkLst>
            <pc:docMk/>
            <pc:sldMk cId="1929369137" sldId="725"/>
            <ac:spMk id="5" creationId="{D8100837-FB3A-4E69-98F1-1D663B1AF1A0}"/>
          </ac:spMkLst>
        </pc:spChg>
        <pc:spChg chg="mod">
          <ac:chgData name="Mirosław Jedynak" userId="45d8003b4faec997" providerId="LiveId" clId="{ABC9ADA4-C7EA-4A14-9D2F-D242E5C3F4DD}" dt="2018-10-17T08:30:35.628" v="5728" actId="790"/>
          <ac:spMkLst>
            <pc:docMk/>
            <pc:sldMk cId="1929369137" sldId="725"/>
            <ac:spMk id="6" creationId="{0708D225-FFFB-4E2A-B0C3-96759BE0543E}"/>
          </ac:spMkLst>
        </pc:spChg>
        <pc:spChg chg="mod">
          <ac:chgData name="Mirosław Jedynak" userId="45d8003b4faec997" providerId="LiveId" clId="{ABC9ADA4-C7EA-4A14-9D2F-D242E5C3F4DD}" dt="2018-10-17T08:30:35.628" v="5728" actId="790"/>
          <ac:spMkLst>
            <pc:docMk/>
            <pc:sldMk cId="1929369137" sldId="725"/>
            <ac:spMk id="7" creationId="{E6B35DB0-76FB-4A3A-9068-7B393A69A304}"/>
          </ac:spMkLst>
        </pc:spChg>
        <pc:spChg chg="mod">
          <ac:chgData name="Mirosław Jedynak" userId="45d8003b4faec997" providerId="LiveId" clId="{ABC9ADA4-C7EA-4A14-9D2F-D242E5C3F4DD}" dt="2018-10-17T08:30:35.628" v="5728" actId="790"/>
          <ac:spMkLst>
            <pc:docMk/>
            <pc:sldMk cId="1929369137" sldId="725"/>
            <ac:spMk id="8" creationId="{A0395401-E4D7-4DB4-B713-984C112B15E6}"/>
          </ac:spMkLst>
        </pc:spChg>
      </pc:sldChg>
      <pc:sldChg chg="modSp add">
        <pc:chgData name="Mirosław Jedynak" userId="45d8003b4faec997" providerId="LiveId" clId="{ABC9ADA4-C7EA-4A14-9D2F-D242E5C3F4DD}" dt="2018-10-17T08:09:11.480" v="5371" actId="20577"/>
        <pc:sldMkLst>
          <pc:docMk/>
          <pc:sldMk cId="886230953" sldId="726"/>
        </pc:sldMkLst>
        <pc:spChg chg="mod">
          <ac:chgData name="Mirosław Jedynak" userId="45d8003b4faec997" providerId="LiveId" clId="{ABC9ADA4-C7EA-4A14-9D2F-D242E5C3F4DD}" dt="2018-10-17T08:09:11.480" v="5371" actId="20577"/>
          <ac:spMkLst>
            <pc:docMk/>
            <pc:sldMk cId="886230953" sldId="726"/>
            <ac:spMk id="2" creationId="{01866EE1-65C4-468A-8924-1DF6DC93D7AB}"/>
          </ac:spMkLst>
        </pc:spChg>
      </pc:sldChg>
      <pc:sldChg chg="addSp delSp modSp add mod setBg">
        <pc:chgData name="Mirosław Jedynak" userId="45d8003b4faec997" providerId="LiveId" clId="{ABC9ADA4-C7EA-4A14-9D2F-D242E5C3F4DD}" dt="2018-10-17T08:14:27.742" v="5401" actId="26606"/>
        <pc:sldMkLst>
          <pc:docMk/>
          <pc:sldMk cId="4110299149" sldId="727"/>
        </pc:sldMkLst>
        <pc:spChg chg="add del">
          <ac:chgData name="Mirosław Jedynak" userId="45d8003b4faec997" providerId="LiveId" clId="{ABC9ADA4-C7EA-4A14-9D2F-D242E5C3F4DD}" dt="2018-10-17T08:13:27.460" v="5390" actId="26606"/>
          <ac:spMkLst>
            <pc:docMk/>
            <pc:sldMk cId="4110299149" sldId="727"/>
            <ac:spMk id="8" creationId="{A2509F26-B5DC-4BA7-B476-4CB044237A2E}"/>
          </ac:spMkLst>
        </pc:spChg>
        <pc:spChg chg="add del">
          <ac:chgData name="Mirosław Jedynak" userId="45d8003b4faec997" providerId="LiveId" clId="{ABC9ADA4-C7EA-4A14-9D2F-D242E5C3F4DD}" dt="2018-10-17T08:13:27.460" v="5390" actId="26606"/>
          <ac:spMkLst>
            <pc:docMk/>
            <pc:sldMk cId="4110299149" sldId="727"/>
            <ac:spMk id="10" creationId="{DB103EB1-B135-4526-B883-33228FC27FF1}"/>
          </ac:spMkLst>
        </pc:spChg>
        <pc:spChg chg="add">
          <ac:chgData name="Mirosław Jedynak" userId="45d8003b4faec997" providerId="LiveId" clId="{ABC9ADA4-C7EA-4A14-9D2F-D242E5C3F4DD}" dt="2018-10-17T08:14:27.742" v="5401" actId="26606"/>
          <ac:spMkLst>
            <pc:docMk/>
            <pc:sldMk cId="4110299149" sldId="727"/>
            <ac:spMk id="16" creationId="{A2509F26-B5DC-4BA7-B476-4CB044237A2E}"/>
          </ac:spMkLst>
        </pc:spChg>
        <pc:spChg chg="add">
          <ac:chgData name="Mirosław Jedynak" userId="45d8003b4faec997" providerId="LiveId" clId="{ABC9ADA4-C7EA-4A14-9D2F-D242E5C3F4DD}" dt="2018-10-17T08:14:27.742" v="5401" actId="26606"/>
          <ac:spMkLst>
            <pc:docMk/>
            <pc:sldMk cId="4110299149" sldId="727"/>
            <ac:spMk id="18" creationId="{DB103EB1-B135-4526-B883-33228FC27FF1}"/>
          </ac:spMkLst>
        </pc:spChg>
        <pc:picChg chg="add del mod">
          <ac:chgData name="Mirosław Jedynak" userId="45d8003b4faec997" providerId="LiveId" clId="{ABC9ADA4-C7EA-4A14-9D2F-D242E5C3F4DD}" dt="2018-10-17T08:13:29.251" v="5392"/>
          <ac:picMkLst>
            <pc:docMk/>
            <pc:sldMk cId="4110299149" sldId="727"/>
            <ac:picMk id="3" creationId="{3FB025D4-9B46-4972-B7A1-7FE65659CC07}"/>
          </ac:picMkLst>
        </pc:picChg>
        <pc:picChg chg="add del mod">
          <ac:chgData name="Mirosław Jedynak" userId="45d8003b4faec997" providerId="LiveId" clId="{ABC9ADA4-C7EA-4A14-9D2F-D242E5C3F4DD}" dt="2018-10-17T08:13:26.623" v="5388"/>
          <ac:picMkLst>
            <pc:docMk/>
            <pc:sldMk cId="4110299149" sldId="727"/>
            <ac:picMk id="5" creationId="{8EFD7488-BC2F-4ED3-870D-EC88803D6BB2}"/>
          </ac:picMkLst>
        </pc:picChg>
        <pc:picChg chg="add del mod">
          <ac:chgData name="Mirosław Jedynak" userId="45d8003b4faec997" providerId="LiveId" clId="{ABC9ADA4-C7EA-4A14-9D2F-D242E5C3F4DD}" dt="2018-10-17T08:14:24.707" v="5397"/>
          <ac:picMkLst>
            <pc:docMk/>
            <pc:sldMk cId="4110299149" sldId="727"/>
            <ac:picMk id="7" creationId="{F6763F5E-5B32-4B8B-A230-9FE195DBC546}"/>
          </ac:picMkLst>
        </pc:picChg>
        <pc:picChg chg="add mod">
          <ac:chgData name="Mirosław Jedynak" userId="45d8003b4faec997" providerId="LiveId" clId="{ABC9ADA4-C7EA-4A14-9D2F-D242E5C3F4DD}" dt="2018-10-17T08:14:27.742" v="5401" actId="26606"/>
          <ac:picMkLst>
            <pc:docMk/>
            <pc:sldMk cId="4110299149" sldId="727"/>
            <ac:picMk id="11" creationId="{6F877282-D388-4A5F-A4EB-B722EAC8F9BA}"/>
          </ac:picMkLst>
        </pc:picChg>
      </pc:sldChg>
      <pc:sldChg chg="modSp add ord">
        <pc:chgData name="Mirosław Jedynak" userId="45d8003b4faec997" providerId="LiveId" clId="{ABC9ADA4-C7EA-4A14-9D2F-D242E5C3F4DD}" dt="2018-10-17T08:40:49.730" v="5866" actId="20577"/>
        <pc:sldMkLst>
          <pc:docMk/>
          <pc:sldMk cId="1579557536" sldId="728"/>
        </pc:sldMkLst>
        <pc:spChg chg="mod">
          <ac:chgData name="Mirosław Jedynak" userId="45d8003b4faec997" providerId="LiveId" clId="{ABC9ADA4-C7EA-4A14-9D2F-D242E5C3F4DD}" dt="2018-10-17T08:17:12.750" v="5426" actId="20577"/>
          <ac:spMkLst>
            <pc:docMk/>
            <pc:sldMk cId="1579557536" sldId="728"/>
            <ac:spMk id="2" creationId="{9454D6FD-F338-4A77-86E0-18F85DF6B287}"/>
          </ac:spMkLst>
        </pc:spChg>
        <pc:spChg chg="mod">
          <ac:chgData name="Mirosław Jedynak" userId="45d8003b4faec997" providerId="LiveId" clId="{ABC9ADA4-C7EA-4A14-9D2F-D242E5C3F4DD}" dt="2018-10-17T08:40:49.730" v="5866" actId="20577"/>
          <ac:spMkLst>
            <pc:docMk/>
            <pc:sldMk cId="1579557536" sldId="728"/>
            <ac:spMk id="3" creationId="{AED2FFFB-A4C8-4DA0-B7BE-9A7DB0B4F5D3}"/>
          </ac:spMkLst>
        </pc:spChg>
      </pc:sldChg>
      <pc:sldChg chg="addSp delSp modSp add">
        <pc:chgData name="Mirosław Jedynak" userId="45d8003b4faec997" providerId="LiveId" clId="{ABC9ADA4-C7EA-4A14-9D2F-D242E5C3F4DD}" dt="2018-10-17T08:17:42.278" v="5476" actId="20577"/>
        <pc:sldMkLst>
          <pc:docMk/>
          <pc:sldMk cId="3728014632" sldId="729"/>
        </pc:sldMkLst>
        <pc:spChg chg="mod">
          <ac:chgData name="Mirosław Jedynak" userId="45d8003b4faec997" providerId="LiveId" clId="{ABC9ADA4-C7EA-4A14-9D2F-D242E5C3F4DD}" dt="2018-10-17T08:17:42.278" v="5476" actId="20577"/>
          <ac:spMkLst>
            <pc:docMk/>
            <pc:sldMk cId="3728014632" sldId="729"/>
            <ac:spMk id="2" creationId="{A8B9493F-7F6B-4098-8F1A-C013023870C4}"/>
          </ac:spMkLst>
        </pc:spChg>
        <pc:spChg chg="del">
          <ac:chgData name="Mirosław Jedynak" userId="45d8003b4faec997" providerId="LiveId" clId="{ABC9ADA4-C7EA-4A14-9D2F-D242E5C3F4DD}" dt="2018-10-17T08:17:36.830" v="5461"/>
          <ac:spMkLst>
            <pc:docMk/>
            <pc:sldMk cId="3728014632" sldId="729"/>
            <ac:spMk id="3" creationId="{F36F53EE-C2C0-40AD-9562-9E01E04590ED}"/>
          </ac:spMkLst>
        </pc:spChg>
        <pc:spChg chg="del">
          <ac:chgData name="Mirosław Jedynak" userId="45d8003b4faec997" providerId="LiveId" clId="{ABC9ADA4-C7EA-4A14-9D2F-D242E5C3F4DD}" dt="2018-10-17T08:17:36.830" v="5461"/>
          <ac:spMkLst>
            <pc:docMk/>
            <pc:sldMk cId="3728014632" sldId="729"/>
            <ac:spMk id="4" creationId="{12AA7566-2BEE-4F7E-822D-09877FD365E9}"/>
          </ac:spMkLst>
        </pc:spChg>
        <pc:spChg chg="add mod">
          <ac:chgData name="Mirosław Jedynak" userId="45d8003b4faec997" providerId="LiveId" clId="{ABC9ADA4-C7EA-4A14-9D2F-D242E5C3F4DD}" dt="2018-10-17T08:17:36.830" v="5461"/>
          <ac:spMkLst>
            <pc:docMk/>
            <pc:sldMk cId="3728014632" sldId="729"/>
            <ac:spMk id="5" creationId="{9C09CECA-7403-4936-A004-C4153AC669D2}"/>
          </ac:spMkLst>
        </pc:spChg>
        <pc:spChg chg="add mod">
          <ac:chgData name="Mirosław Jedynak" userId="45d8003b4faec997" providerId="LiveId" clId="{ABC9ADA4-C7EA-4A14-9D2F-D242E5C3F4DD}" dt="2018-10-17T08:17:36.830" v="5461"/>
          <ac:spMkLst>
            <pc:docMk/>
            <pc:sldMk cId="3728014632" sldId="729"/>
            <ac:spMk id="6" creationId="{B5BAFC4F-E51C-47FB-80BF-2AAF2918B22E}"/>
          </ac:spMkLst>
        </pc:spChg>
      </pc:sldChg>
      <pc:sldChg chg="addSp modSp add modAnim">
        <pc:chgData name="Mirosław Jedynak" userId="45d8003b4faec997" providerId="LiveId" clId="{ABC9ADA4-C7EA-4A14-9D2F-D242E5C3F4DD}" dt="2018-10-17T08:20:11.002" v="5525"/>
        <pc:sldMkLst>
          <pc:docMk/>
          <pc:sldMk cId="4081196546" sldId="730"/>
        </pc:sldMkLst>
        <pc:spChg chg="mod">
          <ac:chgData name="Mirosław Jedynak" userId="45d8003b4faec997" providerId="LiveId" clId="{ABC9ADA4-C7EA-4A14-9D2F-D242E5C3F4DD}" dt="2018-10-17T08:19:40.317" v="5496" actId="20577"/>
          <ac:spMkLst>
            <pc:docMk/>
            <pc:sldMk cId="4081196546" sldId="730"/>
            <ac:spMk id="3" creationId="{55081B47-CF94-4685-91FE-6C3B9FEEB03D}"/>
          </ac:spMkLst>
        </pc:spChg>
        <pc:spChg chg="mod">
          <ac:chgData name="Mirosław Jedynak" userId="45d8003b4faec997" providerId="LiveId" clId="{ABC9ADA4-C7EA-4A14-9D2F-D242E5C3F4DD}" dt="2018-10-17T08:19:58.075" v="5524"/>
          <ac:spMkLst>
            <pc:docMk/>
            <pc:sldMk cId="4081196546" sldId="730"/>
            <ac:spMk id="80" creationId="{ECCD6E03-F037-4CA4-9CF4-F3233306C222}"/>
          </ac:spMkLst>
        </pc:spChg>
        <pc:cxnChg chg="add mod">
          <ac:chgData name="Mirosław Jedynak" userId="45d8003b4faec997" providerId="LiveId" clId="{ABC9ADA4-C7EA-4A14-9D2F-D242E5C3F4DD}" dt="2018-10-17T08:19:34.292" v="5481" actId="1582"/>
          <ac:cxnSpMkLst>
            <pc:docMk/>
            <pc:sldMk cId="4081196546" sldId="730"/>
            <ac:cxnSpMk id="6" creationId="{5E384BFD-7D0A-485D-BFED-4216B60D69EC}"/>
          </ac:cxnSpMkLst>
        </pc:cxnChg>
      </pc:sldChg>
      <pc:sldChg chg="addSp delSp modSp add">
        <pc:chgData name="Mirosław Jedynak" userId="45d8003b4faec997" providerId="LiveId" clId="{ABC9ADA4-C7EA-4A14-9D2F-D242E5C3F4DD}" dt="2018-10-17T08:23:24.437" v="5701" actId="732"/>
        <pc:sldMkLst>
          <pc:docMk/>
          <pc:sldMk cId="2912092920" sldId="731"/>
        </pc:sldMkLst>
        <pc:spChg chg="del">
          <ac:chgData name="Mirosław Jedynak" userId="45d8003b4faec997" providerId="LiveId" clId="{ABC9ADA4-C7EA-4A14-9D2F-D242E5C3F4DD}" dt="2018-10-17T08:22:31.997" v="5695"/>
          <ac:spMkLst>
            <pc:docMk/>
            <pc:sldMk cId="2912092920" sldId="731"/>
            <ac:spMk id="2" creationId="{6EA738F3-3EEA-4D77-B77A-C3A041005B49}"/>
          </ac:spMkLst>
        </pc:spChg>
        <pc:spChg chg="del">
          <ac:chgData name="Mirosław Jedynak" userId="45d8003b4faec997" providerId="LiveId" clId="{ABC9ADA4-C7EA-4A14-9D2F-D242E5C3F4DD}" dt="2018-10-17T08:22:31.997" v="5695"/>
          <ac:spMkLst>
            <pc:docMk/>
            <pc:sldMk cId="2912092920" sldId="731"/>
            <ac:spMk id="3" creationId="{1F438C66-A7F1-4CEB-B4F0-8986D627D152}"/>
          </ac:spMkLst>
        </pc:spChg>
        <pc:picChg chg="add mod modCrop">
          <ac:chgData name="Mirosław Jedynak" userId="45d8003b4faec997" providerId="LiveId" clId="{ABC9ADA4-C7EA-4A14-9D2F-D242E5C3F4DD}" dt="2018-10-17T08:23:24.437" v="5701" actId="732"/>
          <ac:picMkLst>
            <pc:docMk/>
            <pc:sldMk cId="2912092920" sldId="731"/>
            <ac:picMk id="5" creationId="{72CEA818-6518-42D3-9C66-858C5BB7DA3A}"/>
          </ac:picMkLst>
        </pc:picChg>
      </pc:sldChg>
      <pc:sldMasterChg chg="modSldLayout">
        <pc:chgData name="Mirosław Jedynak" userId="45d8003b4faec997" providerId="LiveId" clId="{ABC9ADA4-C7EA-4A14-9D2F-D242E5C3F4DD}" dt="2018-10-17T08:29:28.169" v="5722" actId="790"/>
        <pc:sldMasterMkLst>
          <pc:docMk/>
          <pc:sldMasterMk cId="1972691916" sldId="2147483648"/>
        </pc:sldMasterMkLst>
        <pc:sldLayoutChg chg="modSp">
          <pc:chgData name="Mirosław Jedynak" userId="45d8003b4faec997" providerId="LiveId" clId="{ABC9ADA4-C7EA-4A14-9D2F-D242E5C3F4DD}" dt="2018-10-17T08:29:28.169" v="5722" actId="790"/>
          <pc:sldLayoutMkLst>
            <pc:docMk/>
            <pc:sldMasterMk cId="1972691916" sldId="2147483648"/>
            <pc:sldLayoutMk cId="2633800030" sldId="2147483705"/>
          </pc:sldLayoutMkLst>
          <pc:spChg chg="mod">
            <ac:chgData name="Mirosław Jedynak" userId="45d8003b4faec997" providerId="LiveId" clId="{ABC9ADA4-C7EA-4A14-9D2F-D242E5C3F4DD}" dt="2018-10-17T08:29:28.169" v="5722" actId="790"/>
            <ac:spMkLst>
              <pc:docMk/>
              <pc:sldMasterMk cId="1972691916" sldId="2147483648"/>
              <pc:sldLayoutMk cId="2633800030" sldId="2147483705"/>
              <ac:spMk id="2" creationId="{00000000-0000-0000-0000-000000000000}"/>
            </ac:spMkLst>
          </pc:spChg>
          <pc:spChg chg="mod">
            <ac:chgData name="Mirosław Jedynak" userId="45d8003b4faec997" providerId="LiveId" clId="{ABC9ADA4-C7EA-4A14-9D2F-D242E5C3F4DD}" dt="2018-10-17T08:29:28.169" v="5722" actId="790"/>
            <ac:spMkLst>
              <pc:docMk/>
              <pc:sldMasterMk cId="1972691916" sldId="2147483648"/>
              <pc:sldLayoutMk cId="2633800030" sldId="2147483705"/>
              <ac:spMk id="6" creationId="{00000000-0000-0000-0000-000000000000}"/>
            </ac:spMkLst>
          </pc:spChg>
          <pc:spChg chg="mod">
            <ac:chgData name="Mirosław Jedynak" userId="45d8003b4faec997" providerId="LiveId" clId="{ABC9ADA4-C7EA-4A14-9D2F-D242E5C3F4DD}" dt="2018-10-17T08:29:28.169" v="5722" actId="790"/>
            <ac:spMkLst>
              <pc:docMk/>
              <pc:sldMasterMk cId="1972691916" sldId="2147483648"/>
              <pc:sldLayoutMk cId="2633800030" sldId="2147483705"/>
              <ac:spMk id="9" creationId="{00000000-0000-0000-0000-000000000000}"/>
            </ac:spMkLst>
          </pc:spChg>
          <pc:spChg chg="mod">
            <ac:chgData name="Mirosław Jedynak" userId="45d8003b4faec997" providerId="LiveId" clId="{ABC9ADA4-C7EA-4A14-9D2F-D242E5C3F4DD}" dt="2018-10-17T08:29:28.169" v="5722" actId="790"/>
            <ac:spMkLst>
              <pc:docMk/>
              <pc:sldMasterMk cId="1972691916" sldId="2147483648"/>
              <pc:sldLayoutMk cId="2633800030" sldId="2147483705"/>
              <ac:spMk id="10" creationId="{00000000-0000-0000-0000-000000000000}"/>
            </ac:spMkLst>
          </pc:spChg>
          <pc:spChg chg="mod">
            <ac:chgData name="Mirosław Jedynak" userId="45d8003b4faec997" providerId="LiveId" clId="{ABC9ADA4-C7EA-4A14-9D2F-D242E5C3F4DD}" dt="2018-10-17T08:29:28.169" v="5722" actId="790"/>
            <ac:spMkLst>
              <pc:docMk/>
              <pc:sldMasterMk cId="1972691916" sldId="2147483648"/>
              <pc:sldLayoutMk cId="2633800030" sldId="2147483705"/>
              <ac:spMk id="11" creationId="{00000000-0000-0000-0000-000000000000}"/>
            </ac:spMkLst>
          </pc:spChg>
          <pc:spChg chg="mod">
            <ac:chgData name="Mirosław Jedynak" userId="45d8003b4faec997" providerId="LiveId" clId="{ABC9ADA4-C7EA-4A14-9D2F-D242E5C3F4DD}" dt="2018-10-17T08:29:28.169" v="5722" actId="790"/>
            <ac:spMkLst>
              <pc:docMk/>
              <pc:sldMasterMk cId="1972691916" sldId="2147483648"/>
              <pc:sldLayoutMk cId="2633800030" sldId="2147483705"/>
              <ac:spMk id="1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E9AF4-84D7-4C2E-86EE-F1EE4F19F179}" type="datetimeFigureOut">
              <a:rPr lang="en-US" smtClean="0"/>
              <a:t>6/14/2019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B42E-F5AE-4BEE-AE78-D203235ACF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6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DB42E-F5AE-4BEE-AE78-D203235ACF8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30400"/>
            <a:ext cx="9144000" cy="638020"/>
          </a:xfrm>
        </p:spPr>
        <p:txBody>
          <a:bodyPr anchor="b"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latin typeface="Roboto Mono Medium" charset="0"/>
                <a:ea typeface="Roboto Mono Medium" charset="0"/>
                <a:cs typeface="Roboto Mono Medium" charset="0"/>
              </a:defRPr>
            </a:lvl1pPr>
          </a:lstStyle>
          <a:p>
            <a:r>
              <a:rPr lang="pl-PL" err="1"/>
              <a:t>Section</a:t>
            </a:r>
            <a:r>
              <a:rPr lang="pl-PL"/>
              <a:t> </a:t>
            </a:r>
            <a:r>
              <a:rPr lang="en-US"/>
              <a:t>title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880341"/>
            <a:ext cx="9144000" cy="459759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err="1"/>
              <a:t>Section</a:t>
            </a:r>
            <a:r>
              <a:rPr lang="pl-PL"/>
              <a:t> </a:t>
            </a:r>
            <a:r>
              <a:rPr lang="en-US"/>
              <a:t>subtitle</a:t>
            </a:r>
            <a:endParaRPr lang="pl-PL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99478"/>
            <a:ext cx="9144000" cy="41532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1pPr>
          </a:lstStyle>
          <a:p>
            <a:pPr lvl="0"/>
            <a:r>
              <a:rPr lang="pl-PL" err="1"/>
              <a:t>Section</a:t>
            </a:r>
            <a:r>
              <a:rPr lang="pl-PL"/>
              <a:t> </a:t>
            </a:r>
            <a:r>
              <a:rPr lang="en-US"/>
              <a:t>intro text</a:t>
            </a:r>
          </a:p>
        </p:txBody>
      </p:sp>
    </p:spTree>
    <p:extLst>
      <p:ext uri="{BB962C8B-B14F-4D97-AF65-F5344CB8AC3E}">
        <p14:creationId xmlns:p14="http://schemas.microsoft.com/office/powerpoint/2010/main" val="31902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te_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3880AFE4-3E1C-40B3-BDCF-504D990CFB7A}"/>
              </a:ext>
            </a:extLst>
          </p:cNvPr>
          <p:cNvSpPr txBox="1">
            <a:spLocks/>
          </p:cNvSpPr>
          <p:nvPr userDrawn="1"/>
        </p:nvSpPr>
        <p:spPr>
          <a:xfrm>
            <a:off x="1524000" y="1524001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1"/>
                </a:solidFill>
                <a:latin typeface="Roboto Mono Medium" charset="0"/>
                <a:ea typeface="Roboto Mono Medium" charset="0"/>
                <a:cs typeface="Roboto Mono Medium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latin typeface="Muli" panose="00000500000000000000"/>
              </a:rPr>
              <a:t>Forte_</a:t>
            </a:r>
            <a:r>
              <a:rPr lang="en-US" dirty="0">
                <a:latin typeface="Muli" panose="00000500000000000000"/>
              </a:rPr>
              <a:t> Digital</a:t>
            </a:r>
          </a:p>
        </p:txBody>
      </p:sp>
      <p:sp>
        <p:nvSpPr>
          <p:cNvPr id="4" name="Plassholder for tekst 4">
            <a:extLst>
              <a:ext uri="{FF2B5EF4-FFF2-40B4-BE49-F238E27FC236}">
                <a16:creationId xmlns:a16="http://schemas.microsoft.com/office/drawing/2014/main" id="{F429A867-4ADD-4185-A5A0-3EE92376FE1A}"/>
              </a:ext>
            </a:extLst>
          </p:cNvPr>
          <p:cNvSpPr txBox="1">
            <a:spLocks/>
          </p:cNvSpPr>
          <p:nvPr userDrawn="1"/>
        </p:nvSpPr>
        <p:spPr>
          <a:xfrm>
            <a:off x="2438400" y="3380304"/>
            <a:ext cx="7315200" cy="18774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uli" charset="0"/>
              </a:rPr>
              <a:t>www.fortedigital.no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uli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uli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uli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uli" charset="0"/>
              </a:rPr>
              <a:t>Oslo | Krakow</a:t>
            </a:r>
          </a:p>
        </p:txBody>
      </p:sp>
    </p:spTree>
    <p:extLst>
      <p:ext uri="{BB962C8B-B14F-4D97-AF65-F5344CB8AC3E}">
        <p14:creationId xmlns:p14="http://schemas.microsoft.com/office/powerpoint/2010/main" val="268515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30400"/>
            <a:ext cx="9144000" cy="638020"/>
          </a:xfrm>
        </p:spPr>
        <p:txBody>
          <a:bodyPr anchor="b">
            <a:normAutofit/>
          </a:bodyPr>
          <a:lstStyle>
            <a:lvl1pPr algn="ctr">
              <a:defRPr sz="3600" b="0" i="0">
                <a:solidFill>
                  <a:schemeClr val="tx1"/>
                </a:solidFill>
                <a:latin typeface="Roboto Mono Medium" charset="0"/>
                <a:ea typeface="Roboto Mono Medium" charset="0"/>
                <a:cs typeface="Roboto Mono Medium" charset="0"/>
              </a:defRPr>
            </a:lvl1pPr>
          </a:lstStyle>
          <a:p>
            <a:r>
              <a:rPr lang="pl-PL" err="1"/>
              <a:t>Section</a:t>
            </a:r>
            <a:r>
              <a:rPr lang="pl-PL"/>
              <a:t> </a:t>
            </a:r>
            <a:r>
              <a:rPr lang="en-US"/>
              <a:t>title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880341"/>
            <a:ext cx="9144000" cy="459759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err="1"/>
              <a:t>Section</a:t>
            </a:r>
            <a:r>
              <a:rPr lang="pl-PL"/>
              <a:t> </a:t>
            </a:r>
            <a:r>
              <a:rPr lang="en-US"/>
              <a:t>subtitle</a:t>
            </a:r>
            <a:endParaRPr lang="pl-PL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99478"/>
            <a:ext cx="9144000" cy="41532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1pPr>
          </a:lstStyle>
          <a:p>
            <a:pPr lvl="0"/>
            <a:r>
              <a:rPr lang="pl-PL" err="1"/>
              <a:t>Section</a:t>
            </a:r>
            <a:r>
              <a:rPr lang="pl-PL"/>
              <a:t> </a:t>
            </a:r>
            <a:r>
              <a:rPr lang="en-US"/>
              <a:t>intro text</a:t>
            </a:r>
          </a:p>
        </p:txBody>
      </p:sp>
    </p:spTree>
    <p:extLst>
      <p:ext uri="{BB962C8B-B14F-4D97-AF65-F5344CB8AC3E}">
        <p14:creationId xmlns:p14="http://schemas.microsoft.com/office/powerpoint/2010/main" val="2776826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C404-D0AD-4C05-A4CA-52EBA7FE3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365124"/>
            <a:ext cx="9753600" cy="1325563"/>
          </a:xfrm>
        </p:spPr>
        <p:txBody>
          <a:bodyPr>
            <a:noAutofit/>
          </a:bodyPr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74FD0-8BF2-475A-A864-90B1D24D65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400" y="2095500"/>
            <a:ext cx="9753600" cy="363061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uli" panose="00000500000000000000"/>
              </a:defRPr>
            </a:lvl1pPr>
            <a:lvl2pPr>
              <a:defRPr>
                <a:solidFill>
                  <a:schemeClr val="tx1"/>
                </a:solidFill>
                <a:latin typeface="Muli" panose="00000500000000000000"/>
              </a:defRPr>
            </a:lvl2pPr>
            <a:lvl3pPr>
              <a:defRPr>
                <a:solidFill>
                  <a:schemeClr val="tx1"/>
                </a:solidFill>
                <a:latin typeface="Muli" panose="00000500000000000000"/>
              </a:defRPr>
            </a:lvl3pPr>
            <a:lvl4pPr>
              <a:defRPr>
                <a:solidFill>
                  <a:schemeClr val="tx1"/>
                </a:solidFill>
                <a:latin typeface="Muli" panose="00000500000000000000"/>
              </a:defRPr>
            </a:lvl4pPr>
            <a:lvl5pPr>
              <a:defRPr>
                <a:solidFill>
                  <a:schemeClr val="tx1"/>
                </a:solidFill>
                <a:latin typeface="Muli" panose="00000500000000000000"/>
              </a:defRPr>
            </a:lvl5pPr>
          </a:lstStyle>
          <a:p>
            <a:pPr lvl="0"/>
            <a:r>
              <a:rPr lang="pl-PL" err="1"/>
              <a:t>Slide</a:t>
            </a:r>
            <a:r>
              <a:rPr lang="pl-PL"/>
              <a:t> </a:t>
            </a:r>
            <a:r>
              <a:rPr lang="pl-PL" err="1"/>
              <a:t>content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4015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ent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9A49FC-C154-418A-87F3-7CF5AD0000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463675"/>
            <a:ext cx="10515600" cy="4157663"/>
          </a:xfrm>
        </p:spPr>
        <p:txBody>
          <a:bodyPr/>
          <a:lstStyle>
            <a:lvl1pPr>
              <a:defRPr>
                <a:latin typeface="Muli"/>
              </a:defRPr>
            </a:lvl1pPr>
            <a:lvl2pPr>
              <a:defRPr>
                <a:latin typeface="Muli"/>
              </a:defRPr>
            </a:lvl2pPr>
            <a:lvl3pPr>
              <a:defRPr>
                <a:latin typeface="Muli"/>
              </a:defRPr>
            </a:lvl3pPr>
            <a:lvl4pPr>
              <a:defRPr>
                <a:latin typeface="Muli"/>
              </a:defRPr>
            </a:lvl4pPr>
            <a:lvl5pPr>
              <a:defRPr>
                <a:latin typeface="Muli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7C404-D0AD-4C05-A4CA-52EBA7FE3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73075"/>
          </a:xfrm>
        </p:spPr>
        <p:txBody>
          <a:bodyPr>
            <a:normAutofit/>
          </a:bodyPr>
          <a:lstStyle>
            <a:lvl1pPr algn="ctr">
              <a:defRPr sz="2000" b="1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CBC7F-9049-40FC-BC62-EBF451760AAD}"/>
              </a:ext>
            </a:extLst>
          </p:cNvPr>
          <p:cNvCxnSpPr>
            <a:cxnSpLocks/>
          </p:cNvCxnSpPr>
          <p:nvPr userDrawn="1"/>
        </p:nvCxnSpPr>
        <p:spPr>
          <a:xfrm>
            <a:off x="4404946" y="842667"/>
            <a:ext cx="3382108" cy="0"/>
          </a:xfrm>
          <a:prstGeom prst="line">
            <a:avLst/>
          </a:prstGeom>
          <a:noFill/>
          <a:ln w="3175" cap="flat" cmpd="sng" algn="ctr">
            <a:solidFill>
              <a:srgbClr val="B2B6C4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34331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6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7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ADBFB-C527-4D2D-BDF8-D1D8C1C479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0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Roboto Mono Medium" charset="0"/>
                <a:ea typeface="Roboto Mono Medium" charset="0"/>
                <a:cs typeface="Roboto Mono Medium" charset="0"/>
              </a:defRPr>
            </a:lvl1pPr>
          </a:lstStyle>
          <a:p>
            <a:r>
              <a:rPr lang="en-US"/>
              <a:t>Agenda</a:t>
            </a:r>
            <a:endParaRPr lang="pl-PL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2625196" y="2006600"/>
            <a:ext cx="6807200" cy="390366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rgbClr val="A3A7B7"/>
                </a:solidFill>
                <a:latin typeface="Roboto"/>
              </a:defRPr>
            </a:lvl1pPr>
            <a:lvl2pPr marL="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Muli" charset="0"/>
                <a:ea typeface="Muli" charset="0"/>
                <a:cs typeface="Muli" charset="0"/>
              </a:defRPr>
            </a:lvl2pPr>
            <a:lvl3pPr marL="0" indent="0" algn="ctr">
              <a:buFontTx/>
              <a:buNone/>
              <a:defRPr sz="3000"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pl-PL"/>
              <a:t>01</a:t>
            </a:r>
          </a:p>
          <a:p>
            <a:pPr lvl="1"/>
            <a:r>
              <a:rPr lang="pl-PL" err="1"/>
              <a:t>Topic</a:t>
            </a:r>
            <a:r>
              <a:rPr lang="pl-PL"/>
              <a:t> 1</a:t>
            </a:r>
          </a:p>
          <a:p>
            <a:pPr lvl="0"/>
            <a:r>
              <a:rPr lang="pl-PL"/>
              <a:t>02</a:t>
            </a:r>
          </a:p>
          <a:p>
            <a:pPr lvl="1"/>
            <a:r>
              <a:rPr lang="pl-PL" err="1"/>
              <a:t>Topic</a:t>
            </a:r>
            <a:r>
              <a:rPr lang="pl-PL"/>
              <a:t> 2</a:t>
            </a:r>
          </a:p>
          <a:p>
            <a:pPr lvl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1525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E1B3F2-02A4-4DCA-AF4B-9A37EAFDFCA5}"/>
              </a:ext>
            </a:extLst>
          </p:cNvPr>
          <p:cNvSpPr/>
          <p:nvPr userDrawn="1"/>
        </p:nvSpPr>
        <p:spPr>
          <a:xfrm>
            <a:off x="6675438" y="0"/>
            <a:ext cx="5516562" cy="6858000"/>
          </a:xfrm>
          <a:custGeom>
            <a:avLst/>
            <a:gdLst>
              <a:gd name="connsiteX0" fmla="*/ 2758280 w 5516562"/>
              <a:gd name="connsiteY0" fmla="*/ 1744433 h 6858000"/>
              <a:gd name="connsiteX1" fmla="*/ 1112042 w 5516562"/>
              <a:gd name="connsiteY1" fmla="*/ 3390671 h 6858000"/>
              <a:gd name="connsiteX2" fmla="*/ 2758280 w 5516562"/>
              <a:gd name="connsiteY2" fmla="*/ 5036909 h 6858000"/>
              <a:gd name="connsiteX3" fmla="*/ 4404518 w 5516562"/>
              <a:gd name="connsiteY3" fmla="*/ 3390671 h 6858000"/>
              <a:gd name="connsiteX4" fmla="*/ 2758280 w 5516562"/>
              <a:gd name="connsiteY4" fmla="*/ 1744433 h 6858000"/>
              <a:gd name="connsiteX5" fmla="*/ 0 w 5516562"/>
              <a:gd name="connsiteY5" fmla="*/ 0 h 6858000"/>
              <a:gd name="connsiteX6" fmla="*/ 5516562 w 5516562"/>
              <a:gd name="connsiteY6" fmla="*/ 0 h 6858000"/>
              <a:gd name="connsiteX7" fmla="*/ 5516562 w 5516562"/>
              <a:gd name="connsiteY7" fmla="*/ 6858000 h 6858000"/>
              <a:gd name="connsiteX8" fmla="*/ 0 w 5516562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6562" h="6858000">
                <a:moveTo>
                  <a:pt x="2758280" y="1744433"/>
                </a:moveTo>
                <a:cubicBezTo>
                  <a:pt x="1849088" y="1744433"/>
                  <a:pt x="1112042" y="2481479"/>
                  <a:pt x="1112042" y="3390671"/>
                </a:cubicBezTo>
                <a:cubicBezTo>
                  <a:pt x="1112042" y="4299863"/>
                  <a:pt x="1849088" y="5036909"/>
                  <a:pt x="2758280" y="5036909"/>
                </a:cubicBezTo>
                <a:cubicBezTo>
                  <a:pt x="3667472" y="5036909"/>
                  <a:pt x="4404518" y="4299863"/>
                  <a:pt x="4404518" y="3390671"/>
                </a:cubicBezTo>
                <a:cubicBezTo>
                  <a:pt x="4404518" y="2481479"/>
                  <a:pt x="3667472" y="1744433"/>
                  <a:pt x="2758280" y="1744433"/>
                </a:cubicBezTo>
                <a:close/>
                <a:moveTo>
                  <a:pt x="0" y="0"/>
                </a:moveTo>
                <a:lnTo>
                  <a:pt x="5516562" y="0"/>
                </a:lnTo>
                <a:lnTo>
                  <a:pt x="55165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4835B2F4-77B5-488D-9F58-0C13B981C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4454" y="1136342"/>
            <a:ext cx="4339702" cy="55434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pPr algn="l"/>
            <a:r>
              <a:rPr lang="pl-PL" err="1">
                <a:latin typeface="Roboto Mono Medium" pitchFamily="2" charset="0"/>
                <a:ea typeface="Roboto Mono Medium" pitchFamily="2" charset="0"/>
              </a:rPr>
              <a:t>Slide</a:t>
            </a:r>
            <a:r>
              <a:rPr lang="pl-PL">
                <a:latin typeface="Roboto Mono Medium" pitchFamily="2" charset="0"/>
                <a:ea typeface="Roboto Mono Medium" pitchFamily="2" charset="0"/>
              </a:rPr>
              <a:t> </a:t>
            </a:r>
            <a:r>
              <a:rPr lang="pl-PL" err="1">
                <a:latin typeface="Roboto Mono Medium" pitchFamily="2" charset="0"/>
                <a:ea typeface="Roboto Mono Medium" pitchFamily="2" charset="0"/>
              </a:rPr>
              <a:t>title</a:t>
            </a:r>
            <a:endParaRPr lang="nb-NO">
              <a:latin typeface="Roboto Mono Medium" pitchFamily="2" charset="0"/>
              <a:ea typeface="Roboto Mono Medium" pitchFamily="2" charset="0"/>
            </a:endParaRPr>
          </a:p>
        </p:txBody>
      </p:sp>
      <p:sp>
        <p:nvSpPr>
          <p:cNvPr id="13" name="Plassholder for tekst 2">
            <a:extLst>
              <a:ext uri="{FF2B5EF4-FFF2-40B4-BE49-F238E27FC236}">
                <a16:creationId xmlns:a16="http://schemas.microsoft.com/office/drawing/2014/main" id="{D96B2DA8-3768-4A29-886E-93EE63B4C9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4455" y="2095500"/>
            <a:ext cx="4702946" cy="3630613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  <a:latin typeface="Muli" panose="00000500000000000000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pl-PL" sz="2100" err="1"/>
              <a:t>Slide</a:t>
            </a:r>
            <a:r>
              <a:rPr lang="pl-PL" sz="2100"/>
              <a:t> </a:t>
            </a:r>
            <a:r>
              <a:rPr lang="pl-PL" sz="2100" err="1"/>
              <a:t>content</a:t>
            </a:r>
            <a:endParaRPr lang="nb-NO" sz="13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AF763-303C-4D99-BFCC-5D63B9A228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85717" y="1760115"/>
            <a:ext cx="3289175" cy="326464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68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1278DD-3F75-447B-9A73-059FFF6B15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52" y="1588452"/>
            <a:ext cx="3681096" cy="368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4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C404-D0AD-4C05-A4CA-52EBA7FE3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5400" y="365124"/>
            <a:ext cx="9753600" cy="1325563"/>
          </a:xfrm>
        </p:spPr>
        <p:txBody>
          <a:bodyPr>
            <a:noAutofit/>
          </a:bodyPr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74FD0-8BF2-475A-A864-90B1D24D65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400" y="2095500"/>
            <a:ext cx="9753600" cy="36306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li" panose="00000500000000000000"/>
              </a:defRPr>
            </a:lvl1pPr>
            <a:lvl2pPr>
              <a:defRPr>
                <a:solidFill>
                  <a:schemeClr val="bg1"/>
                </a:solidFill>
                <a:latin typeface="Muli" panose="00000500000000000000"/>
              </a:defRPr>
            </a:lvl2pPr>
            <a:lvl3pPr>
              <a:defRPr>
                <a:solidFill>
                  <a:schemeClr val="bg1"/>
                </a:solidFill>
                <a:latin typeface="Muli" panose="00000500000000000000"/>
              </a:defRPr>
            </a:lvl3pPr>
            <a:lvl4pPr>
              <a:defRPr>
                <a:solidFill>
                  <a:schemeClr val="bg1"/>
                </a:solidFill>
                <a:latin typeface="Muli" panose="00000500000000000000"/>
              </a:defRPr>
            </a:lvl4pPr>
            <a:lvl5pPr>
              <a:defRPr>
                <a:solidFill>
                  <a:schemeClr val="bg1"/>
                </a:solidFill>
                <a:latin typeface="Muli" panose="00000500000000000000"/>
              </a:defRPr>
            </a:lvl5pPr>
          </a:lstStyle>
          <a:p>
            <a:pPr lvl="0"/>
            <a:r>
              <a:rPr lang="pl-PL" err="1"/>
              <a:t>Slide</a:t>
            </a:r>
            <a:r>
              <a:rPr lang="pl-PL"/>
              <a:t> </a:t>
            </a:r>
            <a:r>
              <a:rPr lang="pl-PL" err="1"/>
              <a:t>content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6095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te_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3880AFE4-3E1C-40B3-BDCF-504D990CFB7A}"/>
              </a:ext>
            </a:extLst>
          </p:cNvPr>
          <p:cNvSpPr txBox="1">
            <a:spLocks/>
          </p:cNvSpPr>
          <p:nvPr userDrawn="1"/>
        </p:nvSpPr>
        <p:spPr>
          <a:xfrm>
            <a:off x="1524000" y="1524001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1"/>
                </a:solidFill>
                <a:latin typeface="Roboto Mono Medium" charset="0"/>
                <a:ea typeface="Roboto Mono Medium" charset="0"/>
                <a:cs typeface="Roboto Mono Medium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latin typeface="Muli" panose="00000500000000000000"/>
              </a:rPr>
              <a:t>Forte_</a:t>
            </a:r>
            <a:r>
              <a:rPr lang="en-US" dirty="0">
                <a:solidFill>
                  <a:schemeClr val="tx1"/>
                </a:solidFill>
                <a:latin typeface="Muli" panose="00000500000000000000"/>
              </a:rPr>
              <a:t> Digital</a:t>
            </a:r>
          </a:p>
        </p:txBody>
      </p:sp>
      <p:sp>
        <p:nvSpPr>
          <p:cNvPr id="4" name="Plassholder for tekst 4">
            <a:extLst>
              <a:ext uri="{FF2B5EF4-FFF2-40B4-BE49-F238E27FC236}">
                <a16:creationId xmlns:a16="http://schemas.microsoft.com/office/drawing/2014/main" id="{F429A867-4ADD-4185-A5A0-3EE92376FE1A}"/>
              </a:ext>
            </a:extLst>
          </p:cNvPr>
          <p:cNvSpPr txBox="1">
            <a:spLocks/>
          </p:cNvSpPr>
          <p:nvPr userDrawn="1"/>
        </p:nvSpPr>
        <p:spPr>
          <a:xfrm>
            <a:off x="2438400" y="3380304"/>
            <a:ext cx="7315200" cy="18774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uli" charset="0"/>
              </a:rPr>
              <a:t>www.fortedigital.no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uli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uli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uli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uli" charset="0"/>
              </a:rPr>
              <a:t>Oslo | Krakow</a:t>
            </a:r>
          </a:p>
        </p:txBody>
      </p:sp>
    </p:spTree>
    <p:extLst>
      <p:ext uri="{BB962C8B-B14F-4D97-AF65-F5344CB8AC3E}">
        <p14:creationId xmlns:p14="http://schemas.microsoft.com/office/powerpoint/2010/main" val="556147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930400"/>
            <a:ext cx="9144000" cy="638020"/>
          </a:xfrm>
        </p:spPr>
        <p:txBody>
          <a:bodyPr anchor="b"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latin typeface="Roboto Mono Medium" charset="0"/>
                <a:ea typeface="Roboto Mono Medium" charset="0"/>
                <a:cs typeface="Roboto Mono Medium" charset="0"/>
              </a:defRPr>
            </a:lvl1pPr>
          </a:lstStyle>
          <a:p>
            <a:r>
              <a:rPr lang="pl-PL" err="1"/>
              <a:t>Section</a:t>
            </a:r>
            <a:r>
              <a:rPr lang="pl-PL"/>
              <a:t> </a:t>
            </a:r>
            <a:r>
              <a:rPr lang="en-US"/>
              <a:t>title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2880341"/>
            <a:ext cx="9144000" cy="459759"/>
          </a:xfr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err="1"/>
              <a:t>Section</a:t>
            </a:r>
            <a:r>
              <a:rPr lang="pl-PL"/>
              <a:t> </a:t>
            </a:r>
            <a:r>
              <a:rPr lang="en-US"/>
              <a:t>subtitle</a:t>
            </a:r>
            <a:endParaRPr lang="pl-PL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99478"/>
            <a:ext cx="9144000" cy="41532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1pPr>
          </a:lstStyle>
          <a:p>
            <a:pPr lvl="0"/>
            <a:r>
              <a:rPr lang="pl-PL" err="1"/>
              <a:t>Section</a:t>
            </a:r>
            <a:r>
              <a:rPr lang="pl-PL"/>
              <a:t> </a:t>
            </a:r>
            <a:r>
              <a:rPr lang="en-US"/>
              <a:t>intro text</a:t>
            </a:r>
          </a:p>
        </p:txBody>
      </p:sp>
    </p:spTree>
    <p:extLst>
      <p:ext uri="{BB962C8B-B14F-4D97-AF65-F5344CB8AC3E}">
        <p14:creationId xmlns:p14="http://schemas.microsoft.com/office/powerpoint/2010/main" val="1155060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481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29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 detail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149F5E-E964-4AA2-9DDE-6D29090CBB65}"/>
              </a:ext>
            </a:extLst>
          </p:cNvPr>
          <p:cNvSpPr/>
          <p:nvPr userDrawn="1"/>
        </p:nvSpPr>
        <p:spPr>
          <a:xfrm>
            <a:off x="0" y="0"/>
            <a:ext cx="5867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DBEB53F-4887-4D3F-AB25-DD6D84F625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793183"/>
            <a:ext cx="4548631" cy="948872"/>
          </a:xfrm>
        </p:spPr>
        <p:txBody>
          <a:bodyPr/>
          <a:lstStyle>
            <a:lvl1pPr>
              <a:defRPr kumimoji="0" lang="en-US" sz="3500" b="0" i="0" u="none" strike="noStrike" kern="1200" cap="none" spc="0" normalizeH="0" baseline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Mono Medium" charset="0"/>
                <a:ea typeface="Roboto Mono Medium" charset="0"/>
                <a:cs typeface="Roboto Mono Medium" charset="0"/>
              </a:defRPr>
            </a:lvl1pPr>
          </a:lstStyle>
          <a:p>
            <a:r>
              <a:rPr lang="pl-PL" err="1"/>
              <a:t>Your</a:t>
            </a:r>
            <a:r>
              <a:rPr lang="pl-PL"/>
              <a:t> </a:t>
            </a:r>
            <a:r>
              <a:rPr lang="pl-PL" err="1"/>
              <a:t>name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5275826-8551-410D-8C01-9BAD85A60B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67400" y="0"/>
            <a:ext cx="63246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C0F353-D5A6-4115-AA95-422651AEF8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801" y="1961936"/>
            <a:ext cx="3284538" cy="36112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</a:lstStyle>
          <a:p>
            <a:pPr lvl="0"/>
            <a:r>
              <a:rPr lang="pl-PL" err="1"/>
              <a:t>Enter</a:t>
            </a:r>
            <a:r>
              <a:rPr lang="pl-PL"/>
              <a:t> </a:t>
            </a:r>
            <a:r>
              <a:rPr lang="pl-PL" err="1"/>
              <a:t>your</a:t>
            </a:r>
            <a:r>
              <a:rPr lang="pl-PL"/>
              <a:t> </a:t>
            </a:r>
            <a:r>
              <a:rPr lang="pl-PL" err="1"/>
              <a:t>Title</a:t>
            </a:r>
            <a:endParaRPr lang="pl-PL"/>
          </a:p>
          <a:p>
            <a:pPr lvl="0"/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5FB73EE-4776-4D7C-9758-2F7B2E69C1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2871" y="2493954"/>
            <a:ext cx="3284538" cy="2520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="0" u="sng">
                <a:solidFill>
                  <a:srgbClr val="0070C0"/>
                </a:solidFill>
              </a:defRPr>
            </a:lvl1pPr>
          </a:lstStyle>
          <a:p>
            <a:pPr lvl="0"/>
            <a:r>
              <a:rPr lang="pl-PL" err="1"/>
              <a:t>Enter</a:t>
            </a:r>
            <a:r>
              <a:rPr lang="pl-PL"/>
              <a:t> </a:t>
            </a:r>
            <a:r>
              <a:rPr lang="pl-PL" err="1"/>
              <a:t>your</a:t>
            </a:r>
            <a:r>
              <a:rPr lang="pl-PL"/>
              <a:t> email@fortedigital.no</a:t>
            </a:r>
          </a:p>
          <a:p>
            <a:pPr lvl="0"/>
            <a:endParaRPr lang="pl-PL"/>
          </a:p>
          <a:p>
            <a:pPr lvl="0"/>
            <a:endParaRPr lang="pl-PL"/>
          </a:p>
          <a:p>
            <a:pPr lvl="0"/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482E2D-FA10-4998-A0D4-96377200E1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871" y="2774294"/>
            <a:ext cx="3284538" cy="2520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</a:lstStyle>
          <a:p>
            <a:pPr lvl="0"/>
            <a:r>
              <a:rPr lang="pl-PL" err="1"/>
              <a:t>Enter</a:t>
            </a:r>
            <a:r>
              <a:rPr lang="pl-PL"/>
              <a:t> </a:t>
            </a:r>
            <a:r>
              <a:rPr lang="pl-PL" err="1"/>
              <a:t>your</a:t>
            </a:r>
            <a:r>
              <a:rPr lang="pl-PL"/>
              <a:t> Telephone</a:t>
            </a:r>
          </a:p>
          <a:p>
            <a:pPr lvl="0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926E0EA-C27E-40BF-8A9C-312DF4ADF8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871" y="3054634"/>
            <a:ext cx="3284538" cy="2520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</a:lstStyle>
          <a:p>
            <a:pPr lvl="0"/>
            <a:r>
              <a:rPr lang="pl-PL" err="1"/>
              <a:t>Enter</a:t>
            </a:r>
            <a:r>
              <a:rPr lang="pl-PL"/>
              <a:t> </a:t>
            </a:r>
            <a:r>
              <a:rPr lang="pl-PL" err="1"/>
              <a:t>office</a:t>
            </a:r>
            <a:r>
              <a:rPr lang="pl-PL"/>
              <a:t> </a:t>
            </a:r>
            <a:r>
              <a:rPr lang="pl-PL" err="1"/>
              <a:t>address</a:t>
            </a:r>
            <a:endParaRPr lang="pl-PL"/>
          </a:p>
          <a:p>
            <a:pPr lvl="0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1BE1DBB-410A-42E8-BEE2-509566D9B2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2871" y="3334974"/>
            <a:ext cx="3284538" cy="2520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</a:lstStyle>
          <a:p>
            <a:pPr lvl="0"/>
            <a:r>
              <a:rPr lang="pl-PL" err="1"/>
              <a:t>Enter</a:t>
            </a:r>
            <a:r>
              <a:rPr lang="pl-PL"/>
              <a:t> </a:t>
            </a:r>
            <a:r>
              <a:rPr lang="pl-PL" err="1"/>
              <a:t>company</a:t>
            </a:r>
            <a:r>
              <a:rPr lang="pl-PL"/>
              <a:t> </a:t>
            </a:r>
            <a:r>
              <a:rPr lang="pl-PL" err="1"/>
              <a:t>website</a:t>
            </a:r>
            <a:r>
              <a:rPr lang="pl-PL"/>
              <a:t> </a:t>
            </a:r>
            <a:r>
              <a:rPr lang="pl-PL" err="1"/>
              <a:t>url</a:t>
            </a:r>
            <a:endParaRPr lang="pl-PL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1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te_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8514CB-62E9-4A86-8F3F-1DF21F0B1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52" y="1588452"/>
            <a:ext cx="3681096" cy="3681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8594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te_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3880AFE4-3E1C-40B3-BDCF-504D990CFB7A}"/>
              </a:ext>
            </a:extLst>
          </p:cNvPr>
          <p:cNvSpPr txBox="1">
            <a:spLocks/>
          </p:cNvSpPr>
          <p:nvPr userDrawn="1"/>
        </p:nvSpPr>
        <p:spPr>
          <a:xfrm>
            <a:off x="1524000" y="1524001"/>
            <a:ext cx="91440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bg1"/>
                </a:solidFill>
                <a:latin typeface="Roboto Mono Medium" charset="0"/>
                <a:ea typeface="Roboto Mono Medium" charset="0"/>
                <a:cs typeface="Roboto Mono Medium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>
                <a:latin typeface="Muli" panose="00000500000000000000"/>
              </a:rPr>
              <a:t>Forte_</a:t>
            </a:r>
            <a:r>
              <a:rPr lang="en-US" dirty="0">
                <a:latin typeface="Muli" panose="00000500000000000000"/>
              </a:rPr>
              <a:t> Digital</a:t>
            </a:r>
          </a:p>
        </p:txBody>
      </p:sp>
      <p:sp>
        <p:nvSpPr>
          <p:cNvPr id="4" name="Plassholder for tekst 4">
            <a:extLst>
              <a:ext uri="{FF2B5EF4-FFF2-40B4-BE49-F238E27FC236}">
                <a16:creationId xmlns:a16="http://schemas.microsoft.com/office/drawing/2014/main" id="{F429A867-4ADD-4185-A5A0-3EE92376FE1A}"/>
              </a:ext>
            </a:extLst>
          </p:cNvPr>
          <p:cNvSpPr txBox="1">
            <a:spLocks/>
          </p:cNvSpPr>
          <p:nvPr userDrawn="1"/>
        </p:nvSpPr>
        <p:spPr>
          <a:xfrm>
            <a:off x="2438400" y="3380304"/>
            <a:ext cx="7315200" cy="18774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uli" charset="0"/>
              </a:rPr>
              <a:t>www.fortedigital.no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uli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uli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nb-NO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uli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uli" charset="0"/>
              </a:rPr>
              <a:t>Oslo | Krakow</a:t>
            </a:r>
          </a:p>
        </p:txBody>
      </p:sp>
    </p:spTree>
    <p:extLst>
      <p:ext uri="{BB962C8B-B14F-4D97-AF65-F5344CB8AC3E}">
        <p14:creationId xmlns:p14="http://schemas.microsoft.com/office/powerpoint/2010/main" val="324591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C404-D0AD-4C05-A4CA-52EBA7FE3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73075"/>
          </a:xfrm>
        </p:spPr>
        <p:txBody>
          <a:bodyPr>
            <a:normAutofit/>
          </a:bodyPr>
          <a:lstStyle>
            <a:lvl1pPr algn="ctr">
              <a:defRPr sz="2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CBC7F-9049-40FC-BC62-EBF451760AAD}"/>
              </a:ext>
            </a:extLst>
          </p:cNvPr>
          <p:cNvCxnSpPr>
            <a:cxnSpLocks/>
          </p:cNvCxnSpPr>
          <p:nvPr userDrawn="1"/>
        </p:nvCxnSpPr>
        <p:spPr>
          <a:xfrm>
            <a:off x="4404946" y="842667"/>
            <a:ext cx="3382108" cy="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74FD0-8BF2-475A-A864-90B1D24D65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455738"/>
            <a:ext cx="10515600" cy="41576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li" panose="00000500000000000000"/>
              </a:defRPr>
            </a:lvl1pPr>
            <a:lvl2pPr>
              <a:defRPr>
                <a:solidFill>
                  <a:schemeClr val="bg1"/>
                </a:solidFill>
                <a:latin typeface="Muli" panose="00000500000000000000"/>
              </a:defRPr>
            </a:lvl2pPr>
            <a:lvl3pPr>
              <a:defRPr>
                <a:solidFill>
                  <a:schemeClr val="bg1"/>
                </a:solidFill>
                <a:latin typeface="Muli" panose="00000500000000000000"/>
              </a:defRPr>
            </a:lvl3pPr>
            <a:lvl4pPr>
              <a:defRPr>
                <a:solidFill>
                  <a:schemeClr val="bg1"/>
                </a:solidFill>
                <a:latin typeface="Muli" panose="00000500000000000000"/>
              </a:defRPr>
            </a:lvl4pPr>
            <a:lvl5pPr>
              <a:defRPr>
                <a:solidFill>
                  <a:schemeClr val="bg1"/>
                </a:solidFill>
                <a:latin typeface="Muli" panose="00000500000000000000"/>
              </a:defRPr>
            </a:lvl5pPr>
          </a:lstStyle>
          <a:p>
            <a:pPr lvl="0"/>
            <a:r>
              <a:rPr lang="pl-PL" err="1"/>
              <a:t>Slide</a:t>
            </a:r>
            <a:r>
              <a:rPr lang="pl-PL"/>
              <a:t> </a:t>
            </a:r>
            <a:r>
              <a:rPr lang="pl-PL" err="1"/>
              <a:t>content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0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11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6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Roboto Mono Medium" charset="0"/>
                <a:ea typeface="Roboto Mono Medium" charset="0"/>
                <a:cs typeface="Roboto Mono Medium" charset="0"/>
              </a:defRPr>
            </a:lvl1pPr>
          </a:lstStyle>
          <a:p>
            <a:r>
              <a:rPr lang="en-US"/>
              <a:t>Agenda</a:t>
            </a:r>
            <a:endParaRPr lang="pl-PL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2625196" y="2006600"/>
            <a:ext cx="6807200" cy="390366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rgbClr val="A3A7B7"/>
                </a:solidFill>
                <a:latin typeface="Roboto"/>
              </a:defRPr>
            </a:lvl1pPr>
            <a:lvl2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2pPr>
            <a:lvl3pPr marL="0" indent="0" algn="ctr">
              <a:buFontTx/>
              <a:buNone/>
              <a:defRPr sz="3000"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pl-PL"/>
              <a:t>01</a:t>
            </a:r>
          </a:p>
          <a:p>
            <a:pPr lvl="1"/>
            <a:r>
              <a:rPr lang="pl-PL" err="1"/>
              <a:t>Topic</a:t>
            </a:r>
            <a:r>
              <a:rPr lang="pl-PL"/>
              <a:t> 1</a:t>
            </a:r>
          </a:p>
          <a:p>
            <a:pPr lvl="0"/>
            <a:r>
              <a:rPr lang="pl-PL"/>
              <a:t>02</a:t>
            </a:r>
          </a:p>
          <a:p>
            <a:pPr lvl="1"/>
            <a:r>
              <a:rPr lang="pl-PL" err="1"/>
              <a:t>Topic</a:t>
            </a:r>
            <a:r>
              <a:rPr lang="pl-PL"/>
              <a:t> 2</a:t>
            </a:r>
          </a:p>
          <a:p>
            <a:pPr lvl="1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67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FE8365-772E-46E4-8320-0B78B5D986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65225" y="2093913"/>
            <a:ext cx="4351338" cy="36464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Muli" panose="0000050000000000000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Edit </a:t>
            </a:r>
            <a:r>
              <a:rPr lang="pl-PL" err="1"/>
              <a:t>content</a:t>
            </a:r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AEC3D6A2-572F-4221-850C-F817BE6AD8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75438" y="0"/>
            <a:ext cx="5516562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2E2075-B387-41E2-9D42-97160C09F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4453" y="1117607"/>
            <a:ext cx="4351337" cy="554346"/>
          </a:xfrm>
        </p:spPr>
        <p:txBody>
          <a:bodyPr>
            <a:no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837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V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4454" y="1136342"/>
            <a:ext cx="4339702" cy="554346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64455" y="2287281"/>
            <a:ext cx="4339702" cy="1261895"/>
          </a:xfrm>
        </p:spPr>
        <p:txBody>
          <a:bodyPr>
            <a:normAutofit/>
          </a:bodyPr>
          <a:lstStyle>
            <a:lvl1pPr algn="l">
              <a:defRPr sz="1400">
                <a:latin typeface="Muli" panose="00000500000000000000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675438" y="0"/>
            <a:ext cx="5516562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164454" y="1758795"/>
            <a:ext cx="4339702" cy="313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Roboto"/>
                <a:ea typeface="+mj-ea"/>
                <a:cs typeface="+mj-cs"/>
              </a:defRPr>
            </a:lvl1pPr>
          </a:lstStyle>
          <a:p>
            <a:r>
              <a:rPr lang="en-US" sz="1600" noProof="0" dirty="0">
                <a:solidFill>
                  <a:schemeClr val="bg1"/>
                </a:solidFill>
              </a:rPr>
              <a:t>Role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164454" y="3742042"/>
            <a:ext cx="4339702" cy="313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Roboto"/>
                <a:ea typeface="+mj-ea"/>
                <a:cs typeface="+mj-cs"/>
              </a:defRPr>
            </a:lvl1pPr>
          </a:lstStyle>
          <a:p>
            <a:r>
              <a:rPr lang="en-US" sz="1600" noProof="0" dirty="0">
                <a:solidFill>
                  <a:schemeClr val="bg1"/>
                </a:solidFill>
              </a:rPr>
              <a:t>Main Areas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64454" y="4103473"/>
            <a:ext cx="4339702" cy="115182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>
                <a:latin typeface="Muli" panose="00000500000000000000"/>
              </a:defRPr>
            </a:lvl1pPr>
          </a:lstStyle>
          <a:p>
            <a:pPr lvl="0"/>
            <a:r>
              <a:rPr lang="en-US" noProof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63380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8514CB-62E9-4A86-8F3F-1DF21F0B1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52" y="1588452"/>
            <a:ext cx="3681096" cy="3681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9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3A3A5-E23A-4E7B-A61A-985CAE03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00A71-217F-4363-B68F-B42D65B9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CDEB1E-D98F-48E0-BB70-FA428117D1E3}"/>
              </a:ext>
            </a:extLst>
          </p:cNvPr>
          <p:cNvCxnSpPr>
            <a:cxnSpLocks/>
          </p:cNvCxnSpPr>
          <p:nvPr userDrawn="1"/>
        </p:nvCxnSpPr>
        <p:spPr>
          <a:xfrm>
            <a:off x="5122753" y="6201621"/>
            <a:ext cx="1946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69F5F9-088D-41C3-BA9C-4B8762B08039}"/>
              </a:ext>
            </a:extLst>
          </p:cNvPr>
          <p:cNvSpPr txBox="1"/>
          <p:nvPr userDrawn="1"/>
        </p:nvSpPr>
        <p:spPr>
          <a:xfrm>
            <a:off x="5582462" y="6397408"/>
            <a:ext cx="1027076" cy="27699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pace Mono" panose="02000509040000020004" pitchFamily="49" charset="-18"/>
              </a:rPr>
              <a:t>Forte_</a:t>
            </a:r>
            <a:r>
              <a:rPr lang="en-US" sz="1200" dirty="0">
                <a:solidFill>
                  <a:schemeClr val="bg1"/>
                </a:solidFill>
                <a:latin typeface="Space Mono" panose="02000509040000020004" pitchFamily="49" charset="-18"/>
              </a:rPr>
              <a:t> Digital</a:t>
            </a:r>
            <a:endParaRPr lang="pl-PL" sz="1200" dirty="0">
              <a:solidFill>
                <a:schemeClr val="bg1"/>
              </a:solidFill>
              <a:latin typeface="Space Mono" panose="02000509040000020004" pitchFamily="49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7269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668" r:id="rId3"/>
    <p:sldLayoutId id="2147483651" r:id="rId4"/>
    <p:sldLayoutId id="2147483657" r:id="rId5"/>
    <p:sldLayoutId id="2147483650" r:id="rId6"/>
    <p:sldLayoutId id="2147483704" r:id="rId7"/>
    <p:sldLayoutId id="2147483705" r:id="rId8"/>
    <p:sldLayoutId id="2147483661" r:id="rId9"/>
    <p:sldLayoutId id="214748371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Roboto Mono Medium"/>
          <a:ea typeface="Roboto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3A3A5-E23A-4E7B-A61A-985CAE03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00A71-217F-4363-B68F-B42D65B9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8F6E7B-985F-4223-809D-046F12F39ED4}"/>
              </a:ext>
            </a:extLst>
          </p:cNvPr>
          <p:cNvCxnSpPr>
            <a:cxnSpLocks/>
          </p:cNvCxnSpPr>
          <p:nvPr userDrawn="1"/>
        </p:nvCxnSpPr>
        <p:spPr>
          <a:xfrm>
            <a:off x="5122753" y="6201621"/>
            <a:ext cx="19464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ADA90A-1140-4C0D-9A1B-6C32AA527C0B}"/>
              </a:ext>
            </a:extLst>
          </p:cNvPr>
          <p:cNvSpPr txBox="1"/>
          <p:nvPr userDrawn="1"/>
        </p:nvSpPr>
        <p:spPr>
          <a:xfrm>
            <a:off x="5582462" y="6397408"/>
            <a:ext cx="1027076" cy="27699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pace Mono" panose="02000509040000020004" pitchFamily="49" charset="-18"/>
              </a:rPr>
              <a:t>Forte_</a:t>
            </a:r>
            <a:r>
              <a:rPr lang="en-US" sz="1200" dirty="0">
                <a:solidFill>
                  <a:schemeClr val="tx1"/>
                </a:solidFill>
                <a:latin typeface="Space Mono" panose="02000509040000020004" pitchFamily="49" charset="-18"/>
              </a:rPr>
              <a:t> Digital</a:t>
            </a:r>
            <a:endParaRPr lang="pl-PL" sz="1200" dirty="0">
              <a:solidFill>
                <a:schemeClr val="tx1"/>
              </a:solidFill>
              <a:latin typeface="Space Mono" panose="02000509040000020004" pitchFamily="49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63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65" r:id="rId3"/>
    <p:sldLayoutId id="2147483682" r:id="rId4"/>
    <p:sldLayoutId id="2147483684" r:id="rId5"/>
    <p:sldLayoutId id="2147483712" r:id="rId6"/>
    <p:sldLayoutId id="2147483670" r:id="rId7"/>
    <p:sldLayoutId id="2147483680" r:id="rId8"/>
    <p:sldLayoutId id="2147483687" r:id="rId9"/>
    <p:sldLayoutId id="214748371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Roboto Mono Medium"/>
          <a:ea typeface="Roboto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3A3A5-E23A-4E7B-A61A-985CAE03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00A71-217F-4363-B68F-B42D65B9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8F6E7B-985F-4223-809D-046F12F39ED4}"/>
              </a:ext>
            </a:extLst>
          </p:cNvPr>
          <p:cNvCxnSpPr>
            <a:cxnSpLocks/>
          </p:cNvCxnSpPr>
          <p:nvPr userDrawn="1"/>
        </p:nvCxnSpPr>
        <p:spPr>
          <a:xfrm>
            <a:off x="5122753" y="6201621"/>
            <a:ext cx="1946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ADA90A-1140-4C0D-9A1B-6C32AA527C0B}"/>
              </a:ext>
            </a:extLst>
          </p:cNvPr>
          <p:cNvSpPr txBox="1"/>
          <p:nvPr userDrawn="1"/>
        </p:nvSpPr>
        <p:spPr>
          <a:xfrm>
            <a:off x="5582462" y="6397408"/>
            <a:ext cx="1027076" cy="27699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Space Mono" panose="02000509040000020004" pitchFamily="49" charset="-18"/>
              </a:rPr>
              <a:t>Forte_</a:t>
            </a:r>
            <a:r>
              <a:rPr lang="en-US" sz="1200" dirty="0">
                <a:solidFill>
                  <a:schemeClr val="bg1"/>
                </a:solidFill>
                <a:latin typeface="Space Mono" panose="02000509040000020004" pitchFamily="49" charset="-18"/>
              </a:rPr>
              <a:t> Digital</a:t>
            </a:r>
            <a:endParaRPr lang="pl-PL" sz="1200" dirty="0">
              <a:solidFill>
                <a:schemeClr val="bg1"/>
              </a:solidFill>
              <a:latin typeface="Space Mono" panose="02000509040000020004" pitchFamily="49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883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7" r:id="rId2"/>
    <p:sldLayoutId id="2147483699" r:id="rId3"/>
    <p:sldLayoutId id="2147483702" r:id="rId4"/>
    <p:sldLayoutId id="2147483703" r:id="rId5"/>
    <p:sldLayoutId id="214748370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Roboto Mono Medium"/>
          <a:ea typeface="Roboto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jp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790D-A64B-4123-981A-64B3C8CA6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Smart Crop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61A9D-D8F1-4D7E-825B-8CCC2C99E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Hackathon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19671-0361-4DB4-83A3-5521CD958C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D9D77-818F-4882-90DC-D9D90BE2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74"/>
            <a:ext cx="12192000" cy="6653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11444-4979-44A7-95EB-1040F2C13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47"/>
          <a:stretch/>
        </p:blipFill>
        <p:spPr>
          <a:xfrm>
            <a:off x="0" y="2499359"/>
            <a:ext cx="12192000" cy="2871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A5074-69CF-4DE0-A2D5-EEB182FE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26" y="2499359"/>
            <a:ext cx="9627231" cy="476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5E7D7-D510-4038-966C-02A7FA91C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79" b="13108"/>
          <a:stretch/>
        </p:blipFill>
        <p:spPr>
          <a:xfrm>
            <a:off x="2736426" y="4201667"/>
            <a:ext cx="9627231" cy="24231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F41C35-E8B5-4D64-BF0B-C0FBEB166627}"/>
              </a:ext>
            </a:extLst>
          </p:cNvPr>
          <p:cNvSpPr/>
          <p:nvPr/>
        </p:nvSpPr>
        <p:spPr>
          <a:xfrm>
            <a:off x="3794760" y="4200142"/>
            <a:ext cx="1403604" cy="2292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06E11CC2-4D86-4ED7-9399-3B66BEF48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9" r="45699"/>
          <a:stretch/>
        </p:blipFill>
        <p:spPr>
          <a:xfrm>
            <a:off x="3794759" y="4200142"/>
            <a:ext cx="1403605" cy="22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D9D77-818F-4882-90DC-D9D90BE2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74"/>
            <a:ext cx="12192000" cy="6653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11444-4979-44A7-95EB-1040F2C13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47"/>
          <a:stretch/>
        </p:blipFill>
        <p:spPr>
          <a:xfrm>
            <a:off x="0" y="2499359"/>
            <a:ext cx="12192000" cy="2871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A5074-69CF-4DE0-A2D5-EEB182FE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26" y="2343573"/>
            <a:ext cx="9627231" cy="4768896"/>
          </a:xfrm>
          <a:prstGeom prst="rect">
            <a:avLst/>
          </a:prstGeom>
        </p:spPr>
      </p:pic>
      <p:pic>
        <p:nvPicPr>
          <p:cNvPr id="9" name="Picture 8" descr="A picture containing indoor, floor, person, man&#10;&#10;Description automatically generated">
            <a:extLst>
              <a:ext uri="{FF2B5EF4-FFF2-40B4-BE49-F238E27FC236}">
                <a16:creationId xmlns:a16="http://schemas.microsoft.com/office/drawing/2014/main" id="{A2500EB6-694E-4722-BD28-9474DAEAC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4" t="31733" r="534" b="32267"/>
          <a:stretch/>
        </p:blipFill>
        <p:spPr>
          <a:xfrm>
            <a:off x="1401315" y="1037844"/>
            <a:ext cx="9151626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3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6B26C3A-9B02-4F32-878F-A47F3548B49B}"/>
              </a:ext>
            </a:extLst>
          </p:cNvPr>
          <p:cNvGrpSpPr/>
          <p:nvPr/>
        </p:nvGrpSpPr>
        <p:grpSpPr>
          <a:xfrm>
            <a:off x="-484632" y="534924"/>
            <a:ext cx="6724378" cy="3866349"/>
            <a:chOff x="0" y="102374"/>
            <a:chExt cx="12192000" cy="701009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CD9D77-818F-4882-90DC-D9D90BE21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2374"/>
              <a:ext cx="12192000" cy="665325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5711444-4979-44A7-95EB-1040F2C13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847"/>
            <a:stretch/>
          </p:blipFill>
          <p:spPr>
            <a:xfrm>
              <a:off x="0" y="2499359"/>
              <a:ext cx="12192000" cy="28711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0A5074-69CF-4DE0-A2D5-EEB182FE6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2426" y="2343573"/>
              <a:ext cx="9627231" cy="4768896"/>
            </a:xfrm>
            <a:prstGeom prst="rect">
              <a:avLst/>
            </a:prstGeom>
          </p:spPr>
        </p:pic>
        <p:pic>
          <p:nvPicPr>
            <p:cNvPr id="9" name="Picture 8" descr="A picture containing indoor, floor, person, man&#10;&#10;Description automatically generated">
              <a:extLst>
                <a:ext uri="{FF2B5EF4-FFF2-40B4-BE49-F238E27FC236}">
                  <a16:creationId xmlns:a16="http://schemas.microsoft.com/office/drawing/2014/main" id="{A2500EB6-694E-4722-BD28-9474DAEAC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" t="38502" r="-535" b="25498"/>
            <a:stretch/>
          </p:blipFill>
          <p:spPr>
            <a:xfrm>
              <a:off x="1401316" y="1037843"/>
              <a:ext cx="9151627" cy="246887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4C0890-A732-436E-B0D1-B4B53EC3B283}"/>
              </a:ext>
            </a:extLst>
          </p:cNvPr>
          <p:cNvGrpSpPr/>
          <p:nvPr/>
        </p:nvGrpSpPr>
        <p:grpSpPr>
          <a:xfrm>
            <a:off x="5533644" y="534924"/>
            <a:ext cx="6724378" cy="3866349"/>
            <a:chOff x="0" y="102374"/>
            <a:chExt cx="12192000" cy="70100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6B8694-9E2D-4EB5-8406-A80BDA317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2374"/>
              <a:ext cx="12192000" cy="66532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0AC967-FB8C-4203-B5C1-74C7F95B7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847"/>
            <a:stretch/>
          </p:blipFill>
          <p:spPr>
            <a:xfrm>
              <a:off x="0" y="2499359"/>
              <a:ext cx="12192000" cy="287111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279A77-6EAF-46EB-A7F7-77616ADD9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2426" y="2343573"/>
              <a:ext cx="9627231" cy="4768896"/>
            </a:xfrm>
            <a:prstGeom prst="rect">
              <a:avLst/>
            </a:prstGeom>
          </p:spPr>
        </p:pic>
        <p:pic>
          <p:nvPicPr>
            <p:cNvPr id="12" name="Picture 11" descr="A picture containing indoor, floor, person, man&#10;&#10;Description automatically generated">
              <a:extLst>
                <a:ext uri="{FF2B5EF4-FFF2-40B4-BE49-F238E27FC236}">
                  <a16:creationId xmlns:a16="http://schemas.microsoft.com/office/drawing/2014/main" id="{A89525D2-9059-403E-98F5-9F80ACB4E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34" t="31733" r="534" b="32267"/>
            <a:stretch/>
          </p:blipFill>
          <p:spPr>
            <a:xfrm>
              <a:off x="1401315" y="1037844"/>
              <a:ext cx="9151626" cy="246888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479D04-F8EB-48D6-A482-F45D665CA4EA}"/>
              </a:ext>
            </a:extLst>
          </p:cNvPr>
          <p:cNvGrpSpPr/>
          <p:nvPr/>
        </p:nvGrpSpPr>
        <p:grpSpPr>
          <a:xfrm>
            <a:off x="1090029" y="3276882"/>
            <a:ext cx="4403846" cy="1109140"/>
            <a:chOff x="2736426" y="4200142"/>
            <a:chExt cx="9627231" cy="242468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15FA06B-EE1C-417B-ACFA-2BD436FCD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079" b="13108"/>
            <a:stretch/>
          </p:blipFill>
          <p:spPr>
            <a:xfrm>
              <a:off x="2736426" y="4201667"/>
              <a:ext cx="9627231" cy="2423161"/>
            </a:xfrm>
            <a:prstGeom prst="rect">
              <a:avLst/>
            </a:prstGeom>
          </p:spPr>
        </p:pic>
        <p:pic>
          <p:nvPicPr>
            <p:cNvPr id="14" name="Picture 13" descr="A person standing in front of a crowd&#10;&#10;Description automatically generated">
              <a:extLst>
                <a:ext uri="{FF2B5EF4-FFF2-40B4-BE49-F238E27FC236}">
                  <a16:creationId xmlns:a16="http://schemas.microsoft.com/office/drawing/2014/main" id="{ECA21C73-5D9C-4C43-80D7-D46EAB56C8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85" t="598" r="29243" b="-598"/>
            <a:stretch/>
          </p:blipFill>
          <p:spPr>
            <a:xfrm>
              <a:off x="3794759" y="4200142"/>
              <a:ext cx="1403605" cy="22920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17D724-0CA3-4F5F-B1BE-85F4FC2904AC}"/>
              </a:ext>
            </a:extLst>
          </p:cNvPr>
          <p:cNvGrpSpPr/>
          <p:nvPr/>
        </p:nvGrpSpPr>
        <p:grpSpPr>
          <a:xfrm>
            <a:off x="7148074" y="3263957"/>
            <a:ext cx="4403846" cy="1109140"/>
            <a:chOff x="2736426" y="4200142"/>
            <a:chExt cx="9627231" cy="242468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4E3D3E-53C4-4CC2-A549-BC0C87EF3E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6079" b="13108"/>
            <a:stretch/>
          </p:blipFill>
          <p:spPr>
            <a:xfrm>
              <a:off x="2736426" y="4201667"/>
              <a:ext cx="9627231" cy="2423161"/>
            </a:xfrm>
            <a:prstGeom prst="rect">
              <a:avLst/>
            </a:prstGeom>
          </p:spPr>
        </p:pic>
        <p:pic>
          <p:nvPicPr>
            <p:cNvPr id="18" name="Picture 17" descr="A person standing in front of a crowd&#10;&#10;Description automatically generated">
              <a:extLst>
                <a:ext uri="{FF2B5EF4-FFF2-40B4-BE49-F238E27FC236}">
                  <a16:creationId xmlns:a16="http://schemas.microsoft.com/office/drawing/2014/main" id="{CFEE2302-7C83-4D10-ACF3-611B85853A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99" t="-809" r="47629" b="809"/>
            <a:stretch/>
          </p:blipFill>
          <p:spPr>
            <a:xfrm>
              <a:off x="3794759" y="4200142"/>
              <a:ext cx="1403605" cy="2292099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E826AA2-DD13-4869-A6E9-6B15505CB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7161" y="4373097"/>
            <a:ext cx="5593635" cy="13752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31A8C0-6BD8-4793-8360-0023E7DF2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5687" y="4325372"/>
            <a:ext cx="5593635" cy="13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8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ser icon">
            <a:extLst>
              <a:ext uri="{FF2B5EF4-FFF2-40B4-BE49-F238E27FC236}">
                <a16:creationId xmlns:a16="http://schemas.microsoft.com/office/drawing/2014/main" id="{01E7A5E9-7FAE-4DC5-9CE6-578F96DBA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9" y="2034477"/>
            <a:ext cx="792650" cy="7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637AF368-CE54-49CF-A0C2-9989BC94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86" y="1777934"/>
            <a:ext cx="845304" cy="5283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291C7-11BC-4744-86F1-226DA013091F}"/>
              </a:ext>
            </a:extLst>
          </p:cNvPr>
          <p:cNvCxnSpPr>
            <a:cxnSpLocks/>
            <a:stCxn id="1026" idx="3"/>
            <a:endCxn id="11" idx="1"/>
          </p:cNvCxnSpPr>
          <p:nvPr/>
        </p:nvCxnSpPr>
        <p:spPr>
          <a:xfrm>
            <a:off x="1447209" y="2430802"/>
            <a:ext cx="153193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2B5DBE9-A1A0-454F-8B3B-DF0955204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46" y="1777934"/>
            <a:ext cx="1929316" cy="13057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F94445-94EB-4D8D-8936-B38324220DA1}"/>
              </a:ext>
            </a:extLst>
          </p:cNvPr>
          <p:cNvCxnSpPr>
            <a:cxnSpLocks/>
          </p:cNvCxnSpPr>
          <p:nvPr/>
        </p:nvCxnSpPr>
        <p:spPr>
          <a:xfrm>
            <a:off x="3608631" y="3184130"/>
            <a:ext cx="0" cy="1204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3B3B8C1-6D8D-40AC-9E82-1ADCD48D0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03" y="4395735"/>
            <a:ext cx="1357297" cy="115294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7CC058-8572-498D-9E80-064A2CC0D4B3}"/>
              </a:ext>
            </a:extLst>
          </p:cNvPr>
          <p:cNvCxnSpPr>
            <a:cxnSpLocks/>
          </p:cNvCxnSpPr>
          <p:nvPr/>
        </p:nvCxnSpPr>
        <p:spPr>
          <a:xfrm flipV="1">
            <a:off x="4049114" y="3183030"/>
            <a:ext cx="0" cy="1204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C3DD7082-B183-4482-8799-57CA22D12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1" y="3489555"/>
            <a:ext cx="798123" cy="49882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54E78B-3C71-4505-8135-33B6DEA5259F}"/>
              </a:ext>
            </a:extLst>
          </p:cNvPr>
          <p:cNvSpPr/>
          <p:nvPr/>
        </p:nvSpPr>
        <p:spPr>
          <a:xfrm>
            <a:off x="4521471" y="3489555"/>
            <a:ext cx="294449" cy="342923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pic>
        <p:nvPicPr>
          <p:cNvPr id="29" name="Picture 28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DA718AF3-AEE5-4FF4-BF4C-F2B7F69B6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25" y="3487125"/>
            <a:ext cx="798123" cy="49882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2A911F-309E-4141-8E48-888CF8F4F397}"/>
              </a:ext>
            </a:extLst>
          </p:cNvPr>
          <p:cNvCxnSpPr/>
          <p:nvPr/>
        </p:nvCxnSpPr>
        <p:spPr>
          <a:xfrm>
            <a:off x="5788869" y="676656"/>
            <a:ext cx="0" cy="567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9ED1F0-9574-4472-B5B2-4C2842A79F8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908461" y="2430803"/>
            <a:ext cx="1280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43083A-E45C-455E-BCC6-EC9FCE7EDA83}"/>
              </a:ext>
            </a:extLst>
          </p:cNvPr>
          <p:cNvGrpSpPr/>
          <p:nvPr/>
        </p:nvGrpSpPr>
        <p:grpSpPr>
          <a:xfrm>
            <a:off x="6269092" y="1868700"/>
            <a:ext cx="1798729" cy="1124205"/>
            <a:chOff x="1681277" y="448056"/>
            <a:chExt cx="9108643" cy="5692902"/>
          </a:xfrm>
        </p:grpSpPr>
        <p:pic>
          <p:nvPicPr>
            <p:cNvPr id="36" name="Picture 35" descr="A person standing in front of a crowd&#10;&#10;Description automatically generated">
              <a:extLst>
                <a:ext uri="{FF2B5EF4-FFF2-40B4-BE49-F238E27FC236}">
                  <a16:creationId xmlns:a16="http://schemas.microsoft.com/office/drawing/2014/main" id="{FC2E088C-FF26-4E49-A844-52D4E4299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277" y="448056"/>
              <a:ext cx="9108643" cy="569290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84DA70-9A27-4128-BFC4-8C54BD9838D9}"/>
                </a:ext>
              </a:extLst>
            </p:cNvPr>
            <p:cNvSpPr/>
            <p:nvPr/>
          </p:nvSpPr>
          <p:spPr>
            <a:xfrm>
              <a:off x="3200400" y="448056"/>
              <a:ext cx="3360420" cy="3913632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78B39B-29C5-433A-BD65-6951D844B89D}"/>
                </a:ext>
              </a:extLst>
            </p:cNvPr>
            <p:cNvSpPr/>
            <p:nvPr/>
          </p:nvSpPr>
          <p:spPr>
            <a:xfrm>
              <a:off x="2981831" y="448056"/>
              <a:ext cx="3883049" cy="5692902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F9FD90FB-EF03-4739-B1B0-461CA0BA3E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744" r="1091"/>
          <a:stretch/>
        </p:blipFill>
        <p:spPr>
          <a:xfrm>
            <a:off x="8885043" y="1560479"/>
            <a:ext cx="2078857" cy="1740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D96039-5836-4071-B349-A98397FB5ACE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8067821" y="2430802"/>
            <a:ext cx="8172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D9D77-818F-4882-90DC-D9D90BE2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74"/>
            <a:ext cx="12192000" cy="6653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11444-4979-44A7-95EB-1040F2C13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47"/>
          <a:stretch/>
        </p:blipFill>
        <p:spPr>
          <a:xfrm>
            <a:off x="0" y="2499359"/>
            <a:ext cx="12192000" cy="2871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A5074-69CF-4DE0-A2D5-EEB182FE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26" y="2343573"/>
            <a:ext cx="9627231" cy="4768896"/>
          </a:xfrm>
          <a:prstGeom prst="rect">
            <a:avLst/>
          </a:prstGeom>
        </p:spPr>
      </p:pic>
      <p:pic>
        <p:nvPicPr>
          <p:cNvPr id="9" name="Picture 8" descr="A picture containing indoor, floor, person, man&#10;&#10;Description automatically generated">
            <a:extLst>
              <a:ext uri="{FF2B5EF4-FFF2-40B4-BE49-F238E27FC236}">
                <a16:creationId xmlns:a16="http://schemas.microsoft.com/office/drawing/2014/main" id="{A2500EB6-694E-4722-BD28-9474DAEAC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3" b="26467"/>
          <a:stretch/>
        </p:blipFill>
        <p:spPr>
          <a:xfrm>
            <a:off x="1401315" y="1037844"/>
            <a:ext cx="9151626" cy="2468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7C04A9-F45E-4BEE-B8F5-C098D2775157}"/>
              </a:ext>
            </a:extLst>
          </p:cNvPr>
          <p:cNvSpPr/>
          <p:nvPr/>
        </p:nvSpPr>
        <p:spPr>
          <a:xfrm>
            <a:off x="1385316" y="1033272"/>
            <a:ext cx="9166860" cy="2464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floor, person, man&#10;&#10;Description automatically generated">
            <a:extLst>
              <a:ext uri="{FF2B5EF4-FFF2-40B4-BE49-F238E27FC236}">
                <a16:creationId xmlns:a16="http://schemas.microsoft.com/office/drawing/2014/main" id="{FB895ADE-F2BE-4373-9C11-981B62129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9" b="267"/>
          <a:stretch/>
        </p:blipFill>
        <p:spPr>
          <a:xfrm>
            <a:off x="1520187" y="420624"/>
            <a:ext cx="915162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D9D77-818F-4882-90DC-D9D90BE2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74"/>
            <a:ext cx="12192000" cy="6653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11444-4979-44A7-95EB-1040F2C13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47"/>
          <a:stretch/>
        </p:blipFill>
        <p:spPr>
          <a:xfrm>
            <a:off x="0" y="2499359"/>
            <a:ext cx="12192000" cy="2871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A5074-69CF-4DE0-A2D5-EEB182FE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26" y="2343573"/>
            <a:ext cx="9627231" cy="4768896"/>
          </a:xfrm>
          <a:prstGeom prst="rect">
            <a:avLst/>
          </a:prstGeom>
        </p:spPr>
      </p:pic>
      <p:pic>
        <p:nvPicPr>
          <p:cNvPr id="9" name="Picture 8" descr="A picture containing indoor, floor, person, man&#10;&#10;Description automatically generated">
            <a:extLst>
              <a:ext uri="{FF2B5EF4-FFF2-40B4-BE49-F238E27FC236}">
                <a16:creationId xmlns:a16="http://schemas.microsoft.com/office/drawing/2014/main" id="{A2500EB6-694E-4722-BD28-9474DAEAC0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3" b="26467"/>
          <a:stretch/>
        </p:blipFill>
        <p:spPr>
          <a:xfrm>
            <a:off x="1401315" y="1037844"/>
            <a:ext cx="9151626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2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D9D77-818F-4882-90DC-D9D90BE2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74"/>
            <a:ext cx="12192000" cy="6653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11444-4979-44A7-95EB-1040F2C13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47"/>
          <a:stretch/>
        </p:blipFill>
        <p:spPr>
          <a:xfrm>
            <a:off x="0" y="2499359"/>
            <a:ext cx="12192000" cy="2871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A5074-69CF-4DE0-A2D5-EEB182FE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26" y="2499359"/>
            <a:ext cx="9627231" cy="476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5E7D7-D510-4038-966C-02A7FA91C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79" b="13108"/>
          <a:stretch/>
        </p:blipFill>
        <p:spPr>
          <a:xfrm>
            <a:off x="2736426" y="4201667"/>
            <a:ext cx="9627231" cy="24231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F41C35-E8B5-4D64-BF0B-C0FBEB166627}"/>
              </a:ext>
            </a:extLst>
          </p:cNvPr>
          <p:cNvSpPr/>
          <p:nvPr/>
        </p:nvSpPr>
        <p:spPr>
          <a:xfrm>
            <a:off x="3794760" y="4200142"/>
            <a:ext cx="1403604" cy="2292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indoor, floor, person, man&#10;&#10;Description automatically generated">
            <a:extLst>
              <a:ext uri="{FF2B5EF4-FFF2-40B4-BE49-F238E27FC236}">
                <a16:creationId xmlns:a16="http://schemas.microsoft.com/office/drawing/2014/main" id="{158B56BD-65AB-4EA1-BDD8-ED2E6FDE1A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3" b="26467"/>
          <a:stretch/>
        </p:blipFill>
        <p:spPr>
          <a:xfrm>
            <a:off x="2635507" y="1035451"/>
            <a:ext cx="7081239" cy="19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5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01D22A1A-EBF5-4F19-B621-184CAFAFB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77" y="448056"/>
            <a:ext cx="9108643" cy="56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D9D77-818F-4882-90DC-D9D90BE2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74"/>
            <a:ext cx="12192000" cy="6653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11444-4979-44A7-95EB-1040F2C13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47"/>
          <a:stretch/>
        </p:blipFill>
        <p:spPr>
          <a:xfrm>
            <a:off x="0" y="2499359"/>
            <a:ext cx="12192000" cy="2871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A5074-69CF-4DE0-A2D5-EEB182FE6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26" y="2499359"/>
            <a:ext cx="9627231" cy="476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5E7D7-D510-4038-966C-02A7FA91C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79" b="13108"/>
          <a:stretch/>
        </p:blipFill>
        <p:spPr>
          <a:xfrm>
            <a:off x="2736426" y="4201667"/>
            <a:ext cx="9627231" cy="24231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F41C35-E8B5-4D64-BF0B-C0FBEB166627}"/>
              </a:ext>
            </a:extLst>
          </p:cNvPr>
          <p:cNvSpPr/>
          <p:nvPr/>
        </p:nvSpPr>
        <p:spPr>
          <a:xfrm>
            <a:off x="3794760" y="4200142"/>
            <a:ext cx="1403604" cy="2292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06E11CC2-4D86-4ED7-9399-3B66BEF48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7" t="1994" r="28121" b="-1994"/>
          <a:stretch/>
        </p:blipFill>
        <p:spPr>
          <a:xfrm>
            <a:off x="3794759" y="4200142"/>
            <a:ext cx="1403605" cy="2292099"/>
          </a:xfrm>
          <a:prstGeom prst="rect">
            <a:avLst/>
          </a:prstGeom>
        </p:spPr>
      </p:pic>
      <p:pic>
        <p:nvPicPr>
          <p:cNvPr id="9" name="Picture 8" descr="A picture containing indoor, floor, person, man&#10;&#10;Description automatically generated">
            <a:extLst>
              <a:ext uri="{FF2B5EF4-FFF2-40B4-BE49-F238E27FC236}">
                <a16:creationId xmlns:a16="http://schemas.microsoft.com/office/drawing/2014/main" id="{1CDADCCA-FB5F-4AF0-B722-F8268E6C2E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33" b="26467"/>
          <a:stretch/>
        </p:blipFill>
        <p:spPr>
          <a:xfrm>
            <a:off x="2635507" y="1035451"/>
            <a:ext cx="7081239" cy="19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indoor, floor, person, man&#10;&#10;Description automatically generated">
            <a:extLst>
              <a:ext uri="{FF2B5EF4-FFF2-40B4-BE49-F238E27FC236}">
                <a16:creationId xmlns:a16="http://schemas.microsoft.com/office/drawing/2014/main" id="{FB895ADE-F2BE-4373-9C11-981B62129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2" b="267"/>
          <a:stretch/>
        </p:blipFill>
        <p:spPr>
          <a:xfrm>
            <a:off x="1355594" y="822960"/>
            <a:ext cx="9151626" cy="48280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7DFF15-A931-4A23-B1AF-5D1AF53759F1}"/>
              </a:ext>
            </a:extLst>
          </p:cNvPr>
          <p:cNvSpPr/>
          <p:nvPr/>
        </p:nvSpPr>
        <p:spPr>
          <a:xfrm>
            <a:off x="4325112" y="1042416"/>
            <a:ext cx="3305556" cy="3799332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59241-D96A-4D4C-90D3-352E38EB48D8}"/>
              </a:ext>
            </a:extLst>
          </p:cNvPr>
          <p:cNvSpPr/>
          <p:nvPr/>
        </p:nvSpPr>
        <p:spPr>
          <a:xfrm>
            <a:off x="1355594" y="950976"/>
            <a:ext cx="9151625" cy="4014216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rowd&#10;&#10;Description automatically generated">
            <a:extLst>
              <a:ext uri="{FF2B5EF4-FFF2-40B4-BE49-F238E27FC236}">
                <a16:creationId xmlns:a16="http://schemas.microsoft.com/office/drawing/2014/main" id="{01D22A1A-EBF5-4F19-B621-184CAFAFB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77" y="448056"/>
            <a:ext cx="9108643" cy="56929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E7B074-7D70-4069-A903-F76DFFDFCD6D}"/>
              </a:ext>
            </a:extLst>
          </p:cNvPr>
          <p:cNvSpPr/>
          <p:nvPr/>
        </p:nvSpPr>
        <p:spPr>
          <a:xfrm>
            <a:off x="3200400" y="448056"/>
            <a:ext cx="3360420" cy="3913632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901C8-B47F-4CEA-856D-3E85404708EC}"/>
              </a:ext>
            </a:extLst>
          </p:cNvPr>
          <p:cNvSpPr/>
          <p:nvPr/>
        </p:nvSpPr>
        <p:spPr>
          <a:xfrm>
            <a:off x="2703576" y="448056"/>
            <a:ext cx="4282440" cy="5692902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3882"/>
      </p:ext>
    </p:extLst>
  </p:cSld>
  <p:clrMapOvr>
    <a:masterClrMapping/>
  </p:clrMapOvr>
</p:sld>
</file>

<file path=ppt/theme/theme1.xml><?xml version="1.0" encoding="utf-8"?>
<a:theme xmlns:a="http://schemas.openxmlformats.org/drawingml/2006/main" name="Forte_ Black">
  <a:themeElements>
    <a:clrScheme name="Custom 1">
      <a:dk1>
        <a:sysClr val="windowText" lastClr="000000"/>
      </a:dk1>
      <a:lt1>
        <a:sysClr val="window" lastClr="FFFFFF"/>
      </a:lt1>
      <a:dk2>
        <a:srgbClr val="242222"/>
      </a:dk2>
      <a:lt2>
        <a:srgbClr val="DFDFDF"/>
      </a:lt2>
      <a:accent1>
        <a:srgbClr val="000000"/>
      </a:accent1>
      <a:accent2>
        <a:srgbClr val="FFFFFF"/>
      </a:accent2>
      <a:accent3>
        <a:srgbClr val="E21E45"/>
      </a:accent3>
      <a:accent4>
        <a:srgbClr val="89F073"/>
      </a:accent4>
      <a:accent5>
        <a:srgbClr val="DFDFDF"/>
      </a:accent5>
      <a:accent6>
        <a:srgbClr val="24222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rte_ White">
  <a:themeElements>
    <a:clrScheme name="Custom 1">
      <a:dk1>
        <a:sysClr val="windowText" lastClr="000000"/>
      </a:dk1>
      <a:lt1>
        <a:sysClr val="window" lastClr="FFFFFF"/>
      </a:lt1>
      <a:dk2>
        <a:srgbClr val="242222"/>
      </a:dk2>
      <a:lt2>
        <a:srgbClr val="DFDFDF"/>
      </a:lt2>
      <a:accent1>
        <a:srgbClr val="000000"/>
      </a:accent1>
      <a:accent2>
        <a:srgbClr val="FFFFFF"/>
      </a:accent2>
      <a:accent3>
        <a:srgbClr val="E21E45"/>
      </a:accent3>
      <a:accent4>
        <a:srgbClr val="89F073"/>
      </a:accent4>
      <a:accent5>
        <a:srgbClr val="DFDFDF"/>
      </a:accent5>
      <a:accent6>
        <a:srgbClr val="24222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rte_ Red">
  <a:themeElements>
    <a:clrScheme name="Custom 1">
      <a:dk1>
        <a:sysClr val="windowText" lastClr="000000"/>
      </a:dk1>
      <a:lt1>
        <a:sysClr val="window" lastClr="FFFFFF"/>
      </a:lt1>
      <a:dk2>
        <a:srgbClr val="242222"/>
      </a:dk2>
      <a:lt2>
        <a:srgbClr val="DFDFDF"/>
      </a:lt2>
      <a:accent1>
        <a:srgbClr val="000000"/>
      </a:accent1>
      <a:accent2>
        <a:srgbClr val="FFFFFF"/>
      </a:accent2>
      <a:accent3>
        <a:srgbClr val="E21E45"/>
      </a:accent3>
      <a:accent4>
        <a:srgbClr val="89F073"/>
      </a:accent4>
      <a:accent5>
        <a:srgbClr val="DFDFDF"/>
      </a:accent5>
      <a:accent6>
        <a:srgbClr val="24222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F08E12781D694493A4B2374C682599" ma:contentTypeVersion="6" ma:contentTypeDescription="Create a new document." ma:contentTypeScope="" ma:versionID="eef7ea0365620e5b4f8068e07714821b">
  <xsd:schema xmlns:xsd="http://www.w3.org/2001/XMLSchema" xmlns:xs="http://www.w3.org/2001/XMLSchema" xmlns:p="http://schemas.microsoft.com/office/2006/metadata/properties" xmlns:ns2="d11a872b-231d-4c29-b177-a24a314e004b" xmlns:ns3="30730c74-0f83-4b54-a06e-abf050b89392" targetNamespace="http://schemas.microsoft.com/office/2006/metadata/properties" ma:root="true" ma:fieldsID="b03901b20faf7bf7a72df6a8578813fc" ns2:_="" ns3:_="">
    <xsd:import namespace="d11a872b-231d-4c29-b177-a24a314e004b"/>
    <xsd:import namespace="30730c74-0f83-4b54-a06e-abf050b893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872b-231d-4c29-b177-a24a314e0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30c74-0f83-4b54-a06e-abf050b893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17ADD0-5E77-48A4-B62C-0607FAE98F55}">
  <ds:schemaRefs>
    <ds:schemaRef ds:uri="d11a872b-231d-4c29-b177-a24a314e004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0730c74-0f83-4b54-a06e-abf050b89392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DCD8B2-1E3B-4E4F-95A1-E2D928224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872b-231d-4c29-b177-a24a314e004b"/>
    <ds:schemaRef ds:uri="30730c74-0f83-4b54-a06e-abf050b893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6189E9-869D-4A0B-949A-C6F1492AAD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5</Words>
  <Application>Microsoft Office PowerPoint</Application>
  <PresentationFormat>Widescreen</PresentationFormat>
  <Paragraphs>3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Muli</vt:lpstr>
      <vt:lpstr>Roboto</vt:lpstr>
      <vt:lpstr>Roboto Mono Medium</vt:lpstr>
      <vt:lpstr>Space Mono</vt:lpstr>
      <vt:lpstr>Forte_ Black</vt:lpstr>
      <vt:lpstr>Forte_ White</vt:lpstr>
      <vt:lpstr>Forte_ Red</vt:lpstr>
      <vt:lpstr>Smart 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Mirosław Jedynak</dc:creator>
  <cp:lastModifiedBy>Mirosław Jedynak</cp:lastModifiedBy>
  <cp:revision>12</cp:revision>
  <dcterms:created xsi:type="dcterms:W3CDTF">2018-10-04T08:00:55Z</dcterms:created>
  <dcterms:modified xsi:type="dcterms:W3CDTF">2019-06-14T09:02:23Z</dcterms:modified>
</cp:coreProperties>
</file>