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56"/>
  </p:notesMasterIdLst>
  <p:sldIdLst>
    <p:sldId id="256" r:id="rId3"/>
    <p:sldId id="300" r:id="rId4"/>
    <p:sldId id="266" r:id="rId5"/>
    <p:sldId id="301" r:id="rId6"/>
    <p:sldId id="302" r:id="rId7"/>
    <p:sldId id="303" r:id="rId8"/>
    <p:sldId id="304" r:id="rId9"/>
    <p:sldId id="305" r:id="rId10"/>
    <p:sldId id="306" r:id="rId11"/>
    <p:sldId id="307" r:id="rId12"/>
    <p:sldId id="308" r:id="rId13"/>
    <p:sldId id="309" r:id="rId14"/>
    <p:sldId id="258" r:id="rId15"/>
    <p:sldId id="257" r:id="rId16"/>
    <p:sldId id="259" r:id="rId17"/>
    <p:sldId id="260" r:id="rId18"/>
    <p:sldId id="261" r:id="rId19"/>
    <p:sldId id="263" r:id="rId20"/>
    <p:sldId id="264" r:id="rId21"/>
    <p:sldId id="265" r:id="rId22"/>
    <p:sldId id="267" r:id="rId23"/>
    <p:sldId id="268" r:id="rId24"/>
    <p:sldId id="269" r:id="rId25"/>
    <p:sldId id="270" r:id="rId26"/>
    <p:sldId id="271" r:id="rId27"/>
    <p:sldId id="272" r:id="rId28"/>
    <p:sldId id="273" r:id="rId29"/>
    <p:sldId id="274" r:id="rId30"/>
    <p:sldId id="276" r:id="rId31"/>
    <p:sldId id="277" r:id="rId32"/>
    <p:sldId id="275"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9" r:id="rId53"/>
    <p:sldId id="297" r:id="rId54"/>
    <p:sldId id="29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71A102-F92A-D84C-8888-0F66404ACBBC}" v="44" dt="2024-01-29T08:42:58.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0"/>
    <p:restoredTop sz="90263"/>
  </p:normalViewPr>
  <p:slideViewPr>
    <p:cSldViewPr snapToGrid="0">
      <p:cViewPr varScale="1">
        <p:scale>
          <a:sx n="130" d="100"/>
          <a:sy n="130" d="100"/>
        </p:scale>
        <p:origin x="216"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61" Type="http://schemas.microsoft.com/office/2015/10/relationships/revisionInfo" Target="revisionInfo.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D4001-F066-5A4B-8FD8-5427A0E88FF4}" type="datetimeFigureOut">
              <a:rPr lang="en-NO" smtClean="0"/>
              <a:t>29/01/2024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29015-7DD2-604A-9DFB-9A8390412CB5}" type="slidenum">
              <a:rPr lang="en-NO" smtClean="0"/>
              <a:t>‹#›</a:t>
            </a:fld>
            <a:endParaRPr lang="en-NO"/>
          </a:p>
        </p:txBody>
      </p:sp>
    </p:spTree>
    <p:extLst>
      <p:ext uri="{BB962C8B-B14F-4D97-AF65-F5344CB8AC3E}">
        <p14:creationId xmlns:p14="http://schemas.microsoft.com/office/powerpoint/2010/main" val="56642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78729015-7DD2-604A-9DFB-9A8390412CB5}" type="slidenum">
              <a:rPr lang="en-NO" smtClean="0"/>
              <a:t>1</a:t>
            </a:fld>
            <a:endParaRPr lang="en-NO"/>
          </a:p>
        </p:txBody>
      </p:sp>
    </p:spTree>
    <p:extLst>
      <p:ext uri="{BB962C8B-B14F-4D97-AF65-F5344CB8AC3E}">
        <p14:creationId xmlns:p14="http://schemas.microsoft.com/office/powerpoint/2010/main" val="3527569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Definition:</a:t>
            </a:r>
            <a:r>
              <a:rPr lang="en-US" dirty="0"/>
              <a:t> Docker is an open-source platform that automates the deployment, scaling, and management of applications inside lightweight, portable containers.</a:t>
            </a:r>
          </a:p>
          <a:p>
            <a:pPr marL="285750" indent="-285750">
              <a:buFont typeface="Arial"/>
              <a:buChar char="•"/>
            </a:pPr>
            <a:r>
              <a:rPr lang="en-US" b="1" dirty="0"/>
              <a:t>Key Concepts:</a:t>
            </a:r>
            <a:endParaRPr lang="en-US" dirty="0"/>
          </a:p>
          <a:p>
            <a:pPr marL="285750" lvl="1" indent="-285750">
              <a:buFont typeface="Arial"/>
              <a:buChar char="•"/>
            </a:pPr>
            <a:r>
              <a:rPr lang="en-US" i="1" dirty="0"/>
              <a:t>Containerization:</a:t>
            </a:r>
            <a:r>
              <a:rPr lang="en-US" dirty="0"/>
              <a:t> A lightweight, standalone, executable package that includes everything needed to run a piece of software, including the code, runtime, libraries, and system tools.</a:t>
            </a:r>
            <a:endParaRPr lang="en-US" dirty="0">
              <a:cs typeface="Calibri"/>
            </a:endParaRPr>
          </a:p>
          <a:p>
            <a:pPr marL="285750" lvl="1" indent="-285750">
              <a:buFont typeface="Arial"/>
              <a:buChar char="•"/>
            </a:pPr>
            <a:r>
              <a:rPr lang="en-US" i="1" dirty="0"/>
              <a:t>Isolation:</a:t>
            </a:r>
            <a:r>
              <a:rPr lang="en-US" dirty="0"/>
              <a:t> Containers encapsulate applications, ensuring they run consistently across various environments without dependency issues.</a:t>
            </a:r>
            <a:endParaRPr lang="en-US" dirty="0">
              <a:cs typeface="Calibri"/>
            </a:endParaRPr>
          </a:p>
          <a:p>
            <a:pPr marL="285750" indent="-285750">
              <a:buFont typeface="Arial"/>
              <a:buChar char="•"/>
            </a:pPr>
            <a:r>
              <a:rPr lang="en-US" b="1" dirty="0"/>
              <a:t>Advantages:</a:t>
            </a:r>
            <a:endParaRPr lang="en-US" dirty="0"/>
          </a:p>
          <a:p>
            <a:pPr marL="285750" lvl="1" indent="-285750">
              <a:buFont typeface="Arial"/>
              <a:buChar char="•"/>
            </a:pPr>
            <a:r>
              <a:rPr lang="en-US" i="1" dirty="0"/>
              <a:t>Portability:</a:t>
            </a:r>
            <a:r>
              <a:rPr lang="en-US" dirty="0"/>
              <a:t> Containers run consistently across different environments, promoting seamless migration and deployment.</a:t>
            </a:r>
            <a:endParaRPr lang="en-US" dirty="0">
              <a:cs typeface="Calibri"/>
            </a:endParaRPr>
          </a:p>
          <a:p>
            <a:pPr marL="285750" lvl="1" indent="-285750">
              <a:buFont typeface="Arial"/>
              <a:buChar char="•"/>
            </a:pPr>
            <a:r>
              <a:rPr lang="en-US" i="1" dirty="0"/>
              <a:t>Resource Efficiency:</a:t>
            </a:r>
            <a:r>
              <a:rPr lang="en-US" dirty="0"/>
              <a:t> Containers share the host OS kernel, reducing overhead and optimizing resource utilization.</a:t>
            </a:r>
            <a:endParaRPr lang="en-US" dirty="0">
              <a:cs typeface="Calibri"/>
            </a:endParaRPr>
          </a:p>
          <a:p>
            <a:pPr marL="285750" indent="-285750">
              <a:buFont typeface="Arial"/>
              <a:buChar char="•"/>
            </a:pPr>
            <a:r>
              <a:rPr lang="en-US" b="1" dirty="0"/>
              <a:t>Use Cases:</a:t>
            </a:r>
            <a:endParaRPr lang="en-US" dirty="0"/>
          </a:p>
          <a:p>
            <a:pPr marL="285750" lvl="1" indent="-285750">
              <a:buFont typeface="Arial"/>
              <a:buChar char="•"/>
            </a:pPr>
            <a:r>
              <a:rPr lang="en-US" i="1" dirty="0"/>
              <a:t>Microservices Architecture:</a:t>
            </a:r>
            <a:r>
              <a:rPr lang="en-US" dirty="0"/>
              <a:t> Ideal for breaking down monolithic applications into smaller, manageable services.</a:t>
            </a:r>
            <a:endParaRPr lang="en-US" dirty="0">
              <a:cs typeface="Calibri"/>
            </a:endParaRPr>
          </a:p>
          <a:p>
            <a:pPr marL="285750" lvl="1" indent="-285750">
              <a:buFont typeface="Arial"/>
              <a:buChar char="•"/>
            </a:pPr>
            <a:r>
              <a:rPr lang="en-US" i="1" dirty="0"/>
              <a:t>DevOps Practices:</a:t>
            </a:r>
            <a:r>
              <a:rPr lang="en-US" dirty="0"/>
              <a:t> Enhances collaboration between development and operations teams by providing a consistent environment for development, testing, and deployment.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063FE40-A791-47DD-BF5F-4531FF157BB4}" type="slidenum">
              <a:t>5</a:t>
            </a:fld>
            <a:endParaRPr lang="en-US"/>
          </a:p>
        </p:txBody>
      </p:sp>
    </p:spTree>
    <p:extLst>
      <p:ext uri="{BB962C8B-B14F-4D97-AF65-F5344CB8AC3E}">
        <p14:creationId xmlns:p14="http://schemas.microsoft.com/office/powerpoint/2010/main" val="306199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Key</a:t>
            </a:r>
            <a:r>
              <a:rPr lang="en-GB" dirty="0"/>
              <a:t>. Key is optional in the Kafka message and it can be null. A key may be a string, number, or any object and then the key is serialized into binary format. </a:t>
            </a:r>
          </a:p>
          <a:p>
            <a:pPr>
              <a:buFont typeface="Arial" panose="020B0604020202020204" pitchFamily="34" charset="0"/>
              <a:buChar char="•"/>
            </a:pPr>
            <a:r>
              <a:rPr lang="en-GB" b="1" dirty="0"/>
              <a:t>Value</a:t>
            </a:r>
            <a:r>
              <a:rPr lang="en-GB" dirty="0"/>
              <a:t>. The value represents the content of the message and can also be null. The value format is arbitrary and is then also serialized into binary format.</a:t>
            </a:r>
          </a:p>
          <a:p>
            <a:pPr>
              <a:buFont typeface="Arial" panose="020B0604020202020204" pitchFamily="34" charset="0"/>
              <a:buChar char="•"/>
            </a:pPr>
            <a:r>
              <a:rPr lang="en-GB" b="1" dirty="0"/>
              <a:t>Compression Type</a:t>
            </a:r>
            <a:r>
              <a:rPr lang="en-GB" dirty="0"/>
              <a:t>. Kafka messages may be compressed. The compression type can be specified as part of the message. Options are none, </a:t>
            </a:r>
            <a:r>
              <a:rPr lang="en-GB" dirty="0" err="1"/>
              <a:t>gzip</a:t>
            </a:r>
            <a:r>
              <a:rPr lang="en-GB" dirty="0"/>
              <a:t>, lz4, snappy, and </a:t>
            </a:r>
            <a:r>
              <a:rPr lang="en-GB" dirty="0" err="1"/>
              <a:t>zstd</a:t>
            </a:r>
            <a:endParaRPr lang="en-GB" dirty="0"/>
          </a:p>
          <a:p>
            <a:pPr>
              <a:buFont typeface="Arial" panose="020B0604020202020204" pitchFamily="34" charset="0"/>
              <a:buChar char="•"/>
            </a:pPr>
            <a:r>
              <a:rPr lang="en-GB" b="1" dirty="0"/>
              <a:t>Headers</a:t>
            </a:r>
            <a:r>
              <a:rPr lang="en-GB" dirty="0"/>
              <a:t>. There can be a list of optional Kafka message headers in the form of key-value pairs. It is common to add headers to specify metadata about the message, especially for tracing.</a:t>
            </a:r>
          </a:p>
          <a:p>
            <a:pPr>
              <a:buFont typeface="Arial" panose="020B0604020202020204" pitchFamily="34" charset="0"/>
              <a:buChar char="•"/>
            </a:pPr>
            <a:r>
              <a:rPr lang="en-GB" b="1" dirty="0"/>
              <a:t>Partition + Offset</a:t>
            </a:r>
            <a:r>
              <a:rPr lang="en-GB" dirty="0"/>
              <a:t>. Once a message is sent into a Kafka topic, it receives a partition number and an offset id. The combination of </a:t>
            </a:r>
            <a:r>
              <a:rPr lang="en-GB" dirty="0" err="1"/>
              <a:t>topic+partition+offset</a:t>
            </a:r>
            <a:r>
              <a:rPr lang="en-GB" dirty="0"/>
              <a:t> uniquely identifies the message</a:t>
            </a:r>
          </a:p>
          <a:p>
            <a:pPr>
              <a:buFont typeface="Arial" panose="020B0604020202020204" pitchFamily="34" charset="0"/>
              <a:buChar char="•"/>
            </a:pPr>
            <a:r>
              <a:rPr lang="en-GB" b="1" dirty="0"/>
              <a:t>Timestamp</a:t>
            </a:r>
            <a:r>
              <a:rPr lang="en-GB" dirty="0"/>
              <a:t>. A timestamp is added either by the user or the system in the message.</a:t>
            </a:r>
          </a:p>
          <a:p>
            <a:endParaRPr lang="en-NO" dirty="0"/>
          </a:p>
        </p:txBody>
      </p:sp>
      <p:sp>
        <p:nvSpPr>
          <p:cNvPr id="4" name="Slide Number Placeholder 3"/>
          <p:cNvSpPr>
            <a:spLocks noGrp="1"/>
          </p:cNvSpPr>
          <p:nvPr>
            <p:ph type="sldNum" sz="quarter" idx="5"/>
          </p:nvPr>
        </p:nvSpPr>
        <p:spPr/>
        <p:txBody>
          <a:bodyPr/>
          <a:lstStyle/>
          <a:p>
            <a:fld id="{78729015-7DD2-604A-9DFB-9A8390412CB5}" type="slidenum">
              <a:rPr lang="en-NO" smtClean="0"/>
              <a:t>28</a:t>
            </a:fld>
            <a:endParaRPr lang="en-NO"/>
          </a:p>
        </p:txBody>
      </p:sp>
    </p:spTree>
    <p:extLst>
      <p:ext uri="{BB962C8B-B14F-4D97-AF65-F5344CB8AC3E}">
        <p14:creationId xmlns:p14="http://schemas.microsoft.com/office/powerpoint/2010/main" val="272961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78729015-7DD2-604A-9DFB-9A8390412CB5}" type="slidenum">
              <a:rPr lang="en-NO" smtClean="0"/>
              <a:t>44</a:t>
            </a:fld>
            <a:endParaRPr lang="en-NO"/>
          </a:p>
        </p:txBody>
      </p:sp>
    </p:spTree>
    <p:extLst>
      <p:ext uri="{BB962C8B-B14F-4D97-AF65-F5344CB8AC3E}">
        <p14:creationId xmlns:p14="http://schemas.microsoft.com/office/powerpoint/2010/main" val="332834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78729015-7DD2-604A-9DFB-9A8390412CB5}" type="slidenum">
              <a:rPr lang="en-NO" smtClean="0"/>
              <a:t>50</a:t>
            </a:fld>
            <a:endParaRPr lang="en-NO"/>
          </a:p>
        </p:txBody>
      </p:sp>
    </p:spTree>
    <p:extLst>
      <p:ext uri="{BB962C8B-B14F-4D97-AF65-F5344CB8AC3E}">
        <p14:creationId xmlns:p14="http://schemas.microsoft.com/office/powerpoint/2010/main" val="11258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171926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161881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181079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Front page">
    <p:bg>
      <p:bgPr>
        <a:solidFill>
          <a:srgbClr val="22222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3BF2D-6259-43D1-8D98-D67C99A0E3AD}"/>
              </a:ext>
            </a:extLst>
          </p:cNvPr>
          <p:cNvSpPr>
            <a:spLocks noGrp="1"/>
          </p:cNvSpPr>
          <p:nvPr>
            <p:ph type="body" sz="quarter" idx="24" hasCustomPrompt="1"/>
          </p:nvPr>
        </p:nvSpPr>
        <p:spPr>
          <a:xfrm>
            <a:off x="3353891"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Date Placeholder 3">
            <a:extLst>
              <a:ext uri="{FF2B5EF4-FFF2-40B4-BE49-F238E27FC236}">
                <a16:creationId xmlns:a16="http://schemas.microsoft.com/office/drawing/2014/main" id="{E1F90DB0-B64F-436E-A87A-9B4D3BFAC430}"/>
              </a:ext>
            </a:extLst>
          </p:cNvPr>
          <p:cNvSpPr>
            <a:spLocks noGrp="1"/>
          </p:cNvSpPr>
          <p:nvPr>
            <p:ph type="dt" sz="half" idx="23"/>
          </p:nvPr>
        </p:nvSpPr>
        <p:spPr>
          <a:xfrm>
            <a:off x="11328400" y="291336"/>
            <a:ext cx="552450" cy="101601"/>
          </a:xfrm>
          <a:prstGeom prst="rect">
            <a:avLst/>
          </a:prstGeom>
        </p:spPr>
        <p:txBody>
          <a:bodyPr lIns="0" tIns="0" rIns="0" bIns="0"/>
          <a:lstStyle>
            <a:lvl1pPr>
              <a:defRPr sz="700">
                <a:solidFill>
                  <a:schemeClr val="bg1"/>
                </a:solidFill>
                <a:latin typeface="Roboto Medium"/>
              </a:defRPr>
            </a:lvl1pPr>
          </a:lstStyle>
          <a:p>
            <a:fld id="{FAA3217B-91BF-F94E-9072-57BADD6D61A0}" type="datetimeFigureOut">
              <a:rPr lang="en-NO" smtClean="0"/>
              <a:t>29/01/2024</a:t>
            </a:fld>
            <a:endParaRPr lang="en-NO"/>
          </a:p>
        </p:txBody>
      </p:sp>
      <p:pic>
        <p:nvPicPr>
          <p:cNvPr id="12" name="Image" descr="Image"/>
          <p:cNvPicPr>
            <a:picLocks noChangeAspect="1"/>
          </p:cNvPicPr>
          <p:nvPr/>
        </p:nvPicPr>
        <p:blipFill>
          <a:blip r:embed="rId2"/>
          <a:stretch>
            <a:fillRect/>
          </a:stretch>
        </p:blipFill>
        <p:spPr>
          <a:xfrm>
            <a:off x="4706489" y="2039105"/>
            <a:ext cx="2779024" cy="2779791"/>
          </a:xfrm>
          <a:prstGeom prst="rect">
            <a:avLst/>
          </a:prstGeom>
          <a:ln w="12700">
            <a:miter lim="400000"/>
          </a:ln>
        </p:spPr>
      </p:pic>
      <p:sp>
        <p:nvSpPr>
          <p:cNvPr id="15" name="FORTE DIGITAL"/>
          <p:cNvSpPr txBox="1"/>
          <p:nvPr/>
        </p:nvSpPr>
        <p:spPr>
          <a:xfrm>
            <a:off x="308008" y="291336"/>
            <a:ext cx="1563126" cy="10772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16"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47BD0167-B492-1D43-A5C7-DB955652DAD8}" type="slidenum">
              <a:rPr lang="en-NO" smtClean="0"/>
              <a:t>‹#›</a:t>
            </a:fld>
            <a:endParaRPr lang="en-NO"/>
          </a:p>
        </p:txBody>
      </p:sp>
    </p:spTree>
    <p:extLst>
      <p:ext uri="{BB962C8B-B14F-4D97-AF65-F5344CB8AC3E}">
        <p14:creationId xmlns:p14="http://schemas.microsoft.com/office/powerpoint/2010/main" val="71134882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xtslide mørk">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8" hasCustomPrompt="1"/>
          </p:nvPr>
        </p:nvSpPr>
        <p:spPr>
          <a:xfrm>
            <a:off x="531126" y="943016"/>
            <a:ext cx="8806078" cy="1816200"/>
          </a:xfrm>
        </p:spPr>
        <p:txBody>
          <a:bodyPr anchor="b"/>
          <a:lstStyle>
            <a:lvl1pPr marL="0">
              <a:lnSpc>
                <a:spcPct val="80000"/>
              </a:lnSpc>
              <a:spcAft>
                <a:spcPts val="0"/>
              </a:spcAft>
              <a:buNone/>
              <a:defRPr sz="4400" b="1" cap="all" baseline="0">
                <a:solidFill>
                  <a:schemeClr val="bg1"/>
                </a:solidFill>
                <a:latin typeface="+mj-lt"/>
              </a:defRPr>
            </a:lvl1pPr>
            <a:lvl2pPr marL="0">
              <a:lnSpc>
                <a:spcPct val="80000"/>
              </a:lnSpc>
              <a:spcAft>
                <a:spcPts val="0"/>
              </a:spcAft>
              <a:buNone/>
              <a:defRPr sz="4400" b="1" cap="all" baseline="0">
                <a:solidFill>
                  <a:schemeClr val="tx1">
                    <a:lumMod val="25000"/>
                    <a:lumOff val="75000"/>
                  </a:schemeClr>
                </a:solidFill>
                <a:latin typeface="+mj-lt"/>
              </a:defRPr>
            </a:lvl2pPr>
            <a:lvl3pPr marL="0" indent="0">
              <a:lnSpc>
                <a:spcPct val="80000"/>
              </a:lnSpc>
              <a:spcAft>
                <a:spcPts val="0"/>
              </a:spcAft>
              <a:buNone/>
              <a:defRPr sz="4400" b="1" cap="all" baseline="0">
                <a:solidFill>
                  <a:schemeClr val="bg1">
                    <a:lumMod val="50000"/>
                  </a:schemeClr>
                </a:solidFill>
                <a:latin typeface="+mj-lt"/>
              </a:defRPr>
            </a:lvl3pPr>
            <a:lvl4pPr marL="0" indent="0">
              <a:spcAft>
                <a:spcPts val="0"/>
              </a:spcAft>
              <a:buNone/>
              <a:defRPr sz="4000" b="0"/>
            </a:lvl4pPr>
            <a:lvl5pPr marL="0" indent="0">
              <a:spcAft>
                <a:spcPts val="0"/>
              </a:spcAft>
              <a:buNone/>
              <a:defRPr sz="4000" b="0"/>
            </a:lvl5pPr>
          </a:lstStyle>
          <a:p>
            <a:pPr lvl="0"/>
            <a:r>
              <a:rPr lang="en-US"/>
              <a:t>Overskrift</a:t>
            </a:r>
          </a:p>
          <a:p>
            <a:pPr lvl="1"/>
            <a:r>
              <a:rPr lang="en-US"/>
              <a:t>SECOND LEVEL</a:t>
            </a:r>
          </a:p>
          <a:p>
            <a:pPr lvl="2"/>
            <a:r>
              <a:rPr lang="en-US"/>
              <a:t>THIRD LEVEL</a:t>
            </a:r>
          </a:p>
        </p:txBody>
      </p:sp>
      <p:sp>
        <p:nvSpPr>
          <p:cNvPr id="14" name="Text Placeholder 13"/>
          <p:cNvSpPr>
            <a:spLocks noGrp="1"/>
          </p:cNvSpPr>
          <p:nvPr>
            <p:ph type="body" sz="quarter" idx="20"/>
          </p:nvPr>
        </p:nvSpPr>
        <p:spPr>
          <a:xfrm>
            <a:off x="549418" y="3284984"/>
            <a:ext cx="8787786" cy="2701480"/>
          </a:xfrm>
        </p:spPr>
        <p:txBody>
          <a:bodyPr/>
          <a:lstStyle>
            <a:lvl1pPr marL="0" indent="0">
              <a:lnSpc>
                <a:spcPct val="90000"/>
              </a:lnSpc>
              <a:spcBef>
                <a:spcPts val="600"/>
              </a:spcBef>
              <a:spcAft>
                <a:spcPts val="800"/>
              </a:spcAft>
              <a:buFont typeface="Arial" charset="0"/>
              <a:buNone/>
              <a:defRPr sz="2000" b="0">
                <a:solidFill>
                  <a:schemeClr val="bg1"/>
                </a:solidFill>
                <a:latin typeface="+mn-lt"/>
              </a:defRPr>
            </a:lvl1pPr>
            <a:lvl2pPr marL="359991" indent="-179996">
              <a:lnSpc>
                <a:spcPct val="90000"/>
              </a:lnSpc>
              <a:spcBef>
                <a:spcPts val="0"/>
              </a:spcBef>
              <a:spcAft>
                <a:spcPts val="800"/>
              </a:spcAft>
              <a:buFont typeface="Arial" charset="0"/>
              <a:buChar char="•"/>
              <a:tabLst/>
              <a:defRPr sz="1700" b="0">
                <a:solidFill>
                  <a:schemeClr val="bg1"/>
                </a:solidFill>
                <a:latin typeface="+mn-lt"/>
              </a:defRPr>
            </a:lvl2pPr>
            <a:lvl3pPr marL="541325" indent="-179996">
              <a:lnSpc>
                <a:spcPct val="90000"/>
              </a:lnSpc>
              <a:spcBef>
                <a:spcPts val="0"/>
              </a:spcBef>
              <a:spcAft>
                <a:spcPts val="800"/>
              </a:spcAft>
              <a:buFont typeface="Arial" charset="0"/>
              <a:buChar char="•"/>
              <a:tabLst/>
              <a:defRPr sz="1500" b="0">
                <a:solidFill>
                  <a:schemeClr val="bg1"/>
                </a:solidFill>
                <a:latin typeface="+mn-lt"/>
              </a:defRPr>
            </a:lvl3pPr>
            <a:lvl4pPr marL="0" indent="0">
              <a:lnSpc>
                <a:spcPct val="90000"/>
              </a:lnSpc>
              <a:spcBef>
                <a:spcPts val="600"/>
              </a:spcBef>
              <a:spcAft>
                <a:spcPts val="800"/>
              </a:spcAft>
              <a:buFont typeface="Arial" charset="0"/>
              <a:buNone/>
              <a:tabLst/>
              <a:defRPr sz="2000" b="0">
                <a:solidFill>
                  <a:schemeClr val="bg1"/>
                </a:solidFill>
                <a:latin typeface="+mn-lt"/>
              </a:defRPr>
            </a:lvl4pPr>
            <a:lvl5pPr marL="359991" indent="-179996">
              <a:lnSpc>
                <a:spcPct val="90000"/>
              </a:lnSpc>
              <a:spcBef>
                <a:spcPts val="0"/>
              </a:spcBef>
              <a:spcAft>
                <a:spcPts val="800"/>
              </a:spcAft>
              <a:buFont typeface="Arial" charset="0"/>
              <a:buChar char="•"/>
              <a:tabLst/>
              <a:defRPr sz="1700" b="0">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13" name="Tekstfelt 6"/>
          <p:cNvSpPr txBox="1"/>
          <p:nvPr/>
        </p:nvSpPr>
        <p:spPr bwMode="auto">
          <a:xfrm>
            <a:off x="-1970998" y="198465"/>
            <a:ext cx="1634282" cy="153889"/>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Tekstslide</a:t>
            </a:r>
          </a:p>
        </p:txBody>
      </p:sp>
      <p:pic>
        <p:nvPicPr>
          <p:cNvPr id="18" name="Billede 8" descr="Skærmbillede 2015-03-18 kl. 12.21.58.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56381" y="5044408"/>
            <a:ext cx="719667" cy="212726"/>
          </a:xfrm>
          <a:prstGeom prst="rect">
            <a:avLst/>
          </a:prstGeom>
        </p:spPr>
      </p:pic>
      <p:sp>
        <p:nvSpPr>
          <p:cNvPr id="19" name="Tekstfelt 9"/>
          <p:cNvSpPr txBox="1"/>
          <p:nvPr/>
        </p:nvSpPr>
        <p:spPr bwMode="auto">
          <a:xfrm>
            <a:off x="-2176608" y="5317924"/>
            <a:ext cx="1839892" cy="923330"/>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Brug ”Forøg indrykning” og ”Formindsk indrykning” til at skifte mellem niveauerne</a:t>
            </a:r>
          </a:p>
          <a:p>
            <a:pPr algn="r"/>
            <a:endParaRPr lang="da-DK" sz="1000" b="0">
              <a:solidFill>
                <a:srgbClr val="878787"/>
              </a:solidFill>
              <a:latin typeface="Arial"/>
              <a:cs typeface="Arial"/>
            </a:endParaRPr>
          </a:p>
          <a:p>
            <a:pPr marL="0" marR="0" lvl="0" indent="0" algn="r" defTabSz="914377" rtl="0" eaLnBrk="1" fontAlgn="base" latinLnBrk="0" hangingPunct="1">
              <a:lnSpc>
                <a:spcPct val="100000"/>
              </a:lnSpc>
              <a:spcBef>
                <a:spcPct val="0"/>
              </a:spcBef>
              <a:spcAft>
                <a:spcPct val="0"/>
              </a:spcAft>
              <a:buClrTx/>
              <a:buSzTx/>
              <a:buFontTx/>
              <a:buNone/>
              <a:tabLst/>
              <a:defRPr/>
            </a:pPr>
            <a:r>
              <a:rPr lang="da-DK" sz="1000" b="0">
                <a:solidFill>
                  <a:srgbClr val="878787"/>
                </a:solidFill>
                <a:latin typeface="Arial"/>
                <a:cs typeface="Arial"/>
              </a:rPr>
              <a:t>Eller brug Enter TAB</a:t>
            </a:r>
            <a:r>
              <a:rPr lang="da-DK" sz="1000" b="0" baseline="0">
                <a:solidFill>
                  <a:srgbClr val="878787"/>
                </a:solidFill>
                <a:latin typeface="Arial"/>
                <a:cs typeface="Arial"/>
              </a:rPr>
              <a:t> metoden</a:t>
            </a:r>
            <a:endParaRPr lang="da-DK" sz="1000" b="0">
              <a:solidFill>
                <a:srgbClr val="878787"/>
              </a:solidFill>
              <a:latin typeface="Arial"/>
              <a:cs typeface="Arial"/>
            </a:endParaRPr>
          </a:p>
          <a:p>
            <a:pPr algn="r"/>
            <a:endParaRPr lang="da-DK" sz="1000" b="0">
              <a:solidFill>
                <a:srgbClr val="878787"/>
              </a:solidFill>
              <a:latin typeface="Arial"/>
              <a:cs typeface="Arial"/>
            </a:endParaRPr>
          </a:p>
        </p:txBody>
      </p:sp>
      <p:pic>
        <p:nvPicPr>
          <p:cNvPr id="20" name="Billede 8" descr="Skærmbillede 2015-03-18 kl. 12.21.58.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56381" y="903113"/>
            <a:ext cx="719667" cy="212726"/>
          </a:xfrm>
          <a:prstGeom prst="rect">
            <a:avLst/>
          </a:prstGeom>
        </p:spPr>
      </p:pic>
      <p:sp>
        <p:nvSpPr>
          <p:cNvPr id="21" name="Tekstfelt 9"/>
          <p:cNvSpPr txBox="1"/>
          <p:nvPr/>
        </p:nvSpPr>
        <p:spPr bwMode="auto">
          <a:xfrm>
            <a:off x="-1970998" y="1176630"/>
            <a:ext cx="1634282" cy="1538883"/>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Skift </a:t>
            </a:r>
            <a:r>
              <a:rPr lang="da-DK" sz="1000" b="0" baseline="0">
                <a:solidFill>
                  <a:srgbClr val="878787"/>
                </a:solidFill>
                <a:latin typeface="Arial"/>
                <a:cs typeface="Arial"/>
              </a:rPr>
              <a:t>farve i overskriften: b</a:t>
            </a:r>
            <a:r>
              <a:rPr lang="da-DK" sz="1000" b="0">
                <a:solidFill>
                  <a:srgbClr val="878787"/>
                </a:solidFill>
                <a:latin typeface="Arial"/>
                <a:cs typeface="Arial"/>
              </a:rPr>
              <a:t>rug ”Forøg indrykning” og ”Formindsk indrykning”</a:t>
            </a:r>
          </a:p>
          <a:p>
            <a:pPr algn="r"/>
            <a:endParaRPr lang="da-DK" sz="1000" b="0">
              <a:solidFill>
                <a:srgbClr val="878787"/>
              </a:solidFill>
              <a:latin typeface="Arial"/>
              <a:cs typeface="Arial"/>
            </a:endParaRPr>
          </a:p>
          <a:p>
            <a:pPr algn="r"/>
            <a:endParaRPr lang="da-DK" sz="1000" b="0">
              <a:solidFill>
                <a:srgbClr val="878787"/>
              </a:solidFill>
              <a:latin typeface="Arial"/>
              <a:cs typeface="Arial"/>
            </a:endParaRPr>
          </a:p>
          <a:p>
            <a:pPr algn="r"/>
            <a:endParaRPr lang="da-DK" sz="1000" b="0">
              <a:solidFill>
                <a:srgbClr val="878787"/>
              </a:solidFill>
              <a:latin typeface="Arial"/>
              <a:cs typeface="Arial"/>
            </a:endParaRPr>
          </a:p>
          <a:p>
            <a:pPr algn="r"/>
            <a:r>
              <a:rPr lang="da-DK" sz="1000" b="0">
                <a:solidFill>
                  <a:srgbClr val="878787"/>
                </a:solidFill>
                <a:latin typeface="Arial"/>
                <a:cs typeface="Arial"/>
              </a:rPr>
              <a:t>Husk at lave linjeskift ellers virker det ikke.</a:t>
            </a:r>
            <a:r>
              <a:rPr lang="da-DK" sz="1000" b="0" baseline="0">
                <a:solidFill>
                  <a:srgbClr val="878787"/>
                </a:solidFill>
                <a:latin typeface="Arial"/>
                <a:cs typeface="Arial"/>
              </a:rPr>
              <a:t> </a:t>
            </a:r>
            <a:endParaRPr lang="da-DK" sz="1000" b="0">
              <a:solidFill>
                <a:srgbClr val="878787"/>
              </a:solidFill>
              <a:latin typeface="Arial"/>
              <a:cs typeface="Arial"/>
            </a:endParaRPr>
          </a:p>
          <a:p>
            <a:pPr marL="0" marR="0" lvl="0" indent="0" algn="r" defTabSz="914377" rtl="0" eaLnBrk="1" fontAlgn="base" latinLnBrk="0" hangingPunct="1">
              <a:lnSpc>
                <a:spcPct val="100000"/>
              </a:lnSpc>
              <a:spcBef>
                <a:spcPct val="0"/>
              </a:spcBef>
              <a:spcAft>
                <a:spcPct val="0"/>
              </a:spcAft>
              <a:buClrTx/>
              <a:buSzTx/>
              <a:buFontTx/>
              <a:buNone/>
              <a:tabLst/>
              <a:defRPr/>
            </a:pPr>
            <a:endParaRPr lang="da-DK" sz="1000" b="0">
              <a:solidFill>
                <a:srgbClr val="878787"/>
              </a:solidFill>
              <a:latin typeface="Arial"/>
              <a:cs typeface="Arial"/>
            </a:endParaRPr>
          </a:p>
          <a:p>
            <a:pPr algn="r"/>
            <a:endParaRPr lang="da-DK" sz="1000" b="0">
              <a:solidFill>
                <a:srgbClr val="878787"/>
              </a:solidFill>
              <a:latin typeface="Arial"/>
              <a:cs typeface="Arial"/>
            </a:endParaRPr>
          </a:p>
        </p:txBody>
      </p:sp>
      <p:pic>
        <p:nvPicPr>
          <p:cNvPr id="22" name="Picture 2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7725" y="1802829"/>
            <a:ext cx="251894" cy="217798"/>
          </a:xfrm>
          <a:prstGeom prst="rect">
            <a:avLst/>
          </a:prstGeom>
          <a:ln>
            <a:solidFill>
              <a:schemeClr val="bg1">
                <a:lumMod val="50000"/>
              </a:schemeClr>
            </a:solidFill>
          </a:ln>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176608" y="2941418"/>
            <a:ext cx="1871815" cy="1384814"/>
          </a:xfrm>
          <a:prstGeom prst="rect">
            <a:avLst/>
          </a:prstGeom>
        </p:spPr>
      </p:pic>
      <p:sp>
        <p:nvSpPr>
          <p:cNvPr id="24" name="Tekstfelt 9"/>
          <p:cNvSpPr txBox="1"/>
          <p:nvPr/>
        </p:nvSpPr>
        <p:spPr bwMode="auto">
          <a:xfrm>
            <a:off x="-1970998" y="2681338"/>
            <a:ext cx="1634282" cy="153889"/>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Farver</a:t>
            </a:r>
            <a:r>
              <a:rPr lang="da-DK" sz="1000" b="0" baseline="0">
                <a:solidFill>
                  <a:srgbClr val="878787"/>
                </a:solidFill>
                <a:latin typeface="Arial"/>
                <a:cs typeface="Arial"/>
              </a:rPr>
              <a:t> til overskrift</a:t>
            </a:r>
            <a:endParaRPr lang="da-DK" sz="1000" b="0">
              <a:solidFill>
                <a:srgbClr val="878787"/>
              </a:solidFill>
              <a:latin typeface="Arial"/>
              <a:cs typeface="Arial"/>
            </a:endParaRPr>
          </a:p>
        </p:txBody>
      </p:sp>
    </p:spTree>
    <p:extLst>
      <p:ext uri="{BB962C8B-B14F-4D97-AF65-F5344CB8AC3E}">
        <p14:creationId xmlns:p14="http://schemas.microsoft.com/office/powerpoint/2010/main" val="334996438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ront">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20B0F12-8AF0-4BEF-8B3D-0DC7F8FD446B}"/>
              </a:ext>
            </a:extLst>
          </p:cNvPr>
          <p:cNvPicPr>
            <a:picLocks noChangeAspect="1"/>
          </p:cNvPicPr>
          <p:nvPr/>
        </p:nvPicPr>
        <p:blipFill>
          <a:blip r:embed="rId2"/>
          <a:stretch>
            <a:fillRect/>
          </a:stretch>
        </p:blipFill>
        <p:spPr>
          <a:xfrm>
            <a:off x="4706489" y="2039105"/>
            <a:ext cx="2779024" cy="2779791"/>
          </a:xfrm>
          <a:prstGeom prst="rect">
            <a:avLst/>
          </a:prstGeom>
          <a:ln w="12700">
            <a:miter lim="400000"/>
          </a:ln>
        </p:spPr>
      </p:pic>
      <p:sp>
        <p:nvSpPr>
          <p:cNvPr id="12" name="Date Placeholder 11">
            <a:extLst>
              <a:ext uri="{FF2B5EF4-FFF2-40B4-BE49-F238E27FC236}">
                <a16:creationId xmlns:a16="http://schemas.microsoft.com/office/drawing/2014/main" id="{ED47690E-81AD-4139-9719-B96086721B73}"/>
              </a:ext>
            </a:extLst>
          </p:cNvPr>
          <p:cNvSpPr>
            <a:spLocks noGrp="1"/>
          </p:cNvSpPr>
          <p:nvPr>
            <p:ph type="dt" sz="half" idx="10"/>
          </p:nvPr>
        </p:nvSpPr>
        <p:spPr/>
        <p:txBody>
          <a:bodyPr/>
          <a:lstStyle/>
          <a:p>
            <a:fld id="{02DE17F4-D0D5-4E2C-8597-85C7BFE7AC0B}" type="datetime1">
              <a:rPr lang="pl-PL" smtClean="0"/>
              <a:t>29.01.2024</a:t>
            </a:fld>
            <a:endParaRPr lang="pl-PL"/>
          </a:p>
        </p:txBody>
      </p:sp>
      <p:sp>
        <p:nvSpPr>
          <p:cNvPr id="13" name="Footer Placeholder 12">
            <a:extLst>
              <a:ext uri="{FF2B5EF4-FFF2-40B4-BE49-F238E27FC236}">
                <a16:creationId xmlns:a16="http://schemas.microsoft.com/office/drawing/2014/main" id="{A641BBF6-60D6-448E-B77F-BE9FC8BC18D0}"/>
              </a:ext>
            </a:extLst>
          </p:cNvPr>
          <p:cNvSpPr>
            <a:spLocks noGrp="1"/>
          </p:cNvSpPr>
          <p:nvPr>
            <p:ph type="ftr" sz="quarter" idx="11"/>
          </p:nvPr>
        </p:nvSpPr>
        <p:spPr/>
        <p:txBody>
          <a:bodyPr/>
          <a:lstStyle/>
          <a:p>
            <a:r>
              <a:rPr lang="en-US"/>
              <a:t>Client name</a:t>
            </a:r>
            <a:br>
              <a:rPr lang="pl-PL"/>
            </a:br>
            <a:r>
              <a:rPr lang="en-US"/>
              <a:t>Presentation title</a:t>
            </a:r>
          </a:p>
          <a:p>
            <a:endParaRPr lang="pl-PL"/>
          </a:p>
        </p:txBody>
      </p:sp>
      <p:sp>
        <p:nvSpPr>
          <p:cNvPr id="14" name="Slide Number Placeholder 13">
            <a:extLst>
              <a:ext uri="{FF2B5EF4-FFF2-40B4-BE49-F238E27FC236}">
                <a16:creationId xmlns:a16="http://schemas.microsoft.com/office/drawing/2014/main" id="{27B2F650-C7DA-423F-A6A4-89CC3DECAE06}"/>
              </a:ext>
            </a:extLst>
          </p:cNvPr>
          <p:cNvSpPr>
            <a:spLocks noGrp="1"/>
          </p:cNvSpPr>
          <p:nvPr>
            <p:ph type="sldNum" sz="quarter" idx="12"/>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059661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723FDD-D15E-4FCE-82F9-B8464E216912}"/>
              </a:ext>
            </a:extLst>
          </p:cNvPr>
          <p:cNvSpPr>
            <a:spLocks noGrp="1"/>
          </p:cNvSpPr>
          <p:nvPr>
            <p:ph sz="quarter" idx="10"/>
          </p:nvPr>
        </p:nvSpPr>
        <p:spPr>
          <a:xfrm>
            <a:off x="2354840" y="1450876"/>
            <a:ext cx="7481888" cy="3937000"/>
          </a:xfrm>
          <a:prstGeom prst="rect">
            <a:avLst/>
          </a:prstGeom>
        </p:spPr>
        <p:txBody>
          <a:bodyPr anchor="ctr"/>
          <a:lstStyle>
            <a:lvl1pPr marL="0" indent="0" algn="ctr">
              <a:lnSpc>
                <a:spcPct val="140000"/>
              </a:lnSpc>
              <a:spcBef>
                <a:spcPts val="0"/>
              </a:spcBef>
              <a:buNone/>
              <a:defRPr sz="4500">
                <a:latin typeface="+mj-lt"/>
              </a:defRPr>
            </a:lvl1pPr>
            <a:lvl2pPr marL="228600" indent="0">
              <a:buNone/>
              <a:defRPr sz="4500">
                <a:latin typeface="+mj-lt"/>
              </a:defRPr>
            </a:lvl2pPr>
            <a:lvl3pPr marL="457200" indent="0">
              <a:buNone/>
              <a:defRPr sz="4500">
                <a:latin typeface="+mj-lt"/>
              </a:defRPr>
            </a:lvl3pPr>
            <a:lvl4pPr marL="685800" indent="0">
              <a:buNone/>
              <a:defRPr sz="4500">
                <a:latin typeface="+mj-lt"/>
              </a:defRPr>
            </a:lvl4pPr>
            <a:lvl5pPr marL="914400" indent="0">
              <a:buNone/>
              <a:defRPr sz="4500">
                <a:latin typeface="+mj-lt"/>
              </a:defRPr>
            </a:lvl5pPr>
          </a:lstStyle>
          <a:p>
            <a:pPr lvl="0"/>
            <a:r>
              <a:rPr lang="en-GB"/>
              <a:t>Click to edit Master text styles</a:t>
            </a:r>
          </a:p>
        </p:txBody>
      </p:sp>
      <p:sp>
        <p:nvSpPr>
          <p:cNvPr id="8" name="Date Placeholder 7">
            <a:extLst>
              <a:ext uri="{FF2B5EF4-FFF2-40B4-BE49-F238E27FC236}">
                <a16:creationId xmlns:a16="http://schemas.microsoft.com/office/drawing/2014/main" id="{E02A439C-49C1-4FCA-8527-7EF37264170D}"/>
              </a:ext>
            </a:extLst>
          </p:cNvPr>
          <p:cNvSpPr>
            <a:spLocks noGrp="1"/>
          </p:cNvSpPr>
          <p:nvPr>
            <p:ph type="dt" sz="half" idx="11"/>
          </p:nvPr>
        </p:nvSpPr>
        <p:spPr/>
        <p:txBody>
          <a:bodyPr/>
          <a:lstStyle/>
          <a:p>
            <a:fld id="{F6F0DBF2-4E3F-4307-827E-F931818B4557}" type="datetime1">
              <a:rPr lang="pl-PL" smtClean="0"/>
              <a:t>29.01.2024</a:t>
            </a:fld>
            <a:endParaRPr lang="pl-PL"/>
          </a:p>
        </p:txBody>
      </p:sp>
      <p:sp>
        <p:nvSpPr>
          <p:cNvPr id="9" name="Footer Placeholder 8">
            <a:extLst>
              <a:ext uri="{FF2B5EF4-FFF2-40B4-BE49-F238E27FC236}">
                <a16:creationId xmlns:a16="http://schemas.microsoft.com/office/drawing/2014/main" id="{FE7961E7-1158-4658-9735-9329AC8C8C7B}"/>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10" name="Slide Number Placeholder 9">
            <a:extLst>
              <a:ext uri="{FF2B5EF4-FFF2-40B4-BE49-F238E27FC236}">
                <a16:creationId xmlns:a16="http://schemas.microsoft.com/office/drawing/2014/main" id="{3AFB59C6-F246-4D2F-B7D3-B587BA9C44F6}"/>
              </a:ext>
            </a:extLst>
          </p:cNvPr>
          <p:cNvSpPr>
            <a:spLocks noGrp="1"/>
          </p:cNvSpPr>
          <p:nvPr>
            <p:ph type="sldNum" sz="quarter" idx="13"/>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4056150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dex">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7FAD8925-C180-47EE-8EF7-4BCCCDEAEAF1}"/>
              </a:ext>
            </a:extLst>
          </p:cNvPr>
          <p:cNvSpPr>
            <a:spLocks noGrp="1"/>
          </p:cNvSpPr>
          <p:nvPr>
            <p:ph type="body" sz="quarter" idx="10"/>
          </p:nvPr>
        </p:nvSpPr>
        <p:spPr>
          <a:xfrm>
            <a:off x="1223963" y="1176338"/>
            <a:ext cx="7896225" cy="4353376"/>
          </a:xfrm>
          <a:prstGeom prst="rect">
            <a:avLst/>
          </a:prstGeom>
        </p:spPr>
        <p:txBody>
          <a:bodyPr lIns="90000" anchor="b" anchorCtr="0"/>
          <a:lstStyle>
            <a:lvl1pPr marL="1343819" indent="-626269">
              <a:lnSpc>
                <a:spcPct val="120000"/>
              </a:lnSpc>
              <a:buFont typeface="+mj-lt"/>
              <a:buAutoNum type="arabicPeriod"/>
              <a:tabLst>
                <a:tab pos="1299600" algn="l"/>
              </a:tabLst>
              <a:defRPr sz="2250" baseline="0">
                <a:solidFill>
                  <a:schemeClr val="tx1"/>
                </a:solidFill>
              </a:defRPr>
            </a:lvl1pPr>
            <a:lvl2pPr marL="228600" indent="0">
              <a:buFont typeface="+mj-lt"/>
              <a:buNone/>
              <a:defRPr sz="2250" baseline="0"/>
            </a:lvl2pPr>
            <a:lvl3pPr marL="457200" indent="0">
              <a:buFont typeface="+mj-lt"/>
              <a:buNone/>
              <a:defRPr sz="2250" baseline="0"/>
            </a:lvl3pPr>
            <a:lvl4pPr marL="685800" indent="0">
              <a:buFont typeface="+mj-lt"/>
              <a:buNone/>
              <a:defRPr sz="2250" baseline="0"/>
            </a:lvl4pPr>
            <a:lvl5pPr marL="914400" indent="0">
              <a:buFont typeface="+mj-lt"/>
              <a:buNone/>
              <a:defRPr sz="2250" baseline="0"/>
            </a:lvl5pPr>
          </a:lstStyle>
          <a:p>
            <a:pPr lvl="0"/>
            <a:r>
              <a:rPr lang="en-GB"/>
              <a:t>Click to edit Master text styles</a:t>
            </a:r>
          </a:p>
        </p:txBody>
      </p:sp>
      <p:sp>
        <p:nvSpPr>
          <p:cNvPr id="7" name="Date Placeholder 6">
            <a:extLst>
              <a:ext uri="{FF2B5EF4-FFF2-40B4-BE49-F238E27FC236}">
                <a16:creationId xmlns:a16="http://schemas.microsoft.com/office/drawing/2014/main" id="{3D018F2F-C57F-48BE-A183-7A04A34F5699}"/>
              </a:ext>
            </a:extLst>
          </p:cNvPr>
          <p:cNvSpPr>
            <a:spLocks noGrp="1"/>
          </p:cNvSpPr>
          <p:nvPr>
            <p:ph type="dt" sz="half" idx="11"/>
          </p:nvPr>
        </p:nvSpPr>
        <p:spPr/>
        <p:txBody>
          <a:bodyPr/>
          <a:lstStyle/>
          <a:p>
            <a:fld id="{7373F14A-FC7E-480B-822C-BA8C5DA615C0}" type="datetime1">
              <a:rPr lang="pl-PL" smtClean="0"/>
              <a:t>29.01.2024</a:t>
            </a:fld>
            <a:endParaRPr lang="pl-PL"/>
          </a:p>
        </p:txBody>
      </p:sp>
      <p:sp>
        <p:nvSpPr>
          <p:cNvPr id="8" name="Footer Placeholder 7">
            <a:extLst>
              <a:ext uri="{FF2B5EF4-FFF2-40B4-BE49-F238E27FC236}">
                <a16:creationId xmlns:a16="http://schemas.microsoft.com/office/drawing/2014/main" id="{7F6F84D0-B94E-452D-9B8D-EC5DBAACAE76}"/>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9" name="Slide Number Placeholder 8">
            <a:extLst>
              <a:ext uri="{FF2B5EF4-FFF2-40B4-BE49-F238E27FC236}">
                <a16:creationId xmlns:a16="http://schemas.microsoft.com/office/drawing/2014/main" id="{B8C62343-48CB-46AC-8C2A-D5FBCADD819C}"/>
              </a:ext>
            </a:extLst>
          </p:cNvPr>
          <p:cNvSpPr>
            <a:spLocks noGrp="1"/>
          </p:cNvSpPr>
          <p:nvPr>
            <p:ph type="sldNum" sz="quarter" idx="13"/>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34754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B89BEFB-2CC8-4B2A-9C92-59D3B933EDD8}"/>
              </a:ext>
            </a:extLst>
          </p:cNvPr>
          <p:cNvSpPr>
            <a:spLocks noGrp="1"/>
          </p:cNvSpPr>
          <p:nvPr>
            <p:ph type="body" sz="quarter" idx="10"/>
          </p:nvPr>
        </p:nvSpPr>
        <p:spPr>
          <a:xfrm>
            <a:off x="1223963" y="1804194"/>
            <a:ext cx="7914482" cy="3778459"/>
          </a:xfrm>
          <a:prstGeom prst="rect">
            <a:avLst/>
          </a:prstGeom>
        </p:spPr>
        <p:txBody>
          <a:bodyPr lIns="0" tIns="0" rIns="0" bIns="0"/>
          <a:lstStyle>
            <a:lvl1pPr marL="0" indent="0">
              <a:lnSpc>
                <a:spcPct val="120000"/>
              </a:lnSpc>
              <a:spcBef>
                <a:spcPts val="0"/>
              </a:spcBef>
              <a:buNone/>
              <a:defRPr sz="4500">
                <a:latin typeface="+mj-lt"/>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7" name="Date Placeholder 6">
            <a:extLst>
              <a:ext uri="{FF2B5EF4-FFF2-40B4-BE49-F238E27FC236}">
                <a16:creationId xmlns:a16="http://schemas.microsoft.com/office/drawing/2014/main" id="{029F00A3-D848-4D40-8575-154FA43890EF}"/>
              </a:ext>
            </a:extLst>
          </p:cNvPr>
          <p:cNvSpPr>
            <a:spLocks noGrp="1"/>
          </p:cNvSpPr>
          <p:nvPr>
            <p:ph type="dt" sz="half" idx="11"/>
          </p:nvPr>
        </p:nvSpPr>
        <p:spPr/>
        <p:txBody>
          <a:bodyPr/>
          <a:lstStyle/>
          <a:p>
            <a:fld id="{42A9F3EC-C24C-4081-BA47-5E7F86AA3CE6}" type="datetime1">
              <a:rPr lang="pl-PL" smtClean="0"/>
              <a:t>29.01.2024</a:t>
            </a:fld>
            <a:endParaRPr lang="pl-PL"/>
          </a:p>
        </p:txBody>
      </p:sp>
      <p:sp>
        <p:nvSpPr>
          <p:cNvPr id="8" name="Footer Placeholder 7">
            <a:extLst>
              <a:ext uri="{FF2B5EF4-FFF2-40B4-BE49-F238E27FC236}">
                <a16:creationId xmlns:a16="http://schemas.microsoft.com/office/drawing/2014/main" id="{DFC862C8-1901-4F8B-8F09-E18163AA455B}"/>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9" name="Slide Number Placeholder 8">
            <a:extLst>
              <a:ext uri="{FF2B5EF4-FFF2-40B4-BE49-F238E27FC236}">
                <a16:creationId xmlns:a16="http://schemas.microsoft.com/office/drawing/2014/main" id="{9D86EA1A-9D13-466E-95B5-660705C56660}"/>
              </a:ext>
            </a:extLst>
          </p:cNvPr>
          <p:cNvSpPr>
            <a:spLocks noGrp="1"/>
          </p:cNvSpPr>
          <p:nvPr>
            <p:ph type="sldNum" sz="quarter" idx="13"/>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220959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1870D544-1038-44AD-97C4-4795648191F8}"/>
              </a:ext>
            </a:extLst>
          </p:cNvPr>
          <p:cNvSpPr>
            <a:spLocks noGrp="1"/>
          </p:cNvSpPr>
          <p:nvPr>
            <p:ph type="dt" sz="half" idx="10"/>
          </p:nvPr>
        </p:nvSpPr>
        <p:spPr/>
        <p:txBody>
          <a:bodyPr/>
          <a:lstStyle/>
          <a:p>
            <a:fld id="{907FD946-187B-41A2-9D40-F6F11A81833B}" type="datetime1">
              <a:rPr lang="pl-PL" smtClean="0"/>
              <a:t>29.01.2024</a:t>
            </a:fld>
            <a:endParaRPr lang="pl-PL"/>
          </a:p>
        </p:txBody>
      </p:sp>
      <p:sp>
        <p:nvSpPr>
          <p:cNvPr id="7" name="Footer Placeholder 6">
            <a:extLst>
              <a:ext uri="{FF2B5EF4-FFF2-40B4-BE49-F238E27FC236}">
                <a16:creationId xmlns:a16="http://schemas.microsoft.com/office/drawing/2014/main" id="{8B226E4D-F680-46F6-9855-6D8334C7C508}"/>
              </a:ext>
            </a:extLst>
          </p:cNvPr>
          <p:cNvSpPr>
            <a:spLocks noGrp="1"/>
          </p:cNvSpPr>
          <p:nvPr>
            <p:ph type="ftr" sz="quarter" idx="11"/>
          </p:nvPr>
        </p:nvSpPr>
        <p:spPr/>
        <p:txBody>
          <a:bodyPr/>
          <a:lstStyle/>
          <a:p>
            <a:r>
              <a:rPr lang="en-US"/>
              <a:t>Client name</a:t>
            </a:r>
            <a:br>
              <a:rPr lang="pl-PL"/>
            </a:br>
            <a:r>
              <a:rPr lang="en-US"/>
              <a:t>Presentation title</a:t>
            </a:r>
          </a:p>
          <a:p>
            <a:endParaRPr lang="pl-PL"/>
          </a:p>
        </p:txBody>
      </p:sp>
      <p:sp>
        <p:nvSpPr>
          <p:cNvPr id="8" name="Slide Number Placeholder 7">
            <a:extLst>
              <a:ext uri="{FF2B5EF4-FFF2-40B4-BE49-F238E27FC236}">
                <a16:creationId xmlns:a16="http://schemas.microsoft.com/office/drawing/2014/main" id="{B92DBC8F-C745-4031-A837-7D9DD8161CCB}"/>
              </a:ext>
            </a:extLst>
          </p:cNvPr>
          <p:cNvSpPr>
            <a:spLocks noGrp="1"/>
          </p:cNvSpPr>
          <p:nvPr>
            <p:ph type="sldNum" sz="quarter" idx="12"/>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4117752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ft Title + 1 Colum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17351EE-AB9A-4374-BE39-A7C61C53B7DD}"/>
              </a:ext>
            </a:extLst>
          </p:cNvPr>
          <p:cNvSpPr>
            <a:spLocks noGrp="1"/>
          </p:cNvSpPr>
          <p:nvPr>
            <p:ph type="body" sz="quarter" idx="25"/>
          </p:nvPr>
        </p:nvSpPr>
        <p:spPr>
          <a:xfrm>
            <a:off x="1216819" y="3168650"/>
            <a:ext cx="7927181" cy="2438066"/>
          </a:xfrm>
          <a:prstGeom prst="rect">
            <a:avLst/>
          </a:prstGeom>
        </p:spPr>
        <p:txBody>
          <a:bodyPr/>
          <a:lstStyle>
            <a:lvl1pPr marL="171450" indent="-171450">
              <a:lnSpc>
                <a:spcPct val="120000"/>
              </a:lnSpc>
              <a:buFont typeface="Arial" panose="020B0604020202020204" pitchFamily="34" charset="0"/>
              <a:buChar char="•"/>
              <a:defRPr sz="1250"/>
            </a:lvl1pPr>
            <a:lvl2pPr marL="357188" indent="-177007" defTabSz="358775">
              <a:lnSpc>
                <a:spcPct val="120000"/>
              </a:lnSpc>
              <a:buFont typeface="Roboto" panose="02000000000000000000" pitchFamily="2" charset="0"/>
              <a:buChar char="–"/>
              <a:defRPr sz="1250">
                <a:latin typeface="Haas Grot Disp R 55 Roman"/>
              </a:defRPr>
            </a:lvl2pPr>
            <a:lvl3pPr marL="537369" indent="-180182">
              <a:lnSpc>
                <a:spcPct val="120000"/>
              </a:lnSpc>
              <a:buFont typeface="Roboto" panose="02000000000000000000" pitchFamily="2" charset="0"/>
              <a:buChar char="–"/>
              <a:defRPr sz="1250">
                <a:latin typeface="Haas Grot Disp R 55 Roman"/>
              </a:defRPr>
            </a:lvl3pPr>
            <a:lvl4pPr marL="717550" indent="-180182">
              <a:lnSpc>
                <a:spcPct val="120000"/>
              </a:lnSpc>
              <a:buFont typeface="Roboto" panose="02000000000000000000" pitchFamily="2" charset="0"/>
              <a:buChar char="–"/>
              <a:defRPr sz="1250">
                <a:latin typeface="Haas Grot Disp R 55 Roman"/>
              </a:defRPr>
            </a:lvl4pPr>
            <a:lvl5pPr marL="898525" indent="-180975">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12" name="Title 11">
            <a:extLst>
              <a:ext uri="{FF2B5EF4-FFF2-40B4-BE49-F238E27FC236}">
                <a16:creationId xmlns:a16="http://schemas.microsoft.com/office/drawing/2014/main" id="{2CCD4D85-23DA-4C85-967E-7313C3AA9AA3}"/>
              </a:ext>
            </a:extLst>
          </p:cNvPr>
          <p:cNvSpPr>
            <a:spLocks noGrp="1"/>
          </p:cNvSpPr>
          <p:nvPr>
            <p:ph type="title"/>
          </p:nvPr>
        </p:nvSpPr>
        <p:spPr>
          <a:xfrm>
            <a:off x="1224160" y="871200"/>
            <a:ext cx="7912350" cy="1899000"/>
          </a:xfrm>
        </p:spPr>
        <p:txBody>
          <a:bodyPr anchor="b">
            <a:normAutofit/>
          </a:bodyPr>
          <a:lstStyle>
            <a:lvl1pPr>
              <a:lnSpc>
                <a:spcPct val="120000"/>
              </a:lnSpc>
              <a:defRPr sz="3000" cap="none" baseline="0"/>
            </a:lvl1pPr>
          </a:lstStyle>
          <a:p>
            <a:r>
              <a:rPr lang="en-GB"/>
              <a:t>Click to edit Master title style</a:t>
            </a:r>
            <a:endParaRPr lang="pl-PL"/>
          </a:p>
        </p:txBody>
      </p:sp>
      <p:sp>
        <p:nvSpPr>
          <p:cNvPr id="13" name="Date Placeholder 12">
            <a:extLst>
              <a:ext uri="{FF2B5EF4-FFF2-40B4-BE49-F238E27FC236}">
                <a16:creationId xmlns:a16="http://schemas.microsoft.com/office/drawing/2014/main" id="{C63678C9-A65C-419A-B073-5EBB5E8547C6}"/>
              </a:ext>
            </a:extLst>
          </p:cNvPr>
          <p:cNvSpPr>
            <a:spLocks noGrp="1"/>
          </p:cNvSpPr>
          <p:nvPr>
            <p:ph type="dt" sz="half" idx="26"/>
          </p:nvPr>
        </p:nvSpPr>
        <p:spPr/>
        <p:txBody>
          <a:bodyPr/>
          <a:lstStyle/>
          <a:p>
            <a:fld id="{5D7D2D02-FF3B-48E0-9309-04F108A5B15B}" type="datetime1">
              <a:rPr lang="pl-PL" smtClean="0"/>
              <a:t>29.01.2024</a:t>
            </a:fld>
            <a:endParaRPr lang="pl-PL"/>
          </a:p>
        </p:txBody>
      </p:sp>
      <p:sp>
        <p:nvSpPr>
          <p:cNvPr id="14" name="Footer Placeholder 13">
            <a:extLst>
              <a:ext uri="{FF2B5EF4-FFF2-40B4-BE49-F238E27FC236}">
                <a16:creationId xmlns:a16="http://schemas.microsoft.com/office/drawing/2014/main" id="{9E2AFAAC-D484-42AE-8EF4-290194A0E3F7}"/>
              </a:ext>
            </a:extLst>
          </p:cNvPr>
          <p:cNvSpPr>
            <a:spLocks noGrp="1"/>
          </p:cNvSpPr>
          <p:nvPr>
            <p:ph type="ftr" sz="quarter" idx="27"/>
          </p:nvPr>
        </p:nvSpPr>
        <p:spPr/>
        <p:txBody>
          <a:bodyPr/>
          <a:lstStyle/>
          <a:p>
            <a:r>
              <a:rPr lang="en-US"/>
              <a:t>Client name</a:t>
            </a:r>
            <a:br>
              <a:rPr lang="pl-PL"/>
            </a:br>
            <a:r>
              <a:rPr lang="en-US"/>
              <a:t>Presentation title</a:t>
            </a:r>
          </a:p>
          <a:p>
            <a:endParaRPr lang="pl-PL"/>
          </a:p>
        </p:txBody>
      </p:sp>
      <p:sp>
        <p:nvSpPr>
          <p:cNvPr id="15" name="Slide Number Placeholder 14">
            <a:extLst>
              <a:ext uri="{FF2B5EF4-FFF2-40B4-BE49-F238E27FC236}">
                <a16:creationId xmlns:a16="http://schemas.microsoft.com/office/drawing/2014/main" id="{EC6CD499-618F-45D9-B499-ABC7894D0F62}"/>
              </a:ext>
            </a:extLst>
          </p:cNvPr>
          <p:cNvSpPr>
            <a:spLocks noGrp="1"/>
          </p:cNvSpPr>
          <p:nvPr>
            <p:ph type="sldNum" sz="quarter" idx="28"/>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312020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3344801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entered Title + 1 Colum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17351EE-AB9A-4374-BE39-A7C61C53B7DD}"/>
              </a:ext>
            </a:extLst>
          </p:cNvPr>
          <p:cNvSpPr>
            <a:spLocks noGrp="1"/>
          </p:cNvSpPr>
          <p:nvPr>
            <p:ph type="body" sz="quarter" idx="25"/>
          </p:nvPr>
        </p:nvSpPr>
        <p:spPr>
          <a:xfrm>
            <a:off x="2133000" y="3168650"/>
            <a:ext cx="7927181" cy="2438066"/>
          </a:xfrm>
          <a:prstGeom prst="rect">
            <a:avLst/>
          </a:prstGeom>
        </p:spPr>
        <p:txBody>
          <a:bodyPr/>
          <a:lstStyle>
            <a:lvl1pPr marL="0" indent="0" algn="ctr">
              <a:lnSpc>
                <a:spcPct val="120000"/>
              </a:lnSpc>
              <a:buFont typeface="Arial" panose="020B0604020202020204" pitchFamily="34" charset="0"/>
              <a:buNone/>
              <a:defRPr sz="1250"/>
            </a:lvl1pPr>
            <a:lvl2pPr marL="228600" indent="0" algn="ctr">
              <a:buNone/>
              <a:defRPr sz="1250"/>
            </a:lvl2pPr>
            <a:lvl3pPr marL="628650" indent="-171450" algn="ctr">
              <a:buFont typeface="Arial" panose="020B0604020202020204" pitchFamily="34" charset="0"/>
              <a:buChar char="•"/>
              <a:defRPr sz="1250"/>
            </a:lvl3pPr>
            <a:lvl4pPr marL="857250" indent="-171450" algn="ctr">
              <a:buFont typeface="Arial" panose="020B0604020202020204" pitchFamily="34" charset="0"/>
              <a:buChar char="•"/>
              <a:defRPr sz="1250"/>
            </a:lvl4pPr>
            <a:lvl5pPr marL="1085850" indent="-171450" algn="ctr">
              <a:buFont typeface="Arial" panose="020B0604020202020204" pitchFamily="34" charset="0"/>
              <a:buChar char="•"/>
              <a:defRPr sz="1250"/>
            </a:lvl5pPr>
          </a:lstStyle>
          <a:p>
            <a:pPr lvl="0"/>
            <a:r>
              <a:rPr lang="en-GB"/>
              <a:t>Click to edit Master text styles</a:t>
            </a:r>
          </a:p>
        </p:txBody>
      </p:sp>
      <p:sp>
        <p:nvSpPr>
          <p:cNvPr id="12" name="Title 11">
            <a:extLst>
              <a:ext uri="{FF2B5EF4-FFF2-40B4-BE49-F238E27FC236}">
                <a16:creationId xmlns:a16="http://schemas.microsoft.com/office/drawing/2014/main" id="{2CCD4D85-23DA-4C85-967E-7313C3AA9AA3}"/>
              </a:ext>
            </a:extLst>
          </p:cNvPr>
          <p:cNvSpPr>
            <a:spLocks noGrp="1"/>
          </p:cNvSpPr>
          <p:nvPr>
            <p:ph type="title"/>
          </p:nvPr>
        </p:nvSpPr>
        <p:spPr>
          <a:xfrm>
            <a:off x="2133000" y="928951"/>
            <a:ext cx="7912350" cy="1899000"/>
          </a:xfrm>
        </p:spPr>
        <p:txBody>
          <a:bodyPr anchor="b">
            <a:normAutofit/>
          </a:bodyPr>
          <a:lstStyle>
            <a:lvl1pPr algn="ctr">
              <a:lnSpc>
                <a:spcPct val="120000"/>
              </a:lnSpc>
              <a:defRPr sz="3000" cap="none" baseline="0"/>
            </a:lvl1pPr>
          </a:lstStyle>
          <a:p>
            <a:r>
              <a:rPr lang="en-GB"/>
              <a:t>Click to edit Master title style</a:t>
            </a:r>
            <a:endParaRPr lang="pl-PL"/>
          </a:p>
        </p:txBody>
      </p:sp>
      <p:sp>
        <p:nvSpPr>
          <p:cNvPr id="13" name="Date Placeholder 12">
            <a:extLst>
              <a:ext uri="{FF2B5EF4-FFF2-40B4-BE49-F238E27FC236}">
                <a16:creationId xmlns:a16="http://schemas.microsoft.com/office/drawing/2014/main" id="{C63678C9-A65C-419A-B073-5EBB5E8547C6}"/>
              </a:ext>
            </a:extLst>
          </p:cNvPr>
          <p:cNvSpPr>
            <a:spLocks noGrp="1"/>
          </p:cNvSpPr>
          <p:nvPr>
            <p:ph type="dt" sz="half" idx="26"/>
          </p:nvPr>
        </p:nvSpPr>
        <p:spPr/>
        <p:txBody>
          <a:bodyPr/>
          <a:lstStyle/>
          <a:p>
            <a:fld id="{5D7D2D02-FF3B-48E0-9309-04F108A5B15B}" type="datetime1">
              <a:rPr lang="pl-PL" smtClean="0"/>
              <a:t>29.01.2024</a:t>
            </a:fld>
            <a:endParaRPr lang="pl-PL"/>
          </a:p>
        </p:txBody>
      </p:sp>
      <p:sp>
        <p:nvSpPr>
          <p:cNvPr id="14" name="Footer Placeholder 13">
            <a:extLst>
              <a:ext uri="{FF2B5EF4-FFF2-40B4-BE49-F238E27FC236}">
                <a16:creationId xmlns:a16="http://schemas.microsoft.com/office/drawing/2014/main" id="{9E2AFAAC-D484-42AE-8EF4-290194A0E3F7}"/>
              </a:ext>
            </a:extLst>
          </p:cNvPr>
          <p:cNvSpPr>
            <a:spLocks noGrp="1"/>
          </p:cNvSpPr>
          <p:nvPr>
            <p:ph type="ftr" sz="quarter" idx="27"/>
          </p:nvPr>
        </p:nvSpPr>
        <p:spPr/>
        <p:txBody>
          <a:bodyPr/>
          <a:lstStyle/>
          <a:p>
            <a:r>
              <a:rPr lang="en-US"/>
              <a:t>Client name</a:t>
            </a:r>
            <a:br>
              <a:rPr lang="pl-PL"/>
            </a:br>
            <a:r>
              <a:rPr lang="en-US"/>
              <a:t>Presentation title</a:t>
            </a:r>
          </a:p>
          <a:p>
            <a:endParaRPr lang="pl-PL"/>
          </a:p>
        </p:txBody>
      </p:sp>
      <p:sp>
        <p:nvSpPr>
          <p:cNvPr id="15" name="Slide Number Placeholder 14">
            <a:extLst>
              <a:ext uri="{FF2B5EF4-FFF2-40B4-BE49-F238E27FC236}">
                <a16:creationId xmlns:a16="http://schemas.microsoft.com/office/drawing/2014/main" id="{EC6CD499-618F-45D9-B499-ABC7894D0F62}"/>
              </a:ext>
            </a:extLst>
          </p:cNvPr>
          <p:cNvSpPr>
            <a:spLocks noGrp="1"/>
          </p:cNvSpPr>
          <p:nvPr>
            <p:ph type="sldNum" sz="quarter" idx="28"/>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03881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ft Title + Multi Column">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E800D6E-972C-469F-AFA1-96222DC2DB1A}"/>
              </a:ext>
            </a:extLst>
          </p:cNvPr>
          <p:cNvSpPr>
            <a:spLocks noGrp="1"/>
          </p:cNvSpPr>
          <p:nvPr>
            <p:ph type="title"/>
          </p:nvPr>
        </p:nvSpPr>
        <p:spPr>
          <a:xfrm>
            <a:off x="1224160" y="871200"/>
            <a:ext cx="7912350" cy="1899000"/>
          </a:xfrm>
        </p:spPr>
        <p:txBody>
          <a:bodyPr anchor="b">
            <a:normAutofit/>
          </a:bodyPr>
          <a:lstStyle>
            <a:lvl1pPr>
              <a:lnSpc>
                <a:spcPct val="120000"/>
              </a:lnSpc>
              <a:defRPr sz="3000" cap="none" baseline="0"/>
            </a:lvl1pPr>
          </a:lstStyle>
          <a:p>
            <a:r>
              <a:rPr lang="en-GB"/>
              <a:t>Click to edit Master title style</a:t>
            </a:r>
            <a:endParaRPr lang="pl-PL"/>
          </a:p>
        </p:txBody>
      </p:sp>
      <p:sp>
        <p:nvSpPr>
          <p:cNvPr id="15" name="Date Placeholder 14">
            <a:extLst>
              <a:ext uri="{FF2B5EF4-FFF2-40B4-BE49-F238E27FC236}">
                <a16:creationId xmlns:a16="http://schemas.microsoft.com/office/drawing/2014/main" id="{7967FDFE-E144-4145-A861-B1E75532C336}"/>
              </a:ext>
            </a:extLst>
          </p:cNvPr>
          <p:cNvSpPr>
            <a:spLocks noGrp="1"/>
          </p:cNvSpPr>
          <p:nvPr>
            <p:ph type="dt" sz="half" idx="26"/>
          </p:nvPr>
        </p:nvSpPr>
        <p:spPr/>
        <p:txBody>
          <a:bodyPr/>
          <a:lstStyle/>
          <a:p>
            <a:fld id="{DA7CBB30-D832-4AFC-867F-117970C9C65F}" type="datetime1">
              <a:rPr lang="pl-PL" smtClean="0"/>
              <a:t>29.01.2024</a:t>
            </a:fld>
            <a:endParaRPr lang="pl-PL"/>
          </a:p>
        </p:txBody>
      </p:sp>
      <p:sp>
        <p:nvSpPr>
          <p:cNvPr id="16" name="Footer Placeholder 15">
            <a:extLst>
              <a:ext uri="{FF2B5EF4-FFF2-40B4-BE49-F238E27FC236}">
                <a16:creationId xmlns:a16="http://schemas.microsoft.com/office/drawing/2014/main" id="{8518EC37-4C4D-4CB3-B48E-6C4BDB871913}"/>
              </a:ext>
            </a:extLst>
          </p:cNvPr>
          <p:cNvSpPr>
            <a:spLocks noGrp="1"/>
          </p:cNvSpPr>
          <p:nvPr>
            <p:ph type="ftr" sz="quarter" idx="27"/>
          </p:nvPr>
        </p:nvSpPr>
        <p:spPr/>
        <p:txBody>
          <a:bodyPr/>
          <a:lstStyle/>
          <a:p>
            <a:r>
              <a:rPr lang="en-US"/>
              <a:t>Client name</a:t>
            </a:r>
            <a:br>
              <a:rPr lang="pl-PL"/>
            </a:br>
            <a:r>
              <a:rPr lang="en-US"/>
              <a:t>Presentation title</a:t>
            </a:r>
          </a:p>
          <a:p>
            <a:endParaRPr lang="pl-PL"/>
          </a:p>
        </p:txBody>
      </p:sp>
      <p:sp>
        <p:nvSpPr>
          <p:cNvPr id="17" name="Slide Number Placeholder 16">
            <a:extLst>
              <a:ext uri="{FF2B5EF4-FFF2-40B4-BE49-F238E27FC236}">
                <a16:creationId xmlns:a16="http://schemas.microsoft.com/office/drawing/2014/main" id="{E3F7BD8B-BA62-4224-A786-B066DAF2BB72}"/>
              </a:ext>
            </a:extLst>
          </p:cNvPr>
          <p:cNvSpPr>
            <a:spLocks noGrp="1"/>
          </p:cNvSpPr>
          <p:nvPr>
            <p:ph type="sldNum" sz="quarter" idx="28"/>
          </p:nvPr>
        </p:nvSpPr>
        <p:spPr/>
        <p:txBody>
          <a:bodyPr/>
          <a:lstStyle/>
          <a:p>
            <a:fld id="{A5081EEF-004A-4625-9A68-49D50C34D2A4}" type="slidenum">
              <a:rPr lang="pl-PL" smtClean="0"/>
              <a:pPr/>
              <a:t>‹#›</a:t>
            </a:fld>
            <a:endParaRPr lang="pl-PL"/>
          </a:p>
        </p:txBody>
      </p:sp>
      <p:sp>
        <p:nvSpPr>
          <p:cNvPr id="7" name="Text Placeholder 10">
            <a:extLst>
              <a:ext uri="{FF2B5EF4-FFF2-40B4-BE49-F238E27FC236}">
                <a16:creationId xmlns:a16="http://schemas.microsoft.com/office/drawing/2014/main" id="{8347BBEE-5096-4213-8C65-FEF3DB09A887}"/>
              </a:ext>
            </a:extLst>
          </p:cNvPr>
          <p:cNvSpPr>
            <a:spLocks noGrp="1"/>
          </p:cNvSpPr>
          <p:nvPr>
            <p:ph type="body" sz="quarter" idx="25"/>
          </p:nvPr>
        </p:nvSpPr>
        <p:spPr>
          <a:xfrm>
            <a:off x="1216819" y="3168650"/>
            <a:ext cx="7927181" cy="2438066"/>
          </a:xfrm>
          <a:prstGeom prst="rect">
            <a:avLst/>
          </a:prstGeom>
        </p:spPr>
        <p:txBody>
          <a:bodyPr numCol="2" spcCol="889200"/>
          <a:lstStyle>
            <a:lvl1pPr marL="171450" indent="-171450">
              <a:lnSpc>
                <a:spcPct val="120000"/>
              </a:lnSpc>
              <a:buFont typeface="Arial" panose="020B0604020202020204" pitchFamily="34" charset="0"/>
              <a:buChar char="•"/>
              <a:defRPr sz="900"/>
            </a:lvl1pPr>
            <a:lvl2pPr marL="357188" indent="-177007" defTabSz="358775">
              <a:lnSpc>
                <a:spcPct val="120000"/>
              </a:lnSpc>
              <a:buFont typeface="Roboto" panose="02000000000000000000" pitchFamily="2" charset="0"/>
              <a:buChar char="–"/>
              <a:defRPr sz="900">
                <a:latin typeface="Haas Grot Disp R 55 Roman"/>
              </a:defRPr>
            </a:lvl2pPr>
            <a:lvl3pPr marL="537369" indent="-180182">
              <a:lnSpc>
                <a:spcPct val="120000"/>
              </a:lnSpc>
              <a:buFont typeface="Roboto" panose="02000000000000000000" pitchFamily="2" charset="0"/>
              <a:buChar char="–"/>
              <a:defRPr sz="900">
                <a:latin typeface="Haas Grot Disp R 55 Roman"/>
              </a:defRPr>
            </a:lvl3pPr>
            <a:lvl4pPr marL="717550" indent="-180182">
              <a:lnSpc>
                <a:spcPct val="120000"/>
              </a:lnSpc>
              <a:buFont typeface="Roboto" panose="02000000000000000000" pitchFamily="2" charset="0"/>
              <a:buChar char="–"/>
              <a:defRPr sz="900">
                <a:latin typeface="Haas Grot Disp R 55 Roman"/>
              </a:defRPr>
            </a:lvl4pPr>
            <a:lvl5pPr marL="898525" indent="-180975">
              <a:lnSpc>
                <a:spcPct val="120000"/>
              </a:lnSpc>
              <a:spcBef>
                <a:spcPts val="0"/>
              </a:spcBef>
              <a:buFont typeface="Roboto" panose="02000000000000000000" pitchFamily="2" charset="0"/>
              <a:buChar char="–"/>
              <a:defRPr sz="7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Tree>
    <p:extLst>
      <p:ext uri="{BB962C8B-B14F-4D97-AF65-F5344CB8AC3E}">
        <p14:creationId xmlns:p14="http://schemas.microsoft.com/office/powerpoint/2010/main" val="4332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ft Bullets">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2702F773-F5D1-4315-A42B-3DF5F4844454}"/>
              </a:ext>
            </a:extLst>
          </p:cNvPr>
          <p:cNvSpPr>
            <a:spLocks noGrp="1"/>
          </p:cNvSpPr>
          <p:nvPr>
            <p:ph type="dt" sz="half" idx="14"/>
          </p:nvPr>
        </p:nvSpPr>
        <p:spPr/>
        <p:txBody>
          <a:bodyPr/>
          <a:lstStyle/>
          <a:p>
            <a:fld id="{EBE8B8AC-E676-48F8-AA3A-5144F7A8CFD4}" type="datetime1">
              <a:rPr lang="pl-PL" smtClean="0"/>
              <a:t>29.01.2024</a:t>
            </a:fld>
            <a:endParaRPr lang="pl-PL"/>
          </a:p>
        </p:txBody>
      </p:sp>
      <p:sp>
        <p:nvSpPr>
          <p:cNvPr id="10" name="Footer Placeholder 9">
            <a:extLst>
              <a:ext uri="{FF2B5EF4-FFF2-40B4-BE49-F238E27FC236}">
                <a16:creationId xmlns:a16="http://schemas.microsoft.com/office/drawing/2014/main" id="{3A72DFDE-F726-464A-AAF5-134E285F9E63}"/>
              </a:ext>
            </a:extLst>
          </p:cNvPr>
          <p:cNvSpPr>
            <a:spLocks noGrp="1"/>
          </p:cNvSpPr>
          <p:nvPr>
            <p:ph type="ftr" sz="quarter" idx="15"/>
          </p:nvPr>
        </p:nvSpPr>
        <p:spPr/>
        <p:txBody>
          <a:bodyPr/>
          <a:lstStyle/>
          <a:p>
            <a:r>
              <a:rPr lang="en-US"/>
              <a:t>Client name</a:t>
            </a:r>
            <a:br>
              <a:rPr lang="pl-PL"/>
            </a:br>
            <a:r>
              <a:rPr lang="en-US"/>
              <a:t>Presentation title</a:t>
            </a:r>
          </a:p>
          <a:p>
            <a:endParaRPr lang="pl-PL"/>
          </a:p>
        </p:txBody>
      </p:sp>
      <p:sp>
        <p:nvSpPr>
          <p:cNvPr id="11" name="Slide Number Placeholder 10">
            <a:extLst>
              <a:ext uri="{FF2B5EF4-FFF2-40B4-BE49-F238E27FC236}">
                <a16:creationId xmlns:a16="http://schemas.microsoft.com/office/drawing/2014/main" id="{0847BE89-5E27-4DA3-B532-3B2CC894EC7C}"/>
              </a:ext>
            </a:extLst>
          </p:cNvPr>
          <p:cNvSpPr>
            <a:spLocks noGrp="1"/>
          </p:cNvSpPr>
          <p:nvPr>
            <p:ph type="sldNum" sz="quarter" idx="16"/>
          </p:nvPr>
        </p:nvSpPr>
        <p:spPr/>
        <p:txBody>
          <a:bodyPr/>
          <a:lstStyle/>
          <a:p>
            <a:fld id="{A5081EEF-004A-4625-9A68-49D50C34D2A4}" type="slidenum">
              <a:rPr lang="pl-PL" smtClean="0"/>
              <a:pPr/>
              <a:t>‹#›</a:t>
            </a:fld>
            <a:endParaRPr lang="pl-PL"/>
          </a:p>
        </p:txBody>
      </p:sp>
      <p:sp>
        <p:nvSpPr>
          <p:cNvPr id="6" name="Text Placeholder 7">
            <a:extLst>
              <a:ext uri="{FF2B5EF4-FFF2-40B4-BE49-F238E27FC236}">
                <a16:creationId xmlns:a16="http://schemas.microsoft.com/office/drawing/2014/main" id="{1D091FEC-CE6C-49F4-9B05-C5C89775E937}"/>
              </a:ext>
            </a:extLst>
          </p:cNvPr>
          <p:cNvSpPr>
            <a:spLocks noGrp="1"/>
          </p:cNvSpPr>
          <p:nvPr>
            <p:ph type="body" sz="quarter" idx="13"/>
          </p:nvPr>
        </p:nvSpPr>
        <p:spPr>
          <a:xfrm>
            <a:off x="1222200" y="3051208"/>
            <a:ext cx="7927200" cy="2607992"/>
          </a:xfrm>
          <a:prstGeom prst="rect">
            <a:avLst/>
          </a:prstGeom>
        </p:spPr>
        <p:txBody>
          <a:bodyPr anchor="ctr"/>
          <a:lstStyle>
            <a:lvl1pPr marL="404813" indent="-404813">
              <a:lnSpc>
                <a:spcPct val="120000"/>
              </a:lnSpc>
              <a:spcBef>
                <a:spcPts val="1750"/>
              </a:spcBef>
              <a:buFont typeface="Arial" panose="020B0604020202020204" pitchFamily="34" charset="0"/>
              <a:buChar char="•"/>
              <a:tabLst/>
              <a:defRPr sz="1250"/>
            </a:lvl1pPr>
            <a:lvl2pPr marL="581819" indent="-171450" defTabSz="315119">
              <a:lnSpc>
                <a:spcPct val="120000"/>
              </a:lnSpc>
              <a:buFont typeface="Roboto" panose="02000000000000000000" pitchFamily="2" charset="0"/>
              <a:buChar char="–"/>
              <a:tabLst/>
              <a:defRPr sz="1250">
                <a:latin typeface="Haas Grot Disp R 55 Roman"/>
              </a:defRPr>
            </a:lvl2pPr>
            <a:lvl3pPr marL="850107" indent="-220663">
              <a:lnSpc>
                <a:spcPct val="120000"/>
              </a:lnSpc>
              <a:buFont typeface="Roboto" panose="02000000000000000000" pitchFamily="2" charset="0"/>
              <a:buChar char="–"/>
              <a:defRPr sz="1250">
                <a:latin typeface="Haas Grot Disp R 55 Roman"/>
              </a:defRPr>
            </a:lvl3pPr>
            <a:lvl4pPr marL="1031082" indent="-180975">
              <a:lnSpc>
                <a:spcPct val="120000"/>
              </a:lnSpc>
              <a:buFont typeface="Roboto" panose="02000000000000000000" pitchFamily="2" charset="0"/>
              <a:buChar char="–"/>
              <a:defRPr sz="1250">
                <a:latin typeface="Haas Grot Disp R 55 Roman"/>
              </a:defRPr>
            </a:lvl4pPr>
            <a:lvl5pPr marL="1299369" indent="-202407">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7" name="Title 11">
            <a:extLst>
              <a:ext uri="{FF2B5EF4-FFF2-40B4-BE49-F238E27FC236}">
                <a16:creationId xmlns:a16="http://schemas.microsoft.com/office/drawing/2014/main" id="{0763CF80-32D2-41FC-918E-FADD4917DFEC}"/>
              </a:ext>
            </a:extLst>
          </p:cNvPr>
          <p:cNvSpPr>
            <a:spLocks noGrp="1"/>
          </p:cNvSpPr>
          <p:nvPr>
            <p:ph type="title"/>
          </p:nvPr>
        </p:nvSpPr>
        <p:spPr>
          <a:xfrm>
            <a:off x="1222200" y="871200"/>
            <a:ext cx="7912350" cy="1899000"/>
          </a:xfrm>
        </p:spPr>
        <p:txBody>
          <a:bodyPr anchor="b">
            <a:normAutofit/>
          </a:bodyPr>
          <a:lstStyle>
            <a:lvl1pPr>
              <a:lnSpc>
                <a:spcPct val="120000"/>
              </a:lnSpc>
              <a:defRPr sz="3000" cap="none" baseline="0"/>
            </a:lvl1pPr>
          </a:lstStyle>
          <a:p>
            <a:r>
              <a:rPr lang="en-GB"/>
              <a:t>Click to edit Master title style</a:t>
            </a:r>
            <a:endParaRPr lang="pl-PL"/>
          </a:p>
        </p:txBody>
      </p:sp>
    </p:spTree>
    <p:extLst>
      <p:ext uri="{BB962C8B-B14F-4D97-AF65-F5344CB8AC3E}">
        <p14:creationId xmlns:p14="http://schemas.microsoft.com/office/powerpoint/2010/main" val="4240695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entered Bullets">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2702F773-F5D1-4315-A42B-3DF5F4844454}"/>
              </a:ext>
            </a:extLst>
          </p:cNvPr>
          <p:cNvSpPr>
            <a:spLocks noGrp="1"/>
          </p:cNvSpPr>
          <p:nvPr>
            <p:ph type="dt" sz="half" idx="14"/>
          </p:nvPr>
        </p:nvSpPr>
        <p:spPr/>
        <p:txBody>
          <a:bodyPr/>
          <a:lstStyle/>
          <a:p>
            <a:fld id="{EBE8B8AC-E676-48F8-AA3A-5144F7A8CFD4}" type="datetime1">
              <a:rPr lang="pl-PL" smtClean="0"/>
              <a:t>29.01.2024</a:t>
            </a:fld>
            <a:endParaRPr lang="pl-PL"/>
          </a:p>
        </p:txBody>
      </p:sp>
      <p:sp>
        <p:nvSpPr>
          <p:cNvPr id="10" name="Footer Placeholder 9">
            <a:extLst>
              <a:ext uri="{FF2B5EF4-FFF2-40B4-BE49-F238E27FC236}">
                <a16:creationId xmlns:a16="http://schemas.microsoft.com/office/drawing/2014/main" id="{3A72DFDE-F726-464A-AAF5-134E285F9E63}"/>
              </a:ext>
            </a:extLst>
          </p:cNvPr>
          <p:cNvSpPr>
            <a:spLocks noGrp="1"/>
          </p:cNvSpPr>
          <p:nvPr>
            <p:ph type="ftr" sz="quarter" idx="15"/>
          </p:nvPr>
        </p:nvSpPr>
        <p:spPr/>
        <p:txBody>
          <a:bodyPr/>
          <a:lstStyle/>
          <a:p>
            <a:r>
              <a:rPr lang="en-US"/>
              <a:t>Client name</a:t>
            </a:r>
            <a:br>
              <a:rPr lang="pl-PL"/>
            </a:br>
            <a:r>
              <a:rPr lang="en-US"/>
              <a:t>Presentation title</a:t>
            </a:r>
          </a:p>
          <a:p>
            <a:endParaRPr lang="pl-PL"/>
          </a:p>
        </p:txBody>
      </p:sp>
      <p:sp>
        <p:nvSpPr>
          <p:cNvPr id="11" name="Slide Number Placeholder 10">
            <a:extLst>
              <a:ext uri="{FF2B5EF4-FFF2-40B4-BE49-F238E27FC236}">
                <a16:creationId xmlns:a16="http://schemas.microsoft.com/office/drawing/2014/main" id="{0847BE89-5E27-4DA3-B532-3B2CC894EC7C}"/>
              </a:ext>
            </a:extLst>
          </p:cNvPr>
          <p:cNvSpPr>
            <a:spLocks noGrp="1"/>
          </p:cNvSpPr>
          <p:nvPr>
            <p:ph type="sldNum" sz="quarter" idx="16"/>
          </p:nvPr>
        </p:nvSpPr>
        <p:spPr/>
        <p:txBody>
          <a:bodyPr/>
          <a:lstStyle/>
          <a:p>
            <a:fld id="{A5081EEF-004A-4625-9A68-49D50C34D2A4}" type="slidenum">
              <a:rPr lang="pl-PL" smtClean="0"/>
              <a:pPr/>
              <a:t>‹#›</a:t>
            </a:fld>
            <a:endParaRPr lang="pl-PL"/>
          </a:p>
        </p:txBody>
      </p:sp>
      <p:sp>
        <p:nvSpPr>
          <p:cNvPr id="7" name="Title 11">
            <a:extLst>
              <a:ext uri="{FF2B5EF4-FFF2-40B4-BE49-F238E27FC236}">
                <a16:creationId xmlns:a16="http://schemas.microsoft.com/office/drawing/2014/main" id="{0763CF80-32D2-41FC-918E-FADD4917DFEC}"/>
              </a:ext>
            </a:extLst>
          </p:cNvPr>
          <p:cNvSpPr>
            <a:spLocks noGrp="1"/>
          </p:cNvSpPr>
          <p:nvPr>
            <p:ph type="title"/>
          </p:nvPr>
        </p:nvSpPr>
        <p:spPr>
          <a:xfrm>
            <a:off x="2133000" y="871200"/>
            <a:ext cx="7912350" cy="1899000"/>
          </a:xfrm>
        </p:spPr>
        <p:txBody>
          <a:bodyPr anchor="b">
            <a:normAutofit/>
          </a:bodyPr>
          <a:lstStyle>
            <a:lvl1pPr algn="ctr">
              <a:lnSpc>
                <a:spcPct val="120000"/>
              </a:lnSpc>
              <a:defRPr sz="3000" cap="none" baseline="0"/>
            </a:lvl1pPr>
          </a:lstStyle>
          <a:p>
            <a:r>
              <a:rPr lang="en-GB"/>
              <a:t>Click to edit Master title style</a:t>
            </a:r>
            <a:endParaRPr lang="pl-PL"/>
          </a:p>
        </p:txBody>
      </p:sp>
      <p:sp>
        <p:nvSpPr>
          <p:cNvPr id="8" name="Text Placeholder 7">
            <a:extLst>
              <a:ext uri="{FF2B5EF4-FFF2-40B4-BE49-F238E27FC236}">
                <a16:creationId xmlns:a16="http://schemas.microsoft.com/office/drawing/2014/main" id="{F37EFFC5-C9CC-4FDC-B361-B409ED830FA0}"/>
              </a:ext>
            </a:extLst>
          </p:cNvPr>
          <p:cNvSpPr>
            <a:spLocks noGrp="1"/>
          </p:cNvSpPr>
          <p:nvPr>
            <p:ph type="body" sz="quarter" idx="13"/>
          </p:nvPr>
        </p:nvSpPr>
        <p:spPr>
          <a:xfrm>
            <a:off x="2133000" y="3099335"/>
            <a:ext cx="7927200" cy="2607992"/>
          </a:xfrm>
          <a:prstGeom prst="rect">
            <a:avLst/>
          </a:prstGeom>
        </p:spPr>
        <p:txBody>
          <a:bodyPr anchor="ctr"/>
          <a:lstStyle>
            <a:lvl1pPr marL="404813" indent="-404813">
              <a:lnSpc>
                <a:spcPct val="120000"/>
              </a:lnSpc>
              <a:spcBef>
                <a:spcPts val="1750"/>
              </a:spcBef>
              <a:buFont typeface="Arial" panose="020B0604020202020204" pitchFamily="34" charset="0"/>
              <a:buChar char="•"/>
              <a:tabLst/>
              <a:defRPr sz="1250"/>
            </a:lvl1pPr>
            <a:lvl2pPr marL="581819" indent="-171450" defTabSz="315119">
              <a:lnSpc>
                <a:spcPct val="120000"/>
              </a:lnSpc>
              <a:buFont typeface="Roboto" panose="02000000000000000000" pitchFamily="2" charset="0"/>
              <a:buChar char="–"/>
              <a:tabLst/>
              <a:defRPr sz="1250">
                <a:latin typeface="Haas Grot Disp R 55 Roman"/>
              </a:defRPr>
            </a:lvl2pPr>
            <a:lvl3pPr marL="850107" indent="-220663">
              <a:lnSpc>
                <a:spcPct val="120000"/>
              </a:lnSpc>
              <a:buFont typeface="Roboto" panose="02000000000000000000" pitchFamily="2" charset="0"/>
              <a:buChar char="–"/>
              <a:defRPr sz="1250">
                <a:latin typeface="Haas Grot Disp R 55 Roman"/>
              </a:defRPr>
            </a:lvl3pPr>
            <a:lvl4pPr marL="1031082" indent="-180975">
              <a:lnSpc>
                <a:spcPct val="120000"/>
              </a:lnSpc>
              <a:buFont typeface="Roboto" panose="02000000000000000000" pitchFamily="2" charset="0"/>
              <a:buChar char="–"/>
              <a:defRPr sz="1250">
                <a:latin typeface="Haas Grot Disp R 55 Roman"/>
              </a:defRPr>
            </a:lvl4pPr>
            <a:lvl5pPr marL="1299369" indent="-202407">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Tree>
    <p:extLst>
      <p:ext uri="{BB962C8B-B14F-4D97-AF65-F5344CB8AC3E}">
        <p14:creationId xmlns:p14="http://schemas.microsoft.com/office/powerpoint/2010/main" val="894881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r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668F953-230E-4959-90EB-A9234E2801B3}"/>
              </a:ext>
            </a:extLst>
          </p:cNvPr>
          <p:cNvSpPr>
            <a:spLocks noGrp="1"/>
          </p:cNvSpPr>
          <p:nvPr>
            <p:ph type="body" sz="quarter" idx="13"/>
          </p:nvPr>
        </p:nvSpPr>
        <p:spPr>
          <a:xfrm>
            <a:off x="1209600" y="1193400"/>
            <a:ext cx="9774000" cy="4467600"/>
          </a:xfrm>
          <a:prstGeom prst="rect">
            <a:avLst/>
          </a:prstGeom>
        </p:spPr>
        <p:txBody>
          <a:bodyPr lIns="0" tIns="0" rIns="0" bIns="0" anchor="ctr"/>
          <a:lstStyle>
            <a:lvl1pPr marL="0" indent="0" algn="ctr">
              <a:lnSpc>
                <a:spcPct val="120000"/>
              </a:lnSpc>
              <a:buNone/>
              <a:defRPr sz="3000"/>
            </a:lvl1pPr>
          </a:lstStyle>
          <a:p>
            <a:pPr lvl="0"/>
            <a:r>
              <a:rPr lang="en-GB"/>
              <a:t>Click to edit Master text styles</a:t>
            </a:r>
          </a:p>
        </p:txBody>
      </p:sp>
      <p:sp>
        <p:nvSpPr>
          <p:cNvPr id="8" name="Date Placeholder 7">
            <a:extLst>
              <a:ext uri="{FF2B5EF4-FFF2-40B4-BE49-F238E27FC236}">
                <a16:creationId xmlns:a16="http://schemas.microsoft.com/office/drawing/2014/main" id="{CCB01AC7-9423-48DA-A49A-C8CFE0AAC18F}"/>
              </a:ext>
            </a:extLst>
          </p:cNvPr>
          <p:cNvSpPr>
            <a:spLocks noGrp="1"/>
          </p:cNvSpPr>
          <p:nvPr>
            <p:ph type="dt" sz="half" idx="14"/>
          </p:nvPr>
        </p:nvSpPr>
        <p:spPr/>
        <p:txBody>
          <a:bodyPr/>
          <a:lstStyle/>
          <a:p>
            <a:fld id="{1B889DEC-8DF2-4E23-8749-BD25642BBF79}" type="datetime1">
              <a:rPr lang="pl-PL" smtClean="0"/>
              <a:t>29.01.2024</a:t>
            </a:fld>
            <a:endParaRPr lang="pl-PL"/>
          </a:p>
        </p:txBody>
      </p:sp>
      <p:sp>
        <p:nvSpPr>
          <p:cNvPr id="9" name="Footer Placeholder 8">
            <a:extLst>
              <a:ext uri="{FF2B5EF4-FFF2-40B4-BE49-F238E27FC236}">
                <a16:creationId xmlns:a16="http://schemas.microsoft.com/office/drawing/2014/main" id="{556E11D1-EEB7-4C50-A7C1-3F9A978353AE}"/>
              </a:ext>
            </a:extLst>
          </p:cNvPr>
          <p:cNvSpPr>
            <a:spLocks noGrp="1"/>
          </p:cNvSpPr>
          <p:nvPr>
            <p:ph type="ftr" sz="quarter" idx="15"/>
          </p:nvPr>
        </p:nvSpPr>
        <p:spPr/>
        <p:txBody>
          <a:bodyPr/>
          <a:lstStyle/>
          <a:p>
            <a:r>
              <a:rPr lang="en-US"/>
              <a:t>Client name</a:t>
            </a:r>
            <a:br>
              <a:rPr lang="pl-PL"/>
            </a:br>
            <a:r>
              <a:rPr lang="en-US"/>
              <a:t>Presentation title</a:t>
            </a:r>
          </a:p>
          <a:p>
            <a:endParaRPr lang="pl-PL"/>
          </a:p>
        </p:txBody>
      </p:sp>
      <p:sp>
        <p:nvSpPr>
          <p:cNvPr id="10" name="Slide Number Placeholder 9">
            <a:extLst>
              <a:ext uri="{FF2B5EF4-FFF2-40B4-BE49-F238E27FC236}">
                <a16:creationId xmlns:a16="http://schemas.microsoft.com/office/drawing/2014/main" id="{B3B1D60F-5902-4574-90EF-C4805277809B}"/>
              </a:ext>
            </a:extLst>
          </p:cNvPr>
          <p:cNvSpPr>
            <a:spLocks noGrp="1"/>
          </p:cNvSpPr>
          <p:nvPr>
            <p:ph type="sldNum" sz="quarter" idx="16"/>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32761561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 Im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B629-BE95-45FA-8F88-37E510D3E9E0}"/>
              </a:ext>
            </a:extLst>
          </p:cNvPr>
          <p:cNvSpPr>
            <a:spLocks noGrp="1"/>
          </p:cNvSpPr>
          <p:nvPr>
            <p:ph type="title"/>
          </p:nvPr>
        </p:nvSpPr>
        <p:spPr>
          <a:xfrm>
            <a:off x="1224000" y="1193400"/>
            <a:ext cx="4264200" cy="2928600"/>
          </a:xfrm>
        </p:spPr>
        <p:txBody>
          <a:bodyPr lIns="0" tIns="0" rIns="0" bIns="0" anchor="b" anchorCtr="0">
            <a:normAutofit/>
          </a:bodyPr>
          <a:lstStyle>
            <a:lvl1pPr>
              <a:defRPr sz="3000"/>
            </a:lvl1pPr>
          </a:lstStyle>
          <a:p>
            <a:r>
              <a:rPr lang="en-GB"/>
              <a:t>Click to edit Master title style</a:t>
            </a:r>
            <a:endParaRPr lang="pl-PL"/>
          </a:p>
        </p:txBody>
      </p:sp>
      <p:sp>
        <p:nvSpPr>
          <p:cNvPr id="7" name="Text Placeholder 6">
            <a:extLst>
              <a:ext uri="{FF2B5EF4-FFF2-40B4-BE49-F238E27FC236}">
                <a16:creationId xmlns:a16="http://schemas.microsoft.com/office/drawing/2014/main" id="{402C7DDB-83C2-4736-BA80-53CB94E145A6}"/>
              </a:ext>
            </a:extLst>
          </p:cNvPr>
          <p:cNvSpPr>
            <a:spLocks noGrp="1"/>
          </p:cNvSpPr>
          <p:nvPr>
            <p:ph type="body" sz="quarter" idx="13"/>
          </p:nvPr>
        </p:nvSpPr>
        <p:spPr>
          <a:xfrm>
            <a:off x="1223962" y="4402800"/>
            <a:ext cx="4264200" cy="1548000"/>
          </a:xfrm>
          <a:prstGeom prst="rect">
            <a:avLst/>
          </a:prstGeom>
        </p:spPr>
        <p:txBody>
          <a:bodyPr lIns="0" tIns="0" rIns="0" bIns="0"/>
          <a:lstStyle>
            <a:lvl1pPr marL="171450" indent="-171450">
              <a:lnSpc>
                <a:spcPct val="120000"/>
              </a:lnSpc>
              <a:buFont typeface="Arial" panose="020B0604020202020204" pitchFamily="34" charset="0"/>
              <a:buChar char="•"/>
              <a:defRPr sz="1250"/>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9" name="Picture Placeholder 8">
            <a:extLst>
              <a:ext uri="{FF2B5EF4-FFF2-40B4-BE49-F238E27FC236}">
                <a16:creationId xmlns:a16="http://schemas.microsoft.com/office/drawing/2014/main" id="{97348069-DA6E-4318-AC45-7EFB1E33B3EC}"/>
              </a:ext>
            </a:extLst>
          </p:cNvPr>
          <p:cNvSpPr>
            <a:spLocks noGrp="1"/>
          </p:cNvSpPr>
          <p:nvPr>
            <p:ph type="pic" sz="quarter" idx="14"/>
          </p:nvPr>
        </p:nvSpPr>
        <p:spPr>
          <a:xfrm>
            <a:off x="6404400" y="909000"/>
            <a:ext cx="4870800" cy="5041800"/>
          </a:xfrm>
          <a:prstGeom prst="rect">
            <a:avLst/>
          </a:prstGeom>
        </p:spPr>
        <p:txBody>
          <a:bodyPr lIns="0" tIns="0" rIns="0" bIns="0" anchor="ctr" anchorCtr="0"/>
          <a:lstStyle/>
          <a:p>
            <a:r>
              <a:rPr lang="en-GB"/>
              <a:t>Click icon to add picture</a:t>
            </a:r>
            <a:endParaRPr lang="pl-PL"/>
          </a:p>
        </p:txBody>
      </p:sp>
      <p:sp>
        <p:nvSpPr>
          <p:cNvPr id="10" name="Date Placeholder 9">
            <a:extLst>
              <a:ext uri="{FF2B5EF4-FFF2-40B4-BE49-F238E27FC236}">
                <a16:creationId xmlns:a16="http://schemas.microsoft.com/office/drawing/2014/main" id="{2819DE54-8000-46EC-9730-E39534058B47}"/>
              </a:ext>
            </a:extLst>
          </p:cNvPr>
          <p:cNvSpPr>
            <a:spLocks noGrp="1"/>
          </p:cNvSpPr>
          <p:nvPr>
            <p:ph type="dt" sz="half" idx="15"/>
          </p:nvPr>
        </p:nvSpPr>
        <p:spPr/>
        <p:txBody>
          <a:bodyPr/>
          <a:lstStyle/>
          <a:p>
            <a:fld id="{259DE82B-45A7-4884-9098-6241AA462119}" type="datetime1">
              <a:rPr lang="pl-PL" smtClean="0"/>
              <a:t>29.01.2024</a:t>
            </a:fld>
            <a:endParaRPr lang="pl-PL"/>
          </a:p>
        </p:txBody>
      </p:sp>
      <p:sp>
        <p:nvSpPr>
          <p:cNvPr id="11" name="Footer Placeholder 10">
            <a:extLst>
              <a:ext uri="{FF2B5EF4-FFF2-40B4-BE49-F238E27FC236}">
                <a16:creationId xmlns:a16="http://schemas.microsoft.com/office/drawing/2014/main" id="{29540105-0909-4E88-A543-FA1E54E21752}"/>
              </a:ext>
            </a:extLst>
          </p:cNvPr>
          <p:cNvSpPr>
            <a:spLocks noGrp="1"/>
          </p:cNvSpPr>
          <p:nvPr>
            <p:ph type="ftr" sz="quarter" idx="16"/>
          </p:nvPr>
        </p:nvSpPr>
        <p:spPr/>
        <p:txBody>
          <a:bodyPr/>
          <a:lstStyle/>
          <a:p>
            <a:r>
              <a:rPr lang="en-US"/>
              <a:t>Client name</a:t>
            </a:r>
            <a:br>
              <a:rPr lang="pl-PL"/>
            </a:br>
            <a:r>
              <a:rPr lang="en-US"/>
              <a:t>Presentation title</a:t>
            </a:r>
          </a:p>
          <a:p>
            <a:endParaRPr lang="pl-PL"/>
          </a:p>
        </p:txBody>
      </p:sp>
      <p:sp>
        <p:nvSpPr>
          <p:cNvPr id="12" name="Slide Number Placeholder 11">
            <a:extLst>
              <a:ext uri="{FF2B5EF4-FFF2-40B4-BE49-F238E27FC236}">
                <a16:creationId xmlns:a16="http://schemas.microsoft.com/office/drawing/2014/main" id="{32551080-2CA6-4346-BEF3-0948D5D566CD}"/>
              </a:ext>
            </a:extLst>
          </p:cNvPr>
          <p:cNvSpPr>
            <a:spLocks noGrp="1"/>
          </p:cNvSpPr>
          <p:nvPr>
            <p:ph type="sldNum" sz="quarter" idx="17"/>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1575818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 Im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C0E8-0199-4B1B-B055-7D1799921C21}"/>
              </a:ext>
            </a:extLst>
          </p:cNvPr>
          <p:cNvSpPr>
            <a:spLocks noGrp="1"/>
          </p:cNvSpPr>
          <p:nvPr>
            <p:ph type="title"/>
          </p:nvPr>
        </p:nvSpPr>
        <p:spPr>
          <a:xfrm>
            <a:off x="313200" y="1193400"/>
            <a:ext cx="2428200" cy="2352600"/>
          </a:xfrm>
        </p:spPr>
        <p:txBody>
          <a:bodyPr lIns="0" tIns="0" rIns="0" bIns="0" anchor="b" anchorCtr="0">
            <a:noAutofit/>
          </a:bodyPr>
          <a:lstStyle>
            <a:lvl1pPr>
              <a:defRPr sz="3000"/>
            </a:lvl1pPr>
          </a:lstStyle>
          <a:p>
            <a:r>
              <a:rPr lang="en-GB"/>
              <a:t>Click to edit Master title style</a:t>
            </a:r>
            <a:endParaRPr lang="pl-PL"/>
          </a:p>
        </p:txBody>
      </p:sp>
      <p:sp>
        <p:nvSpPr>
          <p:cNvPr id="6" name="Text Placeholder 6">
            <a:extLst>
              <a:ext uri="{FF2B5EF4-FFF2-40B4-BE49-F238E27FC236}">
                <a16:creationId xmlns:a16="http://schemas.microsoft.com/office/drawing/2014/main" id="{D0CFB4EC-DA9F-49B1-B05D-E0350E4E8AA8}"/>
              </a:ext>
            </a:extLst>
          </p:cNvPr>
          <p:cNvSpPr>
            <a:spLocks noGrp="1"/>
          </p:cNvSpPr>
          <p:nvPr>
            <p:ph type="body" sz="quarter" idx="13"/>
          </p:nvPr>
        </p:nvSpPr>
        <p:spPr>
          <a:xfrm>
            <a:off x="313200" y="3864600"/>
            <a:ext cx="2388524" cy="2383200"/>
          </a:xfrm>
          <a:prstGeom prst="rect">
            <a:avLst/>
          </a:prstGeom>
        </p:spPr>
        <p:txBody>
          <a:bodyPr lIns="0" tIns="0" rIns="0" bIns="0"/>
          <a:lstStyle>
            <a:lvl1pPr marL="171450" indent="-171450">
              <a:lnSpc>
                <a:spcPct val="120000"/>
              </a:lnSpc>
              <a:buFont typeface="Arial" panose="020B0604020202020204" pitchFamily="34" charset="0"/>
              <a:buChar char="•"/>
              <a:defRPr sz="1250"/>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7" name="Picture Placeholder 8">
            <a:extLst>
              <a:ext uri="{FF2B5EF4-FFF2-40B4-BE49-F238E27FC236}">
                <a16:creationId xmlns:a16="http://schemas.microsoft.com/office/drawing/2014/main" id="{3178281C-C713-486D-8CFA-68611E235CE8}"/>
              </a:ext>
            </a:extLst>
          </p:cNvPr>
          <p:cNvSpPr>
            <a:spLocks noGrp="1"/>
          </p:cNvSpPr>
          <p:nvPr>
            <p:ph type="pic" sz="quarter" idx="14"/>
          </p:nvPr>
        </p:nvSpPr>
        <p:spPr>
          <a:xfrm>
            <a:off x="3052800" y="0"/>
            <a:ext cx="9138600" cy="6858000"/>
          </a:xfrm>
          <a:prstGeom prst="rect">
            <a:avLst/>
          </a:prstGeom>
        </p:spPr>
        <p:txBody>
          <a:bodyPr lIns="0" tIns="0" rIns="0" bIns="0" anchor="ctr" anchorCtr="0"/>
          <a:lstStyle/>
          <a:p>
            <a:r>
              <a:rPr lang="en-GB"/>
              <a:t>Click icon to add picture</a:t>
            </a:r>
            <a:endParaRPr lang="pl-PL"/>
          </a:p>
        </p:txBody>
      </p:sp>
      <p:sp>
        <p:nvSpPr>
          <p:cNvPr id="8" name="Date Placeholder 7">
            <a:extLst>
              <a:ext uri="{FF2B5EF4-FFF2-40B4-BE49-F238E27FC236}">
                <a16:creationId xmlns:a16="http://schemas.microsoft.com/office/drawing/2014/main" id="{28A742CF-F330-4B8A-85BB-50678CC7476E}"/>
              </a:ext>
            </a:extLst>
          </p:cNvPr>
          <p:cNvSpPr>
            <a:spLocks noGrp="1"/>
          </p:cNvSpPr>
          <p:nvPr>
            <p:ph type="dt" sz="half" idx="15"/>
          </p:nvPr>
        </p:nvSpPr>
        <p:spPr/>
        <p:txBody>
          <a:bodyPr/>
          <a:lstStyle/>
          <a:p>
            <a:fld id="{885B33CE-67A7-4E67-8443-B8E3862ACA72}" type="datetime1">
              <a:rPr lang="pl-PL" smtClean="0"/>
              <a:t>29.01.2024</a:t>
            </a:fld>
            <a:endParaRPr lang="pl-PL"/>
          </a:p>
        </p:txBody>
      </p:sp>
      <p:sp>
        <p:nvSpPr>
          <p:cNvPr id="9" name="Footer Placeholder 8">
            <a:extLst>
              <a:ext uri="{FF2B5EF4-FFF2-40B4-BE49-F238E27FC236}">
                <a16:creationId xmlns:a16="http://schemas.microsoft.com/office/drawing/2014/main" id="{F096B26A-F352-4BDE-A983-EA16BD61515E}"/>
              </a:ext>
            </a:extLst>
          </p:cNvPr>
          <p:cNvSpPr>
            <a:spLocks noGrp="1"/>
          </p:cNvSpPr>
          <p:nvPr>
            <p:ph type="ftr" sz="quarter" idx="16"/>
          </p:nvPr>
        </p:nvSpPr>
        <p:spPr/>
        <p:txBody>
          <a:bodyPr/>
          <a:lstStyle/>
          <a:p>
            <a:r>
              <a:rPr lang="en-US"/>
              <a:t>Client name</a:t>
            </a:r>
            <a:br>
              <a:rPr lang="pl-PL"/>
            </a:br>
            <a:r>
              <a:rPr lang="en-US"/>
              <a:t>Presentation title</a:t>
            </a:r>
          </a:p>
          <a:p>
            <a:endParaRPr lang="pl-PL"/>
          </a:p>
        </p:txBody>
      </p:sp>
      <p:sp>
        <p:nvSpPr>
          <p:cNvPr id="10" name="Slide Number Placeholder 9">
            <a:extLst>
              <a:ext uri="{FF2B5EF4-FFF2-40B4-BE49-F238E27FC236}">
                <a16:creationId xmlns:a16="http://schemas.microsoft.com/office/drawing/2014/main" id="{58E50BF5-D205-4015-80C4-E4DB10283837}"/>
              </a:ext>
            </a:extLst>
          </p:cNvPr>
          <p:cNvSpPr>
            <a:spLocks noGrp="1"/>
          </p:cNvSpPr>
          <p:nvPr>
            <p:ph type="sldNum" sz="quarter" idx="17"/>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282318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rame + Img + Tx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E8B8B10-6A2E-419E-91EC-1DBA7145A8F3}"/>
              </a:ext>
            </a:extLst>
          </p:cNvPr>
          <p:cNvSpPr>
            <a:spLocks noGrp="1"/>
          </p:cNvSpPr>
          <p:nvPr>
            <p:ph type="pic" sz="quarter" idx="13"/>
          </p:nvPr>
        </p:nvSpPr>
        <p:spPr>
          <a:xfrm>
            <a:off x="918000" y="909000"/>
            <a:ext cx="10357200" cy="5041800"/>
          </a:xfrm>
          <a:prstGeom prst="rect">
            <a:avLst/>
          </a:prstGeom>
        </p:spPr>
        <p:txBody>
          <a:bodyPr lIns="0" tIns="0" rIns="0" bIns="0" anchor="ctr" anchorCtr="0"/>
          <a:lstStyle/>
          <a:p>
            <a:r>
              <a:rPr lang="en-GB"/>
              <a:t>Click icon to add picture</a:t>
            </a:r>
            <a:endParaRPr lang="pl-PL"/>
          </a:p>
        </p:txBody>
      </p:sp>
      <p:sp>
        <p:nvSpPr>
          <p:cNvPr id="9" name="Text Placeholder 8">
            <a:extLst>
              <a:ext uri="{FF2B5EF4-FFF2-40B4-BE49-F238E27FC236}">
                <a16:creationId xmlns:a16="http://schemas.microsoft.com/office/drawing/2014/main" id="{2D39A19D-60CD-48D0-88EB-476B431DFF9A}"/>
              </a:ext>
            </a:extLst>
          </p:cNvPr>
          <p:cNvSpPr>
            <a:spLocks noGrp="1"/>
          </p:cNvSpPr>
          <p:nvPr>
            <p:ph type="body" sz="quarter" idx="14"/>
          </p:nvPr>
        </p:nvSpPr>
        <p:spPr>
          <a:xfrm>
            <a:off x="2831400" y="1735200"/>
            <a:ext cx="6748200" cy="3387600"/>
          </a:xfrm>
          <a:prstGeom prst="rect">
            <a:avLst/>
          </a:prstGeom>
        </p:spPr>
        <p:txBody>
          <a:bodyPr lIns="0" tIns="0" rIns="0" bIns="0" numCol="1" anchor="ctr"/>
          <a:lstStyle>
            <a:lvl1pPr marL="0" indent="0" algn="ctr">
              <a:buNone/>
              <a:defRPr sz="3000"/>
            </a:lvl1pPr>
            <a:lvl2pPr marL="228600" indent="0">
              <a:buNone/>
              <a:defRPr sz="3000"/>
            </a:lvl2pPr>
            <a:lvl3pPr marL="457200" indent="0">
              <a:buFont typeface="Arial" panose="020B0604020202020204" pitchFamily="34" charset="0"/>
              <a:buNone/>
              <a:defRPr sz="3000"/>
            </a:lvl3pPr>
            <a:lvl4pPr marL="685800" indent="0">
              <a:buNone/>
              <a:defRPr sz="3000"/>
            </a:lvl4pPr>
            <a:lvl5pPr marL="914400" indent="0">
              <a:buNone/>
              <a:defRPr sz="3000"/>
            </a:lvl5pPr>
          </a:lstStyle>
          <a:p>
            <a:pPr lvl="0"/>
            <a:r>
              <a:rPr lang="en-GB"/>
              <a:t>Click to edit Master text styles</a:t>
            </a:r>
          </a:p>
        </p:txBody>
      </p:sp>
      <p:sp>
        <p:nvSpPr>
          <p:cNvPr id="10" name="Date Placeholder 9">
            <a:extLst>
              <a:ext uri="{FF2B5EF4-FFF2-40B4-BE49-F238E27FC236}">
                <a16:creationId xmlns:a16="http://schemas.microsoft.com/office/drawing/2014/main" id="{C68998D7-0263-4DEB-AACA-3A2809D7A3F8}"/>
              </a:ext>
            </a:extLst>
          </p:cNvPr>
          <p:cNvSpPr>
            <a:spLocks noGrp="1"/>
          </p:cNvSpPr>
          <p:nvPr>
            <p:ph type="dt" sz="half" idx="15"/>
          </p:nvPr>
        </p:nvSpPr>
        <p:spPr/>
        <p:txBody>
          <a:bodyPr/>
          <a:lstStyle/>
          <a:p>
            <a:fld id="{5E6DC864-14DF-4052-8C78-12E41B59E1E2}" type="datetime1">
              <a:rPr lang="pl-PL" smtClean="0"/>
              <a:t>29.01.2024</a:t>
            </a:fld>
            <a:endParaRPr lang="pl-PL"/>
          </a:p>
        </p:txBody>
      </p:sp>
      <p:sp>
        <p:nvSpPr>
          <p:cNvPr id="11" name="Footer Placeholder 10">
            <a:extLst>
              <a:ext uri="{FF2B5EF4-FFF2-40B4-BE49-F238E27FC236}">
                <a16:creationId xmlns:a16="http://schemas.microsoft.com/office/drawing/2014/main" id="{E9230868-DA3C-40E6-BF4D-E46FEED318D4}"/>
              </a:ext>
            </a:extLst>
          </p:cNvPr>
          <p:cNvSpPr>
            <a:spLocks noGrp="1"/>
          </p:cNvSpPr>
          <p:nvPr>
            <p:ph type="ftr" sz="quarter" idx="16"/>
          </p:nvPr>
        </p:nvSpPr>
        <p:spPr/>
        <p:txBody>
          <a:bodyPr/>
          <a:lstStyle/>
          <a:p>
            <a:r>
              <a:rPr lang="en-US"/>
              <a:t>Client name</a:t>
            </a:r>
            <a:br>
              <a:rPr lang="pl-PL"/>
            </a:br>
            <a:r>
              <a:rPr lang="en-US"/>
              <a:t>Presentation title</a:t>
            </a:r>
          </a:p>
          <a:p>
            <a:endParaRPr lang="pl-PL"/>
          </a:p>
        </p:txBody>
      </p:sp>
      <p:sp>
        <p:nvSpPr>
          <p:cNvPr id="12" name="Slide Number Placeholder 11">
            <a:extLst>
              <a:ext uri="{FF2B5EF4-FFF2-40B4-BE49-F238E27FC236}">
                <a16:creationId xmlns:a16="http://schemas.microsoft.com/office/drawing/2014/main" id="{E870E2E8-A145-40EC-8DE2-BBB11FC144D0}"/>
              </a:ext>
            </a:extLst>
          </p:cNvPr>
          <p:cNvSpPr>
            <a:spLocks noGrp="1"/>
          </p:cNvSpPr>
          <p:nvPr>
            <p:ph type="sldNum" sz="quarter" idx="17"/>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1367692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g Ful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82956E-01E7-4F87-A076-A24935E6C666}"/>
              </a:ext>
            </a:extLst>
          </p:cNvPr>
          <p:cNvSpPr>
            <a:spLocks noGrp="1"/>
          </p:cNvSpPr>
          <p:nvPr>
            <p:ph type="dt" sz="half" idx="10"/>
          </p:nvPr>
        </p:nvSpPr>
        <p:spPr/>
        <p:txBody>
          <a:bodyPr/>
          <a:lstStyle/>
          <a:p>
            <a:fld id="{4FA73C87-E8FB-442F-BC6A-98CBB5A89EF0}" type="datetime1">
              <a:rPr lang="pl-PL" smtClean="0"/>
              <a:t>29.01.2024</a:t>
            </a:fld>
            <a:endParaRPr lang="pl-PL"/>
          </a:p>
        </p:txBody>
      </p:sp>
      <p:sp>
        <p:nvSpPr>
          <p:cNvPr id="4" name="Slide Number Placeholder 3">
            <a:extLst>
              <a:ext uri="{FF2B5EF4-FFF2-40B4-BE49-F238E27FC236}">
                <a16:creationId xmlns:a16="http://schemas.microsoft.com/office/drawing/2014/main" id="{87CF7519-241C-4323-9B4F-AE776998F6B1}"/>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4023CBB2-3395-492E-9444-75D6F6D2E133}"/>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6" name="Picture Placeholder 6">
            <a:extLst>
              <a:ext uri="{FF2B5EF4-FFF2-40B4-BE49-F238E27FC236}">
                <a16:creationId xmlns:a16="http://schemas.microsoft.com/office/drawing/2014/main" id="{96F0548D-4E92-44FA-959C-FBE22113AAB1}"/>
              </a:ext>
            </a:extLst>
          </p:cNvPr>
          <p:cNvSpPr>
            <a:spLocks noGrp="1"/>
          </p:cNvSpPr>
          <p:nvPr>
            <p:ph type="pic" sz="quarter" idx="13"/>
          </p:nvPr>
        </p:nvSpPr>
        <p:spPr>
          <a:xfrm>
            <a:off x="0" y="0"/>
            <a:ext cx="12192000" cy="6858000"/>
          </a:xfrm>
          <a:prstGeom prst="rect">
            <a:avLst/>
          </a:prstGeom>
        </p:spPr>
        <p:txBody>
          <a:bodyPr lIns="0" tIns="0" rIns="0" bIns="0" anchor="ctr" anchorCtr="0"/>
          <a:lstStyle/>
          <a:p>
            <a:r>
              <a:rPr lang="en-GB"/>
              <a:t>Click icon to add picture</a:t>
            </a:r>
            <a:endParaRPr lang="pl-PL"/>
          </a:p>
        </p:txBody>
      </p:sp>
    </p:spTree>
    <p:extLst>
      <p:ext uri="{BB962C8B-B14F-4D97-AF65-F5344CB8AC3E}">
        <p14:creationId xmlns:p14="http://schemas.microsoft.com/office/powerpoint/2010/main" val="565567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ipp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F676-912B-45B8-8F3F-B7EE36EAC022}"/>
              </a:ext>
            </a:extLst>
          </p:cNvPr>
          <p:cNvSpPr>
            <a:spLocks noGrp="1"/>
          </p:cNvSpPr>
          <p:nvPr>
            <p:ph type="title"/>
          </p:nvPr>
        </p:nvSpPr>
        <p:spPr>
          <a:xfrm>
            <a:off x="896400" y="2946600"/>
            <a:ext cx="2966400" cy="3250800"/>
          </a:xfrm>
        </p:spPr>
        <p:txBody>
          <a:bodyPr lIns="0" tIns="0" rIns="0" bIns="0" anchor="t" anchorCtr="0">
            <a:normAutofit/>
          </a:bodyPr>
          <a:lstStyle>
            <a:lvl1pPr>
              <a:lnSpc>
                <a:spcPct val="110000"/>
              </a:lnSpc>
              <a:defRPr sz="3000"/>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E1D65485-2476-4BDC-985B-2CC1C9939229}"/>
              </a:ext>
            </a:extLst>
          </p:cNvPr>
          <p:cNvSpPr>
            <a:spLocks noGrp="1"/>
          </p:cNvSpPr>
          <p:nvPr>
            <p:ph type="dt" sz="half" idx="10"/>
          </p:nvPr>
        </p:nvSpPr>
        <p:spPr/>
        <p:txBody>
          <a:bodyPr/>
          <a:lstStyle/>
          <a:p>
            <a:fld id="{30823703-2223-488E-ABAD-9B8A394F9C0A}" type="datetime1">
              <a:rPr lang="pl-PL" smtClean="0"/>
              <a:t>29.01.2024</a:t>
            </a:fld>
            <a:endParaRPr lang="pl-PL"/>
          </a:p>
        </p:txBody>
      </p:sp>
      <p:sp>
        <p:nvSpPr>
          <p:cNvPr id="4" name="Slide Number Placeholder 3">
            <a:extLst>
              <a:ext uri="{FF2B5EF4-FFF2-40B4-BE49-F238E27FC236}">
                <a16:creationId xmlns:a16="http://schemas.microsoft.com/office/drawing/2014/main" id="{112FF118-98BB-42F9-B31B-355B149A6961}"/>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C565CA50-3EB9-4C72-B59A-D5761A75B9DA}"/>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8" name="Text Placeholder 6">
            <a:extLst>
              <a:ext uri="{FF2B5EF4-FFF2-40B4-BE49-F238E27FC236}">
                <a16:creationId xmlns:a16="http://schemas.microsoft.com/office/drawing/2014/main" id="{C3610231-58CB-4755-82F3-FE34BA4A2CFC}"/>
              </a:ext>
            </a:extLst>
          </p:cNvPr>
          <p:cNvSpPr>
            <a:spLocks noGrp="1"/>
          </p:cNvSpPr>
          <p:nvPr>
            <p:ph type="body" sz="quarter" idx="14"/>
          </p:nvPr>
        </p:nvSpPr>
        <p:spPr>
          <a:xfrm>
            <a:off x="8555400" y="2485800"/>
            <a:ext cx="2791800" cy="1362600"/>
          </a:xfrm>
          <a:prstGeom prst="rect">
            <a:avLst/>
          </a:prstGeom>
        </p:spPr>
        <p:txBody>
          <a:bodyPr lIns="0" tIns="0" rIns="0" bIns="0"/>
          <a:lstStyle>
            <a:lvl1pPr marL="171450" indent="-171450">
              <a:lnSpc>
                <a:spcPct val="120000"/>
              </a:lnSpc>
              <a:buFont typeface="Arial" panose="020B0604020202020204" pitchFamily="34" charset="0"/>
              <a:buChar char="•"/>
              <a:defRPr sz="1250">
                <a:solidFill>
                  <a:schemeClr val="tx1"/>
                </a:solidFill>
              </a:defRPr>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10" name="Picture Placeholder 9">
            <a:extLst>
              <a:ext uri="{FF2B5EF4-FFF2-40B4-BE49-F238E27FC236}">
                <a16:creationId xmlns:a16="http://schemas.microsoft.com/office/drawing/2014/main" id="{A463B9A7-7E3B-41FB-A4DB-5C15EB2E31E1}"/>
              </a:ext>
            </a:extLst>
          </p:cNvPr>
          <p:cNvSpPr>
            <a:spLocks noGrp="1"/>
          </p:cNvSpPr>
          <p:nvPr>
            <p:ph type="pic" sz="quarter" idx="15"/>
          </p:nvPr>
        </p:nvSpPr>
        <p:spPr>
          <a:xfrm>
            <a:off x="304200" y="601200"/>
            <a:ext cx="3861000" cy="1884600"/>
          </a:xfrm>
          <a:prstGeom prst="rect">
            <a:avLst/>
          </a:prstGeom>
        </p:spPr>
        <p:txBody>
          <a:bodyPr lIns="0" tIns="0" rIns="0" bIns="0" anchor="ctr" anchorCtr="0"/>
          <a:lstStyle/>
          <a:p>
            <a:r>
              <a:rPr lang="en-GB"/>
              <a:t>Click icon to add picture</a:t>
            </a:r>
            <a:endParaRPr lang="pl-PL"/>
          </a:p>
        </p:txBody>
      </p:sp>
      <p:sp>
        <p:nvSpPr>
          <p:cNvPr id="11" name="Picture Placeholder 9">
            <a:extLst>
              <a:ext uri="{FF2B5EF4-FFF2-40B4-BE49-F238E27FC236}">
                <a16:creationId xmlns:a16="http://schemas.microsoft.com/office/drawing/2014/main" id="{393DF910-1125-4CF6-B1FE-42EC1D6C5FF1}"/>
              </a:ext>
            </a:extLst>
          </p:cNvPr>
          <p:cNvSpPr>
            <a:spLocks noGrp="1"/>
          </p:cNvSpPr>
          <p:nvPr>
            <p:ph type="pic" sz="quarter" idx="16"/>
          </p:nvPr>
        </p:nvSpPr>
        <p:spPr>
          <a:xfrm>
            <a:off x="4163400" y="2486700"/>
            <a:ext cx="3855600" cy="1884600"/>
          </a:xfrm>
          <a:prstGeom prst="rect">
            <a:avLst/>
          </a:prstGeom>
        </p:spPr>
        <p:txBody>
          <a:bodyPr lIns="0" tIns="0" rIns="0" bIns="0" anchor="ctr" anchorCtr="0"/>
          <a:lstStyle/>
          <a:p>
            <a:r>
              <a:rPr lang="en-GB"/>
              <a:t>Click icon to add picture</a:t>
            </a:r>
            <a:endParaRPr lang="pl-PL"/>
          </a:p>
        </p:txBody>
      </p:sp>
      <p:sp>
        <p:nvSpPr>
          <p:cNvPr id="12" name="Picture Placeholder 9">
            <a:extLst>
              <a:ext uri="{FF2B5EF4-FFF2-40B4-BE49-F238E27FC236}">
                <a16:creationId xmlns:a16="http://schemas.microsoft.com/office/drawing/2014/main" id="{FBC14DC0-AA3F-4DDA-A115-1798EF436D02}"/>
              </a:ext>
            </a:extLst>
          </p:cNvPr>
          <p:cNvSpPr>
            <a:spLocks noGrp="1"/>
          </p:cNvSpPr>
          <p:nvPr>
            <p:ph type="pic" sz="quarter" idx="17"/>
          </p:nvPr>
        </p:nvSpPr>
        <p:spPr>
          <a:xfrm>
            <a:off x="8026200" y="4372200"/>
            <a:ext cx="3853800" cy="1879200"/>
          </a:xfrm>
          <a:prstGeom prst="rect">
            <a:avLst/>
          </a:prstGeom>
        </p:spPr>
        <p:txBody>
          <a:bodyPr lIns="0" tIns="0" rIns="0" bIns="0" anchor="ctr" anchorCtr="0"/>
          <a:lstStyle/>
          <a:p>
            <a:r>
              <a:rPr lang="en-GB"/>
              <a:t>Click icon to add picture</a:t>
            </a:r>
            <a:endParaRPr lang="pl-PL"/>
          </a:p>
        </p:txBody>
      </p:sp>
      <p:sp>
        <p:nvSpPr>
          <p:cNvPr id="14" name="Text Placeholder 6">
            <a:extLst>
              <a:ext uri="{FF2B5EF4-FFF2-40B4-BE49-F238E27FC236}">
                <a16:creationId xmlns:a16="http://schemas.microsoft.com/office/drawing/2014/main" id="{53A0EF62-39AD-401A-8209-27E42F98EABB}"/>
              </a:ext>
            </a:extLst>
          </p:cNvPr>
          <p:cNvSpPr>
            <a:spLocks noGrp="1"/>
          </p:cNvSpPr>
          <p:nvPr>
            <p:ph type="body" sz="quarter" idx="18"/>
          </p:nvPr>
        </p:nvSpPr>
        <p:spPr>
          <a:xfrm>
            <a:off x="4704097" y="4894200"/>
            <a:ext cx="2791800" cy="1362600"/>
          </a:xfrm>
          <a:prstGeom prst="rect">
            <a:avLst/>
          </a:prstGeom>
        </p:spPr>
        <p:txBody>
          <a:bodyPr lIns="0" tIns="0" rIns="0" bIns="0"/>
          <a:lstStyle>
            <a:lvl1pPr marL="171450" indent="-171450">
              <a:lnSpc>
                <a:spcPct val="120000"/>
              </a:lnSpc>
              <a:buFont typeface="Arial" panose="020B0604020202020204" pitchFamily="34" charset="0"/>
              <a:buChar char="•"/>
              <a:defRPr sz="1250">
                <a:solidFill>
                  <a:schemeClr val="tx1"/>
                </a:solidFill>
              </a:defRPr>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Tree>
    <p:extLst>
      <p:ext uri="{BB962C8B-B14F-4D97-AF65-F5344CB8AC3E}">
        <p14:creationId xmlns:p14="http://schemas.microsoft.com/office/powerpoint/2010/main" val="268754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936375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 Img + Filled Bg">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B333-CA74-4921-9E9E-2240DE668237}"/>
              </a:ext>
            </a:extLst>
          </p:cNvPr>
          <p:cNvSpPr>
            <a:spLocks noGrp="1"/>
          </p:cNvSpPr>
          <p:nvPr>
            <p:ph type="title"/>
          </p:nvPr>
        </p:nvSpPr>
        <p:spPr>
          <a:xfrm>
            <a:off x="1224000" y="1193400"/>
            <a:ext cx="4264200" cy="4469400"/>
          </a:xfrm>
        </p:spPr>
        <p:txBody>
          <a:bodyPr lIns="0" tIns="0" rIns="0" bIns="0">
            <a:noAutofit/>
          </a:bodyPr>
          <a:lstStyle>
            <a:lvl1pPr>
              <a:defRPr sz="3000">
                <a:latin typeface="Nova Cut"/>
              </a:defRPr>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F351F229-8FC1-4F46-8FFF-297530DE3B40}"/>
              </a:ext>
            </a:extLst>
          </p:cNvPr>
          <p:cNvSpPr>
            <a:spLocks noGrp="1"/>
          </p:cNvSpPr>
          <p:nvPr>
            <p:ph type="dt" sz="half" idx="10"/>
          </p:nvPr>
        </p:nvSpPr>
        <p:spPr/>
        <p:txBody>
          <a:bodyPr/>
          <a:lstStyle/>
          <a:p>
            <a:fld id="{A28A6506-CC09-4B4B-A8E7-4DBBA09707C2}" type="datetime1">
              <a:rPr lang="pl-PL" smtClean="0"/>
              <a:t>29.01.2024</a:t>
            </a:fld>
            <a:endParaRPr lang="pl-PL"/>
          </a:p>
        </p:txBody>
      </p:sp>
      <p:sp>
        <p:nvSpPr>
          <p:cNvPr id="4" name="Slide Number Placeholder 3">
            <a:extLst>
              <a:ext uri="{FF2B5EF4-FFF2-40B4-BE49-F238E27FC236}">
                <a16:creationId xmlns:a16="http://schemas.microsoft.com/office/drawing/2014/main" id="{0D31F079-5301-4C86-86B1-EF0484A17738}"/>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7116F616-FA20-481D-866F-DD7297347E04}"/>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7" name="Picture Placeholder 6">
            <a:extLst>
              <a:ext uri="{FF2B5EF4-FFF2-40B4-BE49-F238E27FC236}">
                <a16:creationId xmlns:a16="http://schemas.microsoft.com/office/drawing/2014/main" id="{69454BED-45FF-4624-95C2-EFA0099C52DA}"/>
              </a:ext>
            </a:extLst>
          </p:cNvPr>
          <p:cNvSpPr>
            <a:spLocks noGrp="1"/>
          </p:cNvSpPr>
          <p:nvPr>
            <p:ph type="pic" sz="quarter" idx="13"/>
          </p:nvPr>
        </p:nvSpPr>
        <p:spPr>
          <a:xfrm>
            <a:off x="6408000" y="2241000"/>
            <a:ext cx="4863600" cy="2376000"/>
          </a:xfrm>
          <a:prstGeom prst="rect">
            <a:avLst/>
          </a:prstGeom>
        </p:spPr>
        <p:txBody>
          <a:bodyPr anchor="ctr" anchorCtr="0"/>
          <a:lstStyle/>
          <a:p>
            <a:r>
              <a:rPr lang="en-GB"/>
              <a:t>Click icon to add picture</a:t>
            </a:r>
            <a:endParaRPr lang="pl-PL"/>
          </a:p>
        </p:txBody>
      </p:sp>
    </p:spTree>
    <p:extLst>
      <p:ext uri="{BB962C8B-B14F-4D97-AF65-F5344CB8AC3E}">
        <p14:creationId xmlns:p14="http://schemas.microsoft.com/office/powerpoint/2010/main" val="3580455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ircles bla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1D1C-EF0C-4258-9099-DF97F5D7C951}"/>
              </a:ext>
            </a:extLst>
          </p:cNvPr>
          <p:cNvSpPr>
            <a:spLocks noGrp="1"/>
          </p:cNvSpPr>
          <p:nvPr>
            <p:ph type="title"/>
          </p:nvPr>
        </p:nvSpPr>
        <p:spPr>
          <a:xfrm>
            <a:off x="1240200" y="801000"/>
            <a:ext cx="9716400" cy="889200"/>
          </a:xfrm>
        </p:spPr>
        <p:txBody>
          <a:bodyPr lIns="0" tIns="0" rIns="0" bIns="0" anchor="b" anchorCtr="0">
            <a:noAutofit/>
          </a:bodyPr>
          <a:lstStyle>
            <a:lvl1pPr algn="ctr">
              <a:defRPr sz="3000" i="0"/>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C8A606B9-46C1-444E-8B8A-EED3B85E69BE}"/>
              </a:ext>
            </a:extLst>
          </p:cNvPr>
          <p:cNvSpPr>
            <a:spLocks noGrp="1"/>
          </p:cNvSpPr>
          <p:nvPr>
            <p:ph type="dt" sz="half" idx="10"/>
          </p:nvPr>
        </p:nvSpPr>
        <p:spPr/>
        <p:txBody>
          <a:bodyPr/>
          <a:lstStyle/>
          <a:p>
            <a:fld id="{BA01875E-C1E7-4E10-821D-4F6DFAE23E8F}" type="datetime1">
              <a:rPr lang="pl-PL" smtClean="0"/>
              <a:t>29.01.2024</a:t>
            </a:fld>
            <a:endParaRPr lang="pl-PL"/>
          </a:p>
        </p:txBody>
      </p:sp>
      <p:sp>
        <p:nvSpPr>
          <p:cNvPr id="4" name="Slide Number Placeholder 3">
            <a:extLst>
              <a:ext uri="{FF2B5EF4-FFF2-40B4-BE49-F238E27FC236}">
                <a16:creationId xmlns:a16="http://schemas.microsoft.com/office/drawing/2014/main" id="{3BCF46A6-5A76-4F9A-8468-39B61F8FF2D4}"/>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FAB6C6F5-806C-4113-B437-4370229003B7}"/>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6" name="Circle">
            <a:extLst>
              <a:ext uri="{FF2B5EF4-FFF2-40B4-BE49-F238E27FC236}">
                <a16:creationId xmlns:a16="http://schemas.microsoft.com/office/drawing/2014/main" id="{59408876-26C8-4292-A7F9-F4752113DED3}"/>
              </a:ext>
            </a:extLst>
          </p:cNvPr>
          <p:cNvSpPr/>
          <p:nvPr/>
        </p:nvSpPr>
        <p:spPr>
          <a:xfrm>
            <a:off x="1239506" y="2409472"/>
            <a:ext cx="2759820" cy="2759820"/>
          </a:xfrm>
          <a:prstGeom prst="ellipse">
            <a:avLst/>
          </a:prstGeom>
          <a:ln w="50800">
            <a:solidFill>
              <a:srgbClr val="AFAFAF"/>
            </a:solidFill>
            <a:miter lim="400000"/>
          </a:ln>
        </p:spPr>
        <p:txBody>
          <a:bodyPr lIns="22860" rIns="22860" anchor="ctr"/>
          <a:lstStyle/>
          <a:p>
            <a:endParaRPr sz="1800"/>
          </a:p>
        </p:txBody>
      </p:sp>
      <p:sp>
        <p:nvSpPr>
          <p:cNvPr id="7" name="Circle">
            <a:extLst>
              <a:ext uri="{FF2B5EF4-FFF2-40B4-BE49-F238E27FC236}">
                <a16:creationId xmlns:a16="http://schemas.microsoft.com/office/drawing/2014/main" id="{C0FDA129-00A1-4056-9E13-EA40161FFA75}"/>
              </a:ext>
            </a:extLst>
          </p:cNvPr>
          <p:cNvSpPr/>
          <p:nvPr/>
        </p:nvSpPr>
        <p:spPr>
          <a:xfrm>
            <a:off x="8192674" y="2409472"/>
            <a:ext cx="2759820" cy="2759820"/>
          </a:xfrm>
          <a:prstGeom prst="ellipse">
            <a:avLst/>
          </a:prstGeom>
          <a:ln w="50800">
            <a:solidFill>
              <a:srgbClr val="AFAFAF"/>
            </a:solidFill>
            <a:miter lim="400000"/>
          </a:ln>
        </p:spPr>
        <p:txBody>
          <a:bodyPr lIns="22860" rIns="22860" anchor="ctr"/>
          <a:lstStyle/>
          <a:p>
            <a:endParaRPr sz="1800"/>
          </a:p>
        </p:txBody>
      </p:sp>
      <p:sp>
        <p:nvSpPr>
          <p:cNvPr id="8" name="Circle">
            <a:extLst>
              <a:ext uri="{FF2B5EF4-FFF2-40B4-BE49-F238E27FC236}">
                <a16:creationId xmlns:a16="http://schemas.microsoft.com/office/drawing/2014/main" id="{B261779A-84A4-4D2C-AB62-EF14FD1C4E4C}"/>
              </a:ext>
            </a:extLst>
          </p:cNvPr>
          <p:cNvSpPr/>
          <p:nvPr/>
        </p:nvSpPr>
        <p:spPr>
          <a:xfrm>
            <a:off x="4716090" y="2409472"/>
            <a:ext cx="2759820" cy="2759820"/>
          </a:xfrm>
          <a:prstGeom prst="ellipse">
            <a:avLst/>
          </a:prstGeom>
          <a:ln w="50800">
            <a:solidFill>
              <a:srgbClr val="AFAFAF"/>
            </a:solidFill>
            <a:miter lim="400000"/>
          </a:ln>
        </p:spPr>
        <p:txBody>
          <a:bodyPr lIns="22860" rIns="22860" anchor="ctr"/>
          <a:lstStyle/>
          <a:p>
            <a:endParaRPr sz="1800"/>
          </a:p>
        </p:txBody>
      </p:sp>
      <p:sp>
        <p:nvSpPr>
          <p:cNvPr id="10" name="Text Placeholder 9">
            <a:extLst>
              <a:ext uri="{FF2B5EF4-FFF2-40B4-BE49-F238E27FC236}">
                <a16:creationId xmlns:a16="http://schemas.microsoft.com/office/drawing/2014/main" id="{A213A25F-EF84-4CDA-AC47-13B1ACF8EDC9}"/>
              </a:ext>
            </a:extLst>
          </p:cNvPr>
          <p:cNvSpPr>
            <a:spLocks noGrp="1"/>
          </p:cNvSpPr>
          <p:nvPr>
            <p:ph type="body" sz="quarter" idx="13"/>
          </p:nvPr>
        </p:nvSpPr>
        <p:spPr>
          <a:xfrm>
            <a:off x="1625400" y="2889000"/>
            <a:ext cx="1989000" cy="707400"/>
          </a:xfrm>
          <a:prstGeom prst="rect">
            <a:avLst/>
          </a:prstGeom>
        </p:spPr>
        <p:txBody>
          <a:bodyPr lIns="0" tIns="0" rIns="0" bIns="0" anchor="b"/>
          <a:lstStyle>
            <a:lvl1pPr marL="0" indent="0" algn="ctr">
              <a:lnSpc>
                <a:spcPct val="120000"/>
              </a:lnSpc>
              <a:spcBef>
                <a:spcPts val="0"/>
              </a:spcBef>
              <a:buNone/>
              <a:defRPr sz="2000">
                <a:solidFill>
                  <a:schemeClr val="accent2"/>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2" name="Text Placeholder 11">
            <a:extLst>
              <a:ext uri="{FF2B5EF4-FFF2-40B4-BE49-F238E27FC236}">
                <a16:creationId xmlns:a16="http://schemas.microsoft.com/office/drawing/2014/main" id="{14A1703D-A6E6-4F41-A977-042341536818}"/>
              </a:ext>
            </a:extLst>
          </p:cNvPr>
          <p:cNvSpPr>
            <a:spLocks noGrp="1"/>
          </p:cNvSpPr>
          <p:nvPr>
            <p:ph type="body" sz="quarter" idx="14"/>
          </p:nvPr>
        </p:nvSpPr>
        <p:spPr>
          <a:xfrm>
            <a:off x="1625400" y="3664800"/>
            <a:ext cx="1989338" cy="972000"/>
          </a:xfrm>
          <a:prstGeom prst="rect">
            <a:avLst/>
          </a:prstGeom>
        </p:spPr>
        <p:txBody>
          <a:bodyPr lIns="0" tIns="0" rIns="0" bIns="0"/>
          <a:lstStyle>
            <a:lvl1pPr marL="0" indent="0" algn="ctr">
              <a:lnSpc>
                <a:spcPct val="120000"/>
              </a:lnSpc>
              <a:buNone/>
              <a:defRPr sz="900">
                <a:solidFill>
                  <a:schemeClr val="accent6"/>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3" name="Text Placeholder 9">
            <a:extLst>
              <a:ext uri="{FF2B5EF4-FFF2-40B4-BE49-F238E27FC236}">
                <a16:creationId xmlns:a16="http://schemas.microsoft.com/office/drawing/2014/main" id="{C36D4BCA-9884-44EC-B81E-0702F2D2BEDE}"/>
              </a:ext>
            </a:extLst>
          </p:cNvPr>
          <p:cNvSpPr>
            <a:spLocks noGrp="1"/>
          </p:cNvSpPr>
          <p:nvPr>
            <p:ph type="body" sz="quarter" idx="15"/>
          </p:nvPr>
        </p:nvSpPr>
        <p:spPr>
          <a:xfrm>
            <a:off x="5101200" y="2889000"/>
            <a:ext cx="1989000" cy="707400"/>
          </a:xfrm>
          <a:prstGeom prst="rect">
            <a:avLst/>
          </a:prstGeom>
        </p:spPr>
        <p:txBody>
          <a:bodyPr lIns="0" tIns="0" rIns="0" bIns="0" anchor="b"/>
          <a:lstStyle>
            <a:lvl1pPr marL="0" indent="0" algn="ctr">
              <a:lnSpc>
                <a:spcPct val="120000"/>
              </a:lnSpc>
              <a:spcBef>
                <a:spcPts val="0"/>
              </a:spcBef>
              <a:buNone/>
              <a:defRPr sz="2000">
                <a:solidFill>
                  <a:schemeClr val="accent2"/>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4" name="Text Placeholder 11">
            <a:extLst>
              <a:ext uri="{FF2B5EF4-FFF2-40B4-BE49-F238E27FC236}">
                <a16:creationId xmlns:a16="http://schemas.microsoft.com/office/drawing/2014/main" id="{B1F475FB-5479-4A4E-AA38-F2DB32ADBEAE}"/>
              </a:ext>
            </a:extLst>
          </p:cNvPr>
          <p:cNvSpPr>
            <a:spLocks noGrp="1"/>
          </p:cNvSpPr>
          <p:nvPr>
            <p:ph type="body" sz="quarter" idx="16"/>
          </p:nvPr>
        </p:nvSpPr>
        <p:spPr>
          <a:xfrm>
            <a:off x="5101200" y="3664800"/>
            <a:ext cx="1989338" cy="972000"/>
          </a:xfrm>
          <a:prstGeom prst="rect">
            <a:avLst/>
          </a:prstGeom>
        </p:spPr>
        <p:txBody>
          <a:bodyPr lIns="0" tIns="0" rIns="0" bIns="0"/>
          <a:lstStyle>
            <a:lvl1pPr marL="0" indent="0" algn="ctr">
              <a:lnSpc>
                <a:spcPct val="120000"/>
              </a:lnSpc>
              <a:buNone/>
              <a:defRPr sz="900">
                <a:solidFill>
                  <a:schemeClr val="accent6"/>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5" name="Text Placeholder 9">
            <a:extLst>
              <a:ext uri="{FF2B5EF4-FFF2-40B4-BE49-F238E27FC236}">
                <a16:creationId xmlns:a16="http://schemas.microsoft.com/office/drawing/2014/main" id="{8F6BFB8C-074A-49BE-AF7B-1CA13E144952}"/>
              </a:ext>
            </a:extLst>
          </p:cNvPr>
          <p:cNvSpPr>
            <a:spLocks noGrp="1"/>
          </p:cNvSpPr>
          <p:nvPr>
            <p:ph type="body" sz="quarter" idx="17"/>
          </p:nvPr>
        </p:nvSpPr>
        <p:spPr>
          <a:xfrm>
            <a:off x="8578800" y="2889000"/>
            <a:ext cx="1989000" cy="707400"/>
          </a:xfrm>
          <a:prstGeom prst="rect">
            <a:avLst/>
          </a:prstGeom>
        </p:spPr>
        <p:txBody>
          <a:bodyPr lIns="0" tIns="0" rIns="0" bIns="0" anchor="b"/>
          <a:lstStyle>
            <a:lvl1pPr marL="0" indent="0" algn="ctr">
              <a:lnSpc>
                <a:spcPct val="120000"/>
              </a:lnSpc>
              <a:spcBef>
                <a:spcPts val="0"/>
              </a:spcBef>
              <a:buNone/>
              <a:defRPr sz="2000">
                <a:solidFill>
                  <a:schemeClr val="accent2"/>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6" name="Text Placeholder 11">
            <a:extLst>
              <a:ext uri="{FF2B5EF4-FFF2-40B4-BE49-F238E27FC236}">
                <a16:creationId xmlns:a16="http://schemas.microsoft.com/office/drawing/2014/main" id="{8262B550-D124-4A9E-B349-E3C871934097}"/>
              </a:ext>
            </a:extLst>
          </p:cNvPr>
          <p:cNvSpPr>
            <a:spLocks noGrp="1"/>
          </p:cNvSpPr>
          <p:nvPr>
            <p:ph type="body" sz="quarter" idx="18"/>
          </p:nvPr>
        </p:nvSpPr>
        <p:spPr>
          <a:xfrm>
            <a:off x="8578800" y="3664800"/>
            <a:ext cx="1989338" cy="972000"/>
          </a:xfrm>
          <a:prstGeom prst="rect">
            <a:avLst/>
          </a:prstGeom>
        </p:spPr>
        <p:txBody>
          <a:bodyPr lIns="0" tIns="0" rIns="0" bIns="0"/>
          <a:lstStyle>
            <a:lvl1pPr marL="0" indent="0" algn="ctr">
              <a:lnSpc>
                <a:spcPct val="120000"/>
              </a:lnSpc>
              <a:buNone/>
              <a:defRPr sz="900">
                <a:solidFill>
                  <a:schemeClr val="accent6"/>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Tree>
    <p:extLst>
      <p:ext uri="{BB962C8B-B14F-4D97-AF65-F5344CB8AC3E}">
        <p14:creationId xmlns:p14="http://schemas.microsoft.com/office/powerpoint/2010/main" val="633016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 Circl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7045D19-89A6-4AEC-BCB8-0B787D6D5A7B}"/>
              </a:ext>
            </a:extLst>
          </p:cNvPr>
          <p:cNvSpPr>
            <a:spLocks noGrp="1"/>
          </p:cNvSpPr>
          <p:nvPr>
            <p:ph type="dt" sz="half" idx="10"/>
          </p:nvPr>
        </p:nvSpPr>
        <p:spPr/>
        <p:txBody>
          <a:bodyPr/>
          <a:lstStyle/>
          <a:p>
            <a:fld id="{76688D13-9515-48D8-BEE2-06F436BECAC6}" type="datetime1">
              <a:rPr lang="pl-PL" smtClean="0"/>
              <a:t>29.01.2024</a:t>
            </a:fld>
            <a:endParaRPr lang="pl-PL"/>
          </a:p>
        </p:txBody>
      </p:sp>
      <p:sp>
        <p:nvSpPr>
          <p:cNvPr id="4" name="Slide Number Placeholder 3">
            <a:extLst>
              <a:ext uri="{FF2B5EF4-FFF2-40B4-BE49-F238E27FC236}">
                <a16:creationId xmlns:a16="http://schemas.microsoft.com/office/drawing/2014/main" id="{BC649316-7B8D-4E37-940D-1EE7A54A6442}"/>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2304D4E3-1665-4127-B4D9-878116321BBA}"/>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8" name="12">
            <a:extLst>
              <a:ext uri="{FF2B5EF4-FFF2-40B4-BE49-F238E27FC236}">
                <a16:creationId xmlns:a16="http://schemas.microsoft.com/office/drawing/2014/main" id="{661E31EA-A7F4-4545-94B4-0C7B11280484}"/>
              </a:ext>
            </a:extLst>
          </p:cNvPr>
          <p:cNvSpPr>
            <a:spLocks noGrp="1"/>
          </p:cNvSpPr>
          <p:nvPr>
            <p:ph type="body" sz="quarter" idx="21"/>
          </p:nvPr>
        </p:nvSpPr>
        <p:spPr>
          <a:xfrm>
            <a:off x="2381291" y="1609989"/>
            <a:ext cx="1143001" cy="1143001"/>
          </a:xfrm>
          <a:prstGeom prst="ellipse">
            <a:avLst/>
          </a:prstGeom>
          <a:solidFill>
            <a:srgbClr val="AFAFAF"/>
          </a:solidFill>
        </p:spPr>
        <p:txBody>
          <a:bodyPr lIns="45719" tIns="45719" rIns="45719" bIns="45719" anchor="ctr"/>
          <a:lstStyle>
            <a:lvl1pPr marL="0" indent="0" algn="ctr" defTabSz="914354">
              <a:lnSpc>
                <a:spcPct val="100000"/>
              </a:lnSpc>
              <a:buSzTx/>
              <a:buFontTx/>
              <a:buNone/>
              <a:defRPr sz="1900">
                <a:solidFill>
                  <a:srgbClr val="222224"/>
                </a:solidFill>
                <a:latin typeface="Roboto Medium"/>
                <a:ea typeface="Roboto Medium"/>
                <a:cs typeface="Roboto Medium"/>
                <a:sym typeface="Roboto Medium"/>
              </a:defRPr>
            </a:lvl1pPr>
          </a:lstStyle>
          <a:p>
            <a:pPr lvl="0"/>
            <a:r>
              <a:rPr lang="en-GB"/>
              <a:t>Click to edit Master text styles</a:t>
            </a:r>
          </a:p>
        </p:txBody>
      </p:sp>
      <p:sp>
        <p:nvSpPr>
          <p:cNvPr id="9" name="12">
            <a:extLst>
              <a:ext uri="{FF2B5EF4-FFF2-40B4-BE49-F238E27FC236}">
                <a16:creationId xmlns:a16="http://schemas.microsoft.com/office/drawing/2014/main" id="{0760DCFB-20F6-42FA-A2C8-4D2CDFF69686}"/>
              </a:ext>
            </a:extLst>
          </p:cNvPr>
          <p:cNvSpPr>
            <a:spLocks noGrp="1"/>
          </p:cNvSpPr>
          <p:nvPr>
            <p:ph type="body" sz="quarter" idx="22"/>
          </p:nvPr>
        </p:nvSpPr>
        <p:spPr>
          <a:xfrm>
            <a:off x="5524500" y="1609989"/>
            <a:ext cx="1143000"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0" name="12">
            <a:extLst>
              <a:ext uri="{FF2B5EF4-FFF2-40B4-BE49-F238E27FC236}">
                <a16:creationId xmlns:a16="http://schemas.microsoft.com/office/drawing/2014/main" id="{AB82610C-82B7-4CD5-872B-A70C2B8DFA21}"/>
              </a:ext>
            </a:extLst>
          </p:cNvPr>
          <p:cNvSpPr>
            <a:spLocks noGrp="1"/>
          </p:cNvSpPr>
          <p:nvPr>
            <p:ph type="body" sz="quarter" idx="23"/>
          </p:nvPr>
        </p:nvSpPr>
        <p:spPr>
          <a:xfrm>
            <a:off x="8677234" y="1609989"/>
            <a:ext cx="1143001"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1" name="12">
            <a:extLst>
              <a:ext uri="{FF2B5EF4-FFF2-40B4-BE49-F238E27FC236}">
                <a16:creationId xmlns:a16="http://schemas.microsoft.com/office/drawing/2014/main" id="{74FA6680-330A-44DA-BAAF-CC12C1848912}"/>
              </a:ext>
            </a:extLst>
          </p:cNvPr>
          <p:cNvSpPr>
            <a:spLocks noGrp="1"/>
          </p:cNvSpPr>
          <p:nvPr>
            <p:ph type="body" sz="quarter" idx="24"/>
          </p:nvPr>
        </p:nvSpPr>
        <p:spPr>
          <a:xfrm>
            <a:off x="2371766" y="3931113"/>
            <a:ext cx="1143001"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2" name="12">
            <a:extLst>
              <a:ext uri="{FF2B5EF4-FFF2-40B4-BE49-F238E27FC236}">
                <a16:creationId xmlns:a16="http://schemas.microsoft.com/office/drawing/2014/main" id="{2D159386-4E18-4F73-8F88-D7D2E8B30A6C}"/>
              </a:ext>
            </a:extLst>
          </p:cNvPr>
          <p:cNvSpPr>
            <a:spLocks noGrp="1"/>
          </p:cNvSpPr>
          <p:nvPr>
            <p:ph type="body" sz="quarter" idx="25"/>
          </p:nvPr>
        </p:nvSpPr>
        <p:spPr>
          <a:xfrm>
            <a:off x="5524500" y="3877967"/>
            <a:ext cx="1143000"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3" name="12">
            <a:extLst>
              <a:ext uri="{FF2B5EF4-FFF2-40B4-BE49-F238E27FC236}">
                <a16:creationId xmlns:a16="http://schemas.microsoft.com/office/drawing/2014/main" id="{F438F9C9-3C34-4C16-BC5B-DB5A1EEC0378}"/>
              </a:ext>
            </a:extLst>
          </p:cNvPr>
          <p:cNvSpPr>
            <a:spLocks noGrp="1"/>
          </p:cNvSpPr>
          <p:nvPr>
            <p:ph type="body" sz="quarter" idx="26"/>
          </p:nvPr>
        </p:nvSpPr>
        <p:spPr>
          <a:xfrm>
            <a:off x="8677234" y="3931113"/>
            <a:ext cx="1143001"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5" name="Text Placeholder 14">
            <a:extLst>
              <a:ext uri="{FF2B5EF4-FFF2-40B4-BE49-F238E27FC236}">
                <a16:creationId xmlns:a16="http://schemas.microsoft.com/office/drawing/2014/main" id="{9374598E-F41E-4894-97BD-D645FCB9E3E2}"/>
              </a:ext>
            </a:extLst>
          </p:cNvPr>
          <p:cNvSpPr>
            <a:spLocks noGrp="1"/>
          </p:cNvSpPr>
          <p:nvPr>
            <p:ph type="body" sz="quarter" idx="27"/>
          </p:nvPr>
        </p:nvSpPr>
        <p:spPr>
          <a:xfrm>
            <a:off x="2269800" y="292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6" name="Text Placeholder 14">
            <a:extLst>
              <a:ext uri="{FF2B5EF4-FFF2-40B4-BE49-F238E27FC236}">
                <a16:creationId xmlns:a16="http://schemas.microsoft.com/office/drawing/2014/main" id="{35374589-ED98-4696-BC39-64047B0E5A69}"/>
              </a:ext>
            </a:extLst>
          </p:cNvPr>
          <p:cNvSpPr>
            <a:spLocks noGrp="1"/>
          </p:cNvSpPr>
          <p:nvPr>
            <p:ph type="body" sz="quarter" idx="28"/>
          </p:nvPr>
        </p:nvSpPr>
        <p:spPr>
          <a:xfrm>
            <a:off x="2271600" y="52560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7" name="Text Placeholder 14">
            <a:extLst>
              <a:ext uri="{FF2B5EF4-FFF2-40B4-BE49-F238E27FC236}">
                <a16:creationId xmlns:a16="http://schemas.microsoft.com/office/drawing/2014/main" id="{A61DAFBD-B066-4C8E-9765-2716A3054A1A}"/>
              </a:ext>
            </a:extLst>
          </p:cNvPr>
          <p:cNvSpPr>
            <a:spLocks noGrp="1"/>
          </p:cNvSpPr>
          <p:nvPr>
            <p:ph type="body" sz="quarter" idx="29"/>
          </p:nvPr>
        </p:nvSpPr>
        <p:spPr>
          <a:xfrm>
            <a:off x="5423400" y="292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8" name="Text Placeholder 14">
            <a:extLst>
              <a:ext uri="{FF2B5EF4-FFF2-40B4-BE49-F238E27FC236}">
                <a16:creationId xmlns:a16="http://schemas.microsoft.com/office/drawing/2014/main" id="{A871AD58-46ED-408B-AF43-D967F11D8167}"/>
              </a:ext>
            </a:extLst>
          </p:cNvPr>
          <p:cNvSpPr>
            <a:spLocks noGrp="1"/>
          </p:cNvSpPr>
          <p:nvPr>
            <p:ph type="body" sz="quarter" idx="30"/>
          </p:nvPr>
        </p:nvSpPr>
        <p:spPr>
          <a:xfrm>
            <a:off x="5423400" y="526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9" name="Text Placeholder 14">
            <a:extLst>
              <a:ext uri="{FF2B5EF4-FFF2-40B4-BE49-F238E27FC236}">
                <a16:creationId xmlns:a16="http://schemas.microsoft.com/office/drawing/2014/main" id="{F339717C-EEEB-42BD-BD49-FFE4CF174A2D}"/>
              </a:ext>
            </a:extLst>
          </p:cNvPr>
          <p:cNvSpPr>
            <a:spLocks noGrp="1"/>
          </p:cNvSpPr>
          <p:nvPr>
            <p:ph type="body" sz="quarter" idx="31"/>
          </p:nvPr>
        </p:nvSpPr>
        <p:spPr>
          <a:xfrm>
            <a:off x="8571600" y="292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20" name="Text Placeholder 14">
            <a:extLst>
              <a:ext uri="{FF2B5EF4-FFF2-40B4-BE49-F238E27FC236}">
                <a16:creationId xmlns:a16="http://schemas.microsoft.com/office/drawing/2014/main" id="{19E295EC-B8A0-4EC7-93C8-8C66A8BF932A}"/>
              </a:ext>
            </a:extLst>
          </p:cNvPr>
          <p:cNvSpPr>
            <a:spLocks noGrp="1"/>
          </p:cNvSpPr>
          <p:nvPr>
            <p:ph type="body" sz="quarter" idx="32"/>
          </p:nvPr>
        </p:nvSpPr>
        <p:spPr>
          <a:xfrm>
            <a:off x="8576434" y="526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Tree>
    <p:extLst>
      <p:ext uri="{BB962C8B-B14F-4D97-AF65-F5344CB8AC3E}">
        <p14:creationId xmlns:p14="http://schemas.microsoft.com/office/powerpoint/2010/main" val="1895372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cus">
    <p:bg>
      <p:bgPr>
        <a:solidFill>
          <a:schemeClr val="bg1"/>
        </a:solidFill>
        <a:effectLst/>
      </p:bgPr>
    </p:bg>
    <p:spTree>
      <p:nvGrpSpPr>
        <p:cNvPr id="1" name=""/>
        <p:cNvGrpSpPr/>
        <p:nvPr/>
      </p:nvGrpSpPr>
      <p:grpSpPr>
        <a:xfrm>
          <a:off x="0" y="0"/>
          <a:ext cx="0" cy="0"/>
          <a:chOff x="0" y="0"/>
          <a:chExt cx="0" cy="0"/>
        </a:xfrm>
      </p:grpSpPr>
      <p:sp>
        <p:nvSpPr>
          <p:cNvPr id="6" name="Line">
            <a:extLst>
              <a:ext uri="{FF2B5EF4-FFF2-40B4-BE49-F238E27FC236}">
                <a16:creationId xmlns:a16="http://schemas.microsoft.com/office/drawing/2014/main" id="{5951B451-3D07-4970-9BD7-7D40BE32F3C3}"/>
              </a:ext>
            </a:extLst>
          </p:cNvPr>
          <p:cNvSpPr/>
          <p:nvPr/>
        </p:nvSpPr>
        <p:spPr>
          <a:xfrm flipV="1">
            <a:off x="439493"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7" name="Line">
            <a:extLst>
              <a:ext uri="{FF2B5EF4-FFF2-40B4-BE49-F238E27FC236}">
                <a16:creationId xmlns:a16="http://schemas.microsoft.com/office/drawing/2014/main" id="{6BBB885D-8BDC-4983-9700-0364C62790FD}"/>
              </a:ext>
            </a:extLst>
          </p:cNvPr>
          <p:cNvSpPr/>
          <p:nvPr/>
        </p:nvSpPr>
        <p:spPr>
          <a:xfrm flipV="1">
            <a:off x="1067994"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8" name="Line">
            <a:extLst>
              <a:ext uri="{FF2B5EF4-FFF2-40B4-BE49-F238E27FC236}">
                <a16:creationId xmlns:a16="http://schemas.microsoft.com/office/drawing/2014/main" id="{6526A65B-F270-49AA-A715-16FB4F41E382}"/>
              </a:ext>
            </a:extLst>
          </p:cNvPr>
          <p:cNvSpPr/>
          <p:nvPr/>
        </p:nvSpPr>
        <p:spPr>
          <a:xfrm flipV="1">
            <a:off x="169649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9" name="Line">
            <a:extLst>
              <a:ext uri="{FF2B5EF4-FFF2-40B4-BE49-F238E27FC236}">
                <a16:creationId xmlns:a16="http://schemas.microsoft.com/office/drawing/2014/main" id="{6EA2D0C1-AFFB-4860-BC9D-64FC97A82694}"/>
              </a:ext>
            </a:extLst>
          </p:cNvPr>
          <p:cNvSpPr/>
          <p:nvPr/>
        </p:nvSpPr>
        <p:spPr>
          <a:xfrm flipV="1">
            <a:off x="232499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0" name="Line">
            <a:extLst>
              <a:ext uri="{FF2B5EF4-FFF2-40B4-BE49-F238E27FC236}">
                <a16:creationId xmlns:a16="http://schemas.microsoft.com/office/drawing/2014/main" id="{EB132554-8A64-4FAD-B7E3-06B71BD1D28C}"/>
              </a:ext>
            </a:extLst>
          </p:cNvPr>
          <p:cNvSpPr/>
          <p:nvPr/>
        </p:nvSpPr>
        <p:spPr>
          <a:xfrm flipV="1">
            <a:off x="2953496"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1" name="Line">
            <a:extLst>
              <a:ext uri="{FF2B5EF4-FFF2-40B4-BE49-F238E27FC236}">
                <a16:creationId xmlns:a16="http://schemas.microsoft.com/office/drawing/2014/main" id="{E22B4780-F5F8-4DF5-8F9E-2BBAACF99B60}"/>
              </a:ext>
            </a:extLst>
          </p:cNvPr>
          <p:cNvSpPr/>
          <p:nvPr/>
        </p:nvSpPr>
        <p:spPr>
          <a:xfrm flipV="1">
            <a:off x="3581997"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2" name="Line">
            <a:extLst>
              <a:ext uri="{FF2B5EF4-FFF2-40B4-BE49-F238E27FC236}">
                <a16:creationId xmlns:a16="http://schemas.microsoft.com/office/drawing/2014/main" id="{10E6DC75-48A4-4BC7-99AB-395ACA809766}"/>
              </a:ext>
            </a:extLst>
          </p:cNvPr>
          <p:cNvSpPr/>
          <p:nvPr/>
        </p:nvSpPr>
        <p:spPr>
          <a:xfrm flipV="1">
            <a:off x="4210498"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3" name="Line">
            <a:extLst>
              <a:ext uri="{FF2B5EF4-FFF2-40B4-BE49-F238E27FC236}">
                <a16:creationId xmlns:a16="http://schemas.microsoft.com/office/drawing/2014/main" id="{BA267FDD-AC06-4558-B716-6DDA6DA825EE}"/>
              </a:ext>
            </a:extLst>
          </p:cNvPr>
          <p:cNvSpPr/>
          <p:nvPr/>
        </p:nvSpPr>
        <p:spPr>
          <a:xfrm flipV="1">
            <a:off x="4838966"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4" name="Line">
            <a:extLst>
              <a:ext uri="{FF2B5EF4-FFF2-40B4-BE49-F238E27FC236}">
                <a16:creationId xmlns:a16="http://schemas.microsoft.com/office/drawing/2014/main" id="{1CAF71CC-61E1-4EBF-9F6A-A91245824243}"/>
              </a:ext>
            </a:extLst>
          </p:cNvPr>
          <p:cNvSpPr/>
          <p:nvPr/>
        </p:nvSpPr>
        <p:spPr>
          <a:xfrm flipV="1">
            <a:off x="5467499"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5" name="Line">
            <a:extLst>
              <a:ext uri="{FF2B5EF4-FFF2-40B4-BE49-F238E27FC236}">
                <a16:creationId xmlns:a16="http://schemas.microsoft.com/office/drawing/2014/main" id="{2EF62596-D4C9-4318-9AB5-C7C750711DBB}"/>
              </a:ext>
            </a:extLst>
          </p:cNvPr>
          <p:cNvSpPr/>
          <p:nvPr/>
        </p:nvSpPr>
        <p:spPr>
          <a:xfrm flipV="1">
            <a:off x="6096000"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6" name="Line">
            <a:extLst>
              <a:ext uri="{FF2B5EF4-FFF2-40B4-BE49-F238E27FC236}">
                <a16:creationId xmlns:a16="http://schemas.microsoft.com/office/drawing/2014/main" id="{D9EB5A1A-13EC-4836-8DED-E0173A84A32F}"/>
              </a:ext>
            </a:extLst>
          </p:cNvPr>
          <p:cNvSpPr/>
          <p:nvPr/>
        </p:nvSpPr>
        <p:spPr>
          <a:xfrm flipV="1">
            <a:off x="6724500"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7" name="Line">
            <a:extLst>
              <a:ext uri="{FF2B5EF4-FFF2-40B4-BE49-F238E27FC236}">
                <a16:creationId xmlns:a16="http://schemas.microsoft.com/office/drawing/2014/main" id="{7AD57870-E541-48D9-B248-B6E590FD669D}"/>
              </a:ext>
            </a:extLst>
          </p:cNvPr>
          <p:cNvSpPr/>
          <p:nvPr/>
        </p:nvSpPr>
        <p:spPr>
          <a:xfrm flipV="1">
            <a:off x="7353001"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8" name="Line">
            <a:extLst>
              <a:ext uri="{FF2B5EF4-FFF2-40B4-BE49-F238E27FC236}">
                <a16:creationId xmlns:a16="http://schemas.microsoft.com/office/drawing/2014/main" id="{29DE9762-51E4-4822-8696-E13713065AA1}"/>
              </a:ext>
            </a:extLst>
          </p:cNvPr>
          <p:cNvSpPr/>
          <p:nvPr/>
        </p:nvSpPr>
        <p:spPr>
          <a:xfrm flipV="1">
            <a:off x="7981502"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9" name="Line">
            <a:extLst>
              <a:ext uri="{FF2B5EF4-FFF2-40B4-BE49-F238E27FC236}">
                <a16:creationId xmlns:a16="http://schemas.microsoft.com/office/drawing/2014/main" id="{57F1387E-3FE7-4580-9BE2-DEF2AF407FE7}"/>
              </a:ext>
            </a:extLst>
          </p:cNvPr>
          <p:cNvSpPr/>
          <p:nvPr/>
        </p:nvSpPr>
        <p:spPr>
          <a:xfrm flipV="1">
            <a:off x="8610003"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0" name="Line">
            <a:extLst>
              <a:ext uri="{FF2B5EF4-FFF2-40B4-BE49-F238E27FC236}">
                <a16:creationId xmlns:a16="http://schemas.microsoft.com/office/drawing/2014/main" id="{75020FD3-71A3-4781-9DC9-28DB8A81EEB4}"/>
              </a:ext>
            </a:extLst>
          </p:cNvPr>
          <p:cNvSpPr/>
          <p:nvPr/>
        </p:nvSpPr>
        <p:spPr>
          <a:xfrm flipV="1">
            <a:off x="9238504"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1" name="Line">
            <a:extLst>
              <a:ext uri="{FF2B5EF4-FFF2-40B4-BE49-F238E27FC236}">
                <a16:creationId xmlns:a16="http://schemas.microsoft.com/office/drawing/2014/main" id="{7468F2EA-8826-4A90-BA3C-5BE19B9E2E58}"/>
              </a:ext>
            </a:extLst>
          </p:cNvPr>
          <p:cNvSpPr/>
          <p:nvPr/>
        </p:nvSpPr>
        <p:spPr>
          <a:xfrm flipV="1">
            <a:off x="9867004"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2" name="Line">
            <a:extLst>
              <a:ext uri="{FF2B5EF4-FFF2-40B4-BE49-F238E27FC236}">
                <a16:creationId xmlns:a16="http://schemas.microsoft.com/office/drawing/2014/main" id="{F237B288-1127-41B8-868E-DA6298AED16D}"/>
              </a:ext>
            </a:extLst>
          </p:cNvPr>
          <p:cNvSpPr/>
          <p:nvPr/>
        </p:nvSpPr>
        <p:spPr>
          <a:xfrm flipV="1">
            <a:off x="1049550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3" name="Line">
            <a:extLst>
              <a:ext uri="{FF2B5EF4-FFF2-40B4-BE49-F238E27FC236}">
                <a16:creationId xmlns:a16="http://schemas.microsoft.com/office/drawing/2014/main" id="{DA2E10CC-5914-4EDE-AA6B-579B2C8C2255}"/>
              </a:ext>
            </a:extLst>
          </p:cNvPr>
          <p:cNvSpPr/>
          <p:nvPr/>
        </p:nvSpPr>
        <p:spPr>
          <a:xfrm flipV="1">
            <a:off x="1112400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4" name="Line">
            <a:extLst>
              <a:ext uri="{FF2B5EF4-FFF2-40B4-BE49-F238E27FC236}">
                <a16:creationId xmlns:a16="http://schemas.microsoft.com/office/drawing/2014/main" id="{8514C86C-3149-4DC1-A840-042F0D21266B}"/>
              </a:ext>
            </a:extLst>
          </p:cNvPr>
          <p:cNvSpPr/>
          <p:nvPr/>
        </p:nvSpPr>
        <p:spPr>
          <a:xfrm flipV="1">
            <a:off x="11752507"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 name="Title 1">
            <a:extLst>
              <a:ext uri="{FF2B5EF4-FFF2-40B4-BE49-F238E27FC236}">
                <a16:creationId xmlns:a16="http://schemas.microsoft.com/office/drawing/2014/main" id="{43C89D64-E8C9-485C-8EBB-E399218262FC}"/>
              </a:ext>
            </a:extLst>
          </p:cNvPr>
          <p:cNvSpPr>
            <a:spLocks noGrp="1"/>
          </p:cNvSpPr>
          <p:nvPr>
            <p:ph type="title"/>
          </p:nvPr>
        </p:nvSpPr>
        <p:spPr>
          <a:xfrm>
            <a:off x="2192400" y="2233800"/>
            <a:ext cx="7806600" cy="2557800"/>
          </a:xfrm>
        </p:spPr>
        <p:txBody>
          <a:bodyPr lIns="46800" rIns="46800">
            <a:noAutofit/>
          </a:bodyPr>
          <a:lstStyle>
            <a:lvl1pPr algn="ctr">
              <a:defRPr sz="3000" i="1"/>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3551F03D-170F-4C90-8E44-BB0C4231F18F}"/>
              </a:ext>
            </a:extLst>
          </p:cNvPr>
          <p:cNvSpPr>
            <a:spLocks noGrp="1"/>
          </p:cNvSpPr>
          <p:nvPr>
            <p:ph type="dt" sz="half" idx="10"/>
          </p:nvPr>
        </p:nvSpPr>
        <p:spPr/>
        <p:txBody>
          <a:bodyPr/>
          <a:lstStyle/>
          <a:p>
            <a:fld id="{FC15615B-3397-4817-B3F7-A5049430E3CF}" type="datetime1">
              <a:rPr lang="pl-PL" smtClean="0"/>
              <a:t>29.01.2024</a:t>
            </a:fld>
            <a:endParaRPr lang="pl-PL"/>
          </a:p>
        </p:txBody>
      </p:sp>
      <p:sp>
        <p:nvSpPr>
          <p:cNvPr id="4" name="Slide Number Placeholder 3">
            <a:extLst>
              <a:ext uri="{FF2B5EF4-FFF2-40B4-BE49-F238E27FC236}">
                <a16:creationId xmlns:a16="http://schemas.microsoft.com/office/drawing/2014/main" id="{114B38E4-5D27-4AB3-8E78-EC5C9F9D4982}"/>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6CF23A12-8527-4DBF-A045-424279F4D124}"/>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25" name="Line">
            <a:extLst>
              <a:ext uri="{FF2B5EF4-FFF2-40B4-BE49-F238E27FC236}">
                <a16:creationId xmlns:a16="http://schemas.microsoft.com/office/drawing/2014/main" id="{E65DA700-B089-44B3-A3F4-1C16B1733BF0}"/>
              </a:ext>
            </a:extLst>
          </p:cNvPr>
          <p:cNvSpPr/>
          <p:nvPr/>
        </p:nvSpPr>
        <p:spPr>
          <a:xfrm>
            <a:off x="-13759" y="2623468"/>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6" name="Line">
            <a:extLst>
              <a:ext uri="{FF2B5EF4-FFF2-40B4-BE49-F238E27FC236}">
                <a16:creationId xmlns:a16="http://schemas.microsoft.com/office/drawing/2014/main" id="{BDF0B983-AABF-4F2A-8C69-8E58C527F313}"/>
              </a:ext>
            </a:extLst>
          </p:cNvPr>
          <p:cNvSpPr/>
          <p:nvPr/>
        </p:nvSpPr>
        <p:spPr>
          <a:xfrm>
            <a:off x="-13759" y="3253623"/>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7" name="Line">
            <a:extLst>
              <a:ext uri="{FF2B5EF4-FFF2-40B4-BE49-F238E27FC236}">
                <a16:creationId xmlns:a16="http://schemas.microsoft.com/office/drawing/2014/main" id="{00746D34-C7C6-47C7-BE55-239252D5E85F}"/>
              </a:ext>
            </a:extLst>
          </p:cNvPr>
          <p:cNvSpPr/>
          <p:nvPr/>
        </p:nvSpPr>
        <p:spPr>
          <a:xfrm>
            <a:off x="-13759" y="3883777"/>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8" name="Line">
            <a:extLst>
              <a:ext uri="{FF2B5EF4-FFF2-40B4-BE49-F238E27FC236}">
                <a16:creationId xmlns:a16="http://schemas.microsoft.com/office/drawing/2014/main" id="{D5116BDB-F1A1-40CD-A151-AFC9CE4B1CAF}"/>
              </a:ext>
            </a:extLst>
          </p:cNvPr>
          <p:cNvSpPr/>
          <p:nvPr/>
        </p:nvSpPr>
        <p:spPr>
          <a:xfrm>
            <a:off x="-13759" y="4513932"/>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9" name="Line">
            <a:extLst>
              <a:ext uri="{FF2B5EF4-FFF2-40B4-BE49-F238E27FC236}">
                <a16:creationId xmlns:a16="http://schemas.microsoft.com/office/drawing/2014/main" id="{6AC83754-4737-4957-822B-4D59C7DA999B}"/>
              </a:ext>
            </a:extLst>
          </p:cNvPr>
          <p:cNvSpPr/>
          <p:nvPr/>
        </p:nvSpPr>
        <p:spPr>
          <a:xfrm>
            <a:off x="-13759" y="733005"/>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0" name="Line">
            <a:extLst>
              <a:ext uri="{FF2B5EF4-FFF2-40B4-BE49-F238E27FC236}">
                <a16:creationId xmlns:a16="http://schemas.microsoft.com/office/drawing/2014/main" id="{3D821200-6857-4B32-9562-C9D7F1BCF175}"/>
              </a:ext>
            </a:extLst>
          </p:cNvPr>
          <p:cNvSpPr/>
          <p:nvPr/>
        </p:nvSpPr>
        <p:spPr>
          <a:xfrm>
            <a:off x="-13759" y="1363159"/>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1" name="Line">
            <a:extLst>
              <a:ext uri="{FF2B5EF4-FFF2-40B4-BE49-F238E27FC236}">
                <a16:creationId xmlns:a16="http://schemas.microsoft.com/office/drawing/2014/main" id="{C216D95D-5FE7-4F3A-AFE9-C04C7BD78442}"/>
              </a:ext>
            </a:extLst>
          </p:cNvPr>
          <p:cNvSpPr/>
          <p:nvPr/>
        </p:nvSpPr>
        <p:spPr>
          <a:xfrm>
            <a:off x="-13759" y="5144086"/>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2" name="Line">
            <a:extLst>
              <a:ext uri="{FF2B5EF4-FFF2-40B4-BE49-F238E27FC236}">
                <a16:creationId xmlns:a16="http://schemas.microsoft.com/office/drawing/2014/main" id="{FF716248-7045-4684-B91B-58DFF79B3123}"/>
              </a:ext>
            </a:extLst>
          </p:cNvPr>
          <p:cNvSpPr/>
          <p:nvPr/>
        </p:nvSpPr>
        <p:spPr>
          <a:xfrm>
            <a:off x="-13759" y="5774241"/>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3" name="Line">
            <a:extLst>
              <a:ext uri="{FF2B5EF4-FFF2-40B4-BE49-F238E27FC236}">
                <a16:creationId xmlns:a16="http://schemas.microsoft.com/office/drawing/2014/main" id="{BC306A5C-B163-4230-8E9B-45E6FAD1210C}"/>
              </a:ext>
            </a:extLst>
          </p:cNvPr>
          <p:cNvSpPr/>
          <p:nvPr/>
        </p:nvSpPr>
        <p:spPr>
          <a:xfrm>
            <a:off x="-13759" y="6404395"/>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4" name="Line">
            <a:extLst>
              <a:ext uri="{FF2B5EF4-FFF2-40B4-BE49-F238E27FC236}">
                <a16:creationId xmlns:a16="http://schemas.microsoft.com/office/drawing/2014/main" id="{D6697EA5-AC71-4954-91B5-C2AF6F4E4F80}"/>
              </a:ext>
            </a:extLst>
          </p:cNvPr>
          <p:cNvSpPr/>
          <p:nvPr/>
        </p:nvSpPr>
        <p:spPr>
          <a:xfrm>
            <a:off x="-13759" y="102850"/>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5" name="Line">
            <a:extLst>
              <a:ext uri="{FF2B5EF4-FFF2-40B4-BE49-F238E27FC236}">
                <a16:creationId xmlns:a16="http://schemas.microsoft.com/office/drawing/2014/main" id="{5D976DC4-F31A-4819-B873-4474CE466529}"/>
              </a:ext>
            </a:extLst>
          </p:cNvPr>
          <p:cNvSpPr/>
          <p:nvPr/>
        </p:nvSpPr>
        <p:spPr>
          <a:xfrm>
            <a:off x="-13759" y="1993314"/>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Tree>
    <p:extLst>
      <p:ext uri="{BB962C8B-B14F-4D97-AF65-F5344CB8AC3E}">
        <p14:creationId xmlns:p14="http://schemas.microsoft.com/office/powerpoint/2010/main" val="12074152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Index">
    <p:bg>
      <p:bgPr>
        <a:solidFill>
          <a:srgbClr val="22222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65F284-8B4C-435B-A705-0C4E25F2FCAE}"/>
              </a:ext>
            </a:extLst>
          </p:cNvPr>
          <p:cNvSpPr>
            <a:spLocks noGrp="1"/>
          </p:cNvSpPr>
          <p:nvPr>
            <p:ph type="body" sz="quarter" idx="26" hasCustomPrompt="1"/>
          </p:nvPr>
        </p:nvSpPr>
        <p:spPr>
          <a:xfrm>
            <a:off x="1224160" y="1176083"/>
            <a:ext cx="2141262" cy="4505837"/>
          </a:xfrm>
        </p:spPr>
        <p:txBody>
          <a:bodyPr anchor="b"/>
          <a:lstStyle>
            <a:lvl1pPr marL="0" indent="0" algn="ctr">
              <a:lnSpc>
                <a:spcPct val="130000"/>
              </a:lnSpc>
              <a:buNone/>
              <a:defRPr sz="2250">
                <a:solidFill>
                  <a:schemeClr val="bg1"/>
                </a:solidFill>
              </a:defRPr>
            </a:lvl1pPr>
          </a:lstStyle>
          <a:p>
            <a:pPr lvl="0"/>
            <a:r>
              <a:rPr lang="pl-PL"/>
              <a:t>1.0</a:t>
            </a:r>
            <a:br>
              <a:rPr lang="pl-PL"/>
            </a:br>
            <a:r>
              <a:rPr lang="pl-PL"/>
              <a:t>2.0</a:t>
            </a:r>
            <a:br>
              <a:rPr lang="pl-PL"/>
            </a:br>
            <a:r>
              <a:rPr lang="pl-PL"/>
              <a:t>3.0</a:t>
            </a:r>
            <a:br>
              <a:rPr lang="pl-PL"/>
            </a:br>
            <a:r>
              <a:rPr lang="pl-PL"/>
              <a:t>4.0</a:t>
            </a:r>
            <a:br>
              <a:rPr lang="pl-PL"/>
            </a:br>
            <a:r>
              <a:rPr lang="pl-PL"/>
              <a:t>5.0</a:t>
            </a:r>
            <a:endParaRPr lang="en-US"/>
          </a:p>
        </p:txBody>
      </p:sp>
      <p:sp>
        <p:nvSpPr>
          <p:cNvPr id="10" name="Text Placeholder 3">
            <a:extLst>
              <a:ext uri="{FF2B5EF4-FFF2-40B4-BE49-F238E27FC236}">
                <a16:creationId xmlns:a16="http://schemas.microsoft.com/office/drawing/2014/main" id="{EA9CEF4E-7FB6-4F33-9847-06C983A94DBF}"/>
              </a:ext>
            </a:extLst>
          </p:cNvPr>
          <p:cNvSpPr>
            <a:spLocks noGrp="1"/>
          </p:cNvSpPr>
          <p:nvPr>
            <p:ph type="body" sz="quarter" idx="25" hasCustomPrompt="1"/>
          </p:nvPr>
        </p:nvSpPr>
        <p:spPr>
          <a:xfrm>
            <a:off x="3365423" y="1176083"/>
            <a:ext cx="5768697" cy="4505837"/>
          </a:xfrm>
        </p:spPr>
        <p:txBody>
          <a:bodyPr anchor="b"/>
          <a:lstStyle>
            <a:lvl1pPr marL="0" indent="0" algn="l">
              <a:lnSpc>
                <a:spcPct val="130000"/>
              </a:lnSpc>
              <a:buNone/>
              <a:defRPr sz="2250">
                <a:solidFill>
                  <a:schemeClr val="bg1"/>
                </a:solidFill>
              </a:defRPr>
            </a:lvl1pPr>
          </a:lstStyle>
          <a:p>
            <a:pPr marL="0" marR="0" lvl="0" indent="0" algn="l" defTabSz="457200" rtl="0" eaLnBrk="1" fontAlgn="auto" latinLnBrk="0" hangingPunct="1">
              <a:lnSpc>
                <a:spcPct val="130000"/>
              </a:lnSpc>
              <a:spcBef>
                <a:spcPts val="0"/>
              </a:spcBef>
              <a:spcAft>
                <a:spcPts val="0"/>
              </a:spcAft>
              <a:buClrTx/>
              <a:buSzPct val="100000"/>
              <a:buFont typeface="Arial"/>
              <a:buNone/>
              <a:tabLst/>
              <a:defRPr/>
            </a:pPr>
            <a:r>
              <a:rPr lang="en-US" noProof="0"/>
              <a:t>Chapter title 1 </a:t>
            </a:r>
            <a:br>
              <a:rPr lang="en-US" noProof="0"/>
            </a:br>
            <a:r>
              <a:rPr lang="en-US" noProof="0"/>
              <a:t>Chapter title 2</a:t>
            </a:r>
            <a:br>
              <a:rPr lang="en-US" noProof="0"/>
            </a:br>
            <a:r>
              <a:rPr lang="en-US" noProof="0"/>
              <a:t>Chapter title 3</a:t>
            </a:r>
            <a:br>
              <a:rPr lang="en-US" noProof="0"/>
            </a:br>
            <a:r>
              <a:rPr lang="en-US" noProof="0"/>
              <a:t>Chapter title 4</a:t>
            </a:r>
            <a:br>
              <a:rPr lang="pl-PL" noProof="0"/>
            </a:br>
            <a:r>
              <a:rPr lang="en-US" noProof="0"/>
              <a:t>Chapter title 5</a:t>
            </a:r>
          </a:p>
        </p:txBody>
      </p:sp>
      <p:sp>
        <p:nvSpPr>
          <p:cNvPr id="33"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7" name="Text Placeholder 2">
            <a:extLst>
              <a:ext uri="{FF2B5EF4-FFF2-40B4-BE49-F238E27FC236}">
                <a16:creationId xmlns:a16="http://schemas.microsoft.com/office/drawing/2014/main" id="{18C8B351-A16B-454E-ABE2-07CC6663731F}"/>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8" name="FORTE DIGITAL">
            <a:extLst>
              <a:ext uri="{FF2B5EF4-FFF2-40B4-BE49-F238E27FC236}">
                <a16:creationId xmlns:a16="http://schemas.microsoft.com/office/drawing/2014/main" id="{176F2F66-9332-4F8B-BA47-F3C10E12A499}"/>
              </a:ext>
            </a:extLst>
          </p:cNvPr>
          <p:cNvSpPr txBox="1"/>
          <p:nvPr/>
        </p:nvSpPr>
        <p:spPr>
          <a:xfrm>
            <a:off x="308008" y="291336"/>
            <a:ext cx="1563126"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9" name="Date Placeholder 3">
            <a:extLst>
              <a:ext uri="{FF2B5EF4-FFF2-40B4-BE49-F238E27FC236}">
                <a16:creationId xmlns:a16="http://schemas.microsoft.com/office/drawing/2014/main" id="{339A49AF-92ED-4309-9862-BFFF4C25F907}"/>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29.01.2024</a:t>
            </a:fld>
            <a:endParaRPr lang="en-US" noProof="0"/>
          </a:p>
        </p:txBody>
      </p:sp>
    </p:spTree>
    <p:extLst>
      <p:ext uri="{BB962C8B-B14F-4D97-AF65-F5344CB8AC3E}">
        <p14:creationId xmlns:p14="http://schemas.microsoft.com/office/powerpoint/2010/main" val="1228525843"/>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1224160" y="1804353"/>
            <a:ext cx="7913954" cy="3872715"/>
          </a:xfrm>
        </p:spPr>
        <p:txBody>
          <a:bodyPr anchor="t"/>
          <a:lstStyle>
            <a:lvl1pPr marL="0" indent="0" algn="l">
              <a:lnSpc>
                <a:spcPct val="110000"/>
              </a:lnSpc>
              <a:buNone/>
              <a:defRPr sz="4500">
                <a:solidFill>
                  <a:schemeClr val="bg1"/>
                </a:solidFill>
              </a:defRPr>
            </a:lvl1pPr>
          </a:lstStyle>
          <a:p>
            <a:pPr lvl="0"/>
            <a:r>
              <a:rPr lang="pl-PL"/>
              <a:t>1.0</a:t>
            </a:r>
            <a:br>
              <a:rPr lang="pl-PL"/>
            </a:br>
            <a:r>
              <a:rPr lang="en-US"/>
              <a:t>Enter chapter title here</a:t>
            </a:r>
          </a:p>
        </p:txBody>
      </p:sp>
      <p:sp>
        <p:nvSpPr>
          <p:cNvPr id="44"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FORTE DIGITAL">
            <a:extLst>
              <a:ext uri="{FF2B5EF4-FFF2-40B4-BE49-F238E27FC236}">
                <a16:creationId xmlns:a16="http://schemas.microsoft.com/office/drawing/2014/main" id="{BAF67101-AA47-4D62-8F0D-A35594C94A29}"/>
              </a:ext>
            </a:extLst>
          </p:cNvPr>
          <p:cNvSpPr txBox="1"/>
          <p:nvPr/>
        </p:nvSpPr>
        <p:spPr>
          <a:xfrm>
            <a:off x="308008" y="291336"/>
            <a:ext cx="1563126"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29.01.2024</a:t>
            </a:fld>
            <a:endParaRPr lang="en-US" noProof="0"/>
          </a:p>
        </p:txBody>
      </p:sp>
    </p:spTree>
    <p:extLst>
      <p:ext uri="{BB962C8B-B14F-4D97-AF65-F5344CB8AC3E}">
        <p14:creationId xmlns:p14="http://schemas.microsoft.com/office/powerpoint/2010/main" val="660868638"/>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5_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1224160" y="1804353"/>
            <a:ext cx="7913954" cy="3872715"/>
          </a:xfrm>
        </p:spPr>
        <p:txBody>
          <a:bodyPr anchor="t"/>
          <a:lstStyle>
            <a:lvl1pPr marL="0" indent="0" algn="l">
              <a:lnSpc>
                <a:spcPct val="110000"/>
              </a:lnSpc>
              <a:buNone/>
              <a:defRPr sz="4500">
                <a:solidFill>
                  <a:schemeClr val="bg1"/>
                </a:solidFill>
              </a:defRPr>
            </a:lvl1pPr>
          </a:lstStyle>
          <a:p>
            <a:pPr lvl="0"/>
            <a:r>
              <a:rPr lang="pl-PL"/>
              <a:t>1.0</a:t>
            </a:r>
            <a:br>
              <a:rPr lang="pl-PL"/>
            </a:br>
            <a:r>
              <a:rPr lang="en-US"/>
              <a:t>Enter chapter title here</a:t>
            </a:r>
          </a:p>
        </p:txBody>
      </p:sp>
      <p:sp>
        <p:nvSpPr>
          <p:cNvPr id="44"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FORTE DIGITAL">
            <a:extLst>
              <a:ext uri="{FF2B5EF4-FFF2-40B4-BE49-F238E27FC236}">
                <a16:creationId xmlns:a16="http://schemas.microsoft.com/office/drawing/2014/main" id="{BAF67101-AA47-4D62-8F0D-A35594C94A29}"/>
              </a:ext>
            </a:extLst>
          </p:cNvPr>
          <p:cNvSpPr txBox="1"/>
          <p:nvPr/>
        </p:nvSpPr>
        <p:spPr>
          <a:xfrm>
            <a:off x="308008" y="291336"/>
            <a:ext cx="1563126"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29.01.2024</a:t>
            </a:fld>
            <a:endParaRPr lang="en-US" noProof="0"/>
          </a:p>
        </p:txBody>
      </p:sp>
    </p:spTree>
    <p:extLst>
      <p:ext uri="{BB962C8B-B14F-4D97-AF65-F5344CB8AC3E}">
        <p14:creationId xmlns:p14="http://schemas.microsoft.com/office/powerpoint/2010/main" val="2306349448"/>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3526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8CFC2C63-5A60-E341-BEE3-7F2699482FB9}"/>
              </a:ext>
            </a:extLst>
          </p:cNvPr>
          <p:cNvSpPr>
            <a:spLocks noGrp="1"/>
          </p:cNvSpPr>
          <p:nvPr>
            <p:ph type="sldNum" sz="quarter" idx="10"/>
          </p:nvPr>
        </p:nvSpPr>
        <p:spPr>
          <a:xfrm>
            <a:off x="11772045" y="6463765"/>
            <a:ext cx="127856" cy="107722"/>
          </a:xfrm>
        </p:spPr>
        <p:txBody>
          <a:bodyPr/>
          <a:lstStyle/>
          <a:p>
            <a:fld id="{0DAF675D-1243-4992-8B11-EAEE2B0B3E27}" type="slidenum">
              <a:rPr lang="en-US" smtClean="0"/>
              <a:t>‹#›</a:t>
            </a:fld>
            <a:endParaRPr lang="en-US"/>
          </a:p>
        </p:txBody>
      </p:sp>
    </p:spTree>
    <p:extLst>
      <p:ext uri="{BB962C8B-B14F-4D97-AF65-F5344CB8AC3E}">
        <p14:creationId xmlns:p14="http://schemas.microsoft.com/office/powerpoint/2010/main" val="1219521999"/>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6_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1224160" y="1804353"/>
            <a:ext cx="7913954" cy="3872715"/>
          </a:xfrm>
        </p:spPr>
        <p:txBody>
          <a:bodyPr anchor="t"/>
          <a:lstStyle>
            <a:lvl1pPr marL="0" indent="0" algn="l">
              <a:lnSpc>
                <a:spcPct val="110000"/>
              </a:lnSpc>
              <a:buNone/>
              <a:defRPr sz="4500">
                <a:solidFill>
                  <a:schemeClr val="bg1"/>
                </a:solidFill>
              </a:defRPr>
            </a:lvl1pPr>
          </a:lstStyle>
          <a:p>
            <a:pPr lvl="0"/>
            <a:r>
              <a:rPr lang="pl-PL"/>
              <a:t>1.0</a:t>
            </a:r>
            <a:br>
              <a:rPr lang="pl-PL"/>
            </a:br>
            <a:r>
              <a:rPr lang="en-US"/>
              <a:t>Enter chapter title here</a:t>
            </a:r>
          </a:p>
        </p:txBody>
      </p:sp>
      <p:sp>
        <p:nvSpPr>
          <p:cNvPr id="44"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FORTE DIGITAL">
            <a:extLst>
              <a:ext uri="{FF2B5EF4-FFF2-40B4-BE49-F238E27FC236}">
                <a16:creationId xmlns:a16="http://schemas.microsoft.com/office/drawing/2014/main" id="{BAF67101-AA47-4D62-8F0D-A35594C94A29}"/>
              </a:ext>
            </a:extLst>
          </p:cNvPr>
          <p:cNvSpPr txBox="1"/>
          <p:nvPr/>
        </p:nvSpPr>
        <p:spPr>
          <a:xfrm>
            <a:off x="308008" y="291336"/>
            <a:ext cx="1563126" cy="10772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29.01.2024</a:t>
            </a:fld>
            <a:endParaRPr lang="en-US" noProof="0"/>
          </a:p>
        </p:txBody>
      </p:sp>
    </p:spTree>
    <p:extLst>
      <p:ext uri="{BB962C8B-B14F-4D97-AF65-F5344CB8AC3E}">
        <p14:creationId xmlns:p14="http://schemas.microsoft.com/office/powerpoint/2010/main" val="378651720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FAA3217B-91BF-F94E-9072-57BADD6D61A0}" type="datetimeFigureOut">
              <a:rPr lang="en-NO" smtClean="0"/>
              <a:t>29/01/2024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10641410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42669863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29/01/2024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70815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AA3217B-91BF-F94E-9072-57BADD6D61A0}" type="datetimeFigureOut">
              <a:rPr lang="en-NO" smtClean="0"/>
              <a:t>29/01/2024</a:t>
            </a:fld>
            <a:endParaRPr lang="en-NO"/>
          </a:p>
        </p:txBody>
      </p:sp>
      <p:sp>
        <p:nvSpPr>
          <p:cNvPr id="8" name="Footer Placeholder 7"/>
          <p:cNvSpPr>
            <a:spLocks noGrp="1"/>
          </p:cNvSpPr>
          <p:nvPr>
            <p:ph type="ftr" sz="quarter" idx="11"/>
          </p:nvPr>
        </p:nvSpPr>
        <p:spPr/>
        <p:txBody>
          <a:bodyPr/>
          <a:lstStyle/>
          <a:p>
            <a:endParaRPr lang="en-NO"/>
          </a:p>
        </p:txBody>
      </p:sp>
      <p:sp>
        <p:nvSpPr>
          <p:cNvPr id="9" name="Slide Number Placeholder 8"/>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319290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AA3217B-91BF-F94E-9072-57BADD6D61A0}" type="datetimeFigureOut">
              <a:rPr lang="en-NO" smtClean="0"/>
              <a:t>29/01/2024</a:t>
            </a:fld>
            <a:endParaRPr lang="en-NO"/>
          </a:p>
        </p:txBody>
      </p:sp>
      <p:sp>
        <p:nvSpPr>
          <p:cNvPr id="4" name="Footer Placeholder 3"/>
          <p:cNvSpPr>
            <a:spLocks noGrp="1"/>
          </p:cNvSpPr>
          <p:nvPr>
            <p:ph type="ftr" sz="quarter" idx="11"/>
          </p:nvPr>
        </p:nvSpPr>
        <p:spPr/>
        <p:txBody>
          <a:bodyPr/>
          <a:lstStyle/>
          <a:p>
            <a:endParaRPr lang="en-NO"/>
          </a:p>
        </p:txBody>
      </p:sp>
      <p:sp>
        <p:nvSpPr>
          <p:cNvPr id="5" name="Slide Number Placeholder 4"/>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75610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3217B-91BF-F94E-9072-57BADD6D61A0}" type="datetimeFigureOut">
              <a:rPr lang="en-NO" smtClean="0"/>
              <a:t>29/01/2024</a:t>
            </a:fld>
            <a:endParaRPr lang="en-NO"/>
          </a:p>
        </p:txBody>
      </p:sp>
      <p:sp>
        <p:nvSpPr>
          <p:cNvPr id="3" name="Footer Placeholder 2"/>
          <p:cNvSpPr>
            <a:spLocks noGrp="1"/>
          </p:cNvSpPr>
          <p:nvPr>
            <p:ph type="ftr" sz="quarter" idx="11"/>
          </p:nvPr>
        </p:nvSpPr>
        <p:spPr/>
        <p:txBody>
          <a:bodyPr/>
          <a:lstStyle/>
          <a:p>
            <a:endParaRPr lang="en-NO"/>
          </a:p>
        </p:txBody>
      </p:sp>
      <p:sp>
        <p:nvSpPr>
          <p:cNvPr id="4" name="Slide Number Placeholder 3"/>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414661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AA3217B-91BF-F94E-9072-57BADD6D61A0}" type="datetimeFigureOut">
              <a:rPr lang="en-NO" smtClean="0"/>
              <a:t>29/01/2024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50226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AA3217B-91BF-F94E-9072-57BADD6D61A0}" type="datetimeFigureOut">
              <a:rPr lang="en-NO" smtClean="0"/>
              <a:t>29/01/2024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68035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3217B-91BF-F94E-9072-57BADD6D61A0}" type="datetimeFigureOut">
              <a:rPr lang="en-NO" smtClean="0"/>
              <a:t>29/01/2024</a:t>
            </a:fld>
            <a:endParaRPr lang="en-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D0167-B492-1D43-A5C7-DB955652DAD8}" type="slidenum">
              <a:rPr lang="en-NO" smtClean="0"/>
              <a:t>‹#›</a:t>
            </a:fld>
            <a:endParaRPr lang="en-NO"/>
          </a:p>
        </p:txBody>
      </p:sp>
    </p:spTree>
    <p:extLst>
      <p:ext uri="{BB962C8B-B14F-4D97-AF65-F5344CB8AC3E}">
        <p14:creationId xmlns:p14="http://schemas.microsoft.com/office/powerpoint/2010/main" val="1099967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ORTE DIGITAL">
            <a:extLst>
              <a:ext uri="{FF2B5EF4-FFF2-40B4-BE49-F238E27FC236}">
                <a16:creationId xmlns:a16="http://schemas.microsoft.com/office/drawing/2014/main" id="{5F787396-3E64-487C-8767-E208821CD329}"/>
              </a:ext>
            </a:extLst>
          </p:cNvPr>
          <p:cNvSpPr txBox="1"/>
          <p:nvPr/>
        </p:nvSpPr>
        <p:spPr>
          <a:xfrm>
            <a:off x="308008" y="291336"/>
            <a:ext cx="1563126"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3" name="Date Placeholder 2">
            <a:extLst>
              <a:ext uri="{FF2B5EF4-FFF2-40B4-BE49-F238E27FC236}">
                <a16:creationId xmlns:a16="http://schemas.microsoft.com/office/drawing/2014/main" id="{F0DA6F2A-1EFB-4FF3-B785-0CF5A8AB84B9}"/>
              </a:ext>
            </a:extLst>
          </p:cNvPr>
          <p:cNvSpPr>
            <a:spLocks noGrp="1"/>
          </p:cNvSpPr>
          <p:nvPr>
            <p:ph type="dt" sz="half" idx="2"/>
          </p:nvPr>
        </p:nvSpPr>
        <p:spPr>
          <a:xfrm>
            <a:off x="11345400" y="291600"/>
            <a:ext cx="536400" cy="100800"/>
          </a:xfrm>
          <a:prstGeom prst="rect">
            <a:avLst/>
          </a:prstGeom>
        </p:spPr>
        <p:txBody>
          <a:bodyPr vert="horz" lIns="0" tIns="0" rIns="0" bIns="0" rtlCol="0" anchor="t"/>
          <a:lstStyle>
            <a:lvl1pPr algn="l">
              <a:defRPr sz="700">
                <a:solidFill>
                  <a:schemeClr val="tx1">
                    <a:tint val="75000"/>
                  </a:schemeClr>
                </a:solidFill>
                <a:latin typeface="Roboto Medium" panose="02000000000000000000" pitchFamily="2" charset="0"/>
                <a:ea typeface="Roboto Medium" panose="02000000000000000000" pitchFamily="2" charset="0"/>
              </a:defRPr>
            </a:lvl1pPr>
          </a:lstStyle>
          <a:p>
            <a:fld id="{A8AD308A-F818-43E1-AA9E-31340C71C4CE}" type="datetime1">
              <a:rPr lang="pl-PL" smtClean="0"/>
              <a:t>29.01.2024</a:t>
            </a:fld>
            <a:endParaRPr lang="pl-PL"/>
          </a:p>
        </p:txBody>
      </p:sp>
      <p:sp>
        <p:nvSpPr>
          <p:cNvPr id="5" name="Slide Number Placeholder 4">
            <a:extLst>
              <a:ext uri="{FF2B5EF4-FFF2-40B4-BE49-F238E27FC236}">
                <a16:creationId xmlns:a16="http://schemas.microsoft.com/office/drawing/2014/main" id="{BB4EA3E5-EF76-4374-B496-D8D75862BCA2}"/>
              </a:ext>
            </a:extLst>
          </p:cNvPr>
          <p:cNvSpPr>
            <a:spLocks noGrp="1"/>
          </p:cNvSpPr>
          <p:nvPr>
            <p:ph type="sldNum" sz="quarter" idx="4"/>
          </p:nvPr>
        </p:nvSpPr>
        <p:spPr>
          <a:xfrm>
            <a:off x="9059400" y="6204600"/>
            <a:ext cx="2844000" cy="369000"/>
          </a:xfrm>
          <a:prstGeom prst="rect">
            <a:avLst/>
          </a:prstGeom>
        </p:spPr>
        <p:txBody>
          <a:bodyPr vert="horz" lIns="0" tIns="0" rIns="0" bIns="0" rtlCol="0" anchor="b" anchorCtr="0"/>
          <a:lstStyle>
            <a:lvl1pPr algn="r">
              <a:defRPr sz="700">
                <a:solidFill>
                  <a:schemeClr val="tx1">
                    <a:tint val="75000"/>
                  </a:schemeClr>
                </a:solidFill>
                <a:latin typeface="Roboto Medium" panose="02000000000000000000" pitchFamily="2" charset="0"/>
                <a:ea typeface="Roboto Medium" panose="02000000000000000000" pitchFamily="2" charset="0"/>
              </a:defRPr>
            </a:lvl1pPr>
          </a:lstStyle>
          <a:p>
            <a:fld id="{A5081EEF-004A-4625-9A68-49D50C34D2A4}" type="slidenum">
              <a:rPr lang="pl-PL" smtClean="0"/>
              <a:pPr/>
              <a:t>‹#›</a:t>
            </a:fld>
            <a:endParaRPr lang="pl-PL"/>
          </a:p>
        </p:txBody>
      </p:sp>
      <p:sp>
        <p:nvSpPr>
          <p:cNvPr id="6" name="Footer Placeholder 5">
            <a:extLst>
              <a:ext uri="{FF2B5EF4-FFF2-40B4-BE49-F238E27FC236}">
                <a16:creationId xmlns:a16="http://schemas.microsoft.com/office/drawing/2014/main" id="{2DDB3409-D2B6-4F68-A1F4-0770057CD3BE}"/>
              </a:ext>
            </a:extLst>
          </p:cNvPr>
          <p:cNvSpPr>
            <a:spLocks noGrp="1"/>
          </p:cNvSpPr>
          <p:nvPr>
            <p:ph type="ftr" sz="quarter" idx="3"/>
          </p:nvPr>
        </p:nvSpPr>
        <p:spPr>
          <a:xfrm>
            <a:off x="3353891" y="291600"/>
            <a:ext cx="5220000" cy="216000"/>
          </a:xfrm>
          <a:prstGeom prst="rect">
            <a:avLst/>
          </a:prstGeom>
        </p:spPr>
        <p:txBody>
          <a:bodyPr vert="horz" lIns="0" tIns="0" rIns="0" bIns="0" rtlCol="0" anchor="t"/>
          <a:lstStyle>
            <a:lvl1pPr algn="l">
              <a:defRPr sz="700" cap="all" spc="50" baseline="0">
                <a:solidFill>
                  <a:schemeClr val="tx1">
                    <a:tint val="75000"/>
                  </a:schemeClr>
                </a:solidFill>
                <a:latin typeface="+mj-lt"/>
              </a:defRPr>
            </a:lvl1pPr>
          </a:lstStyle>
          <a:p>
            <a:r>
              <a:rPr lang="en-US"/>
              <a:t>Client name</a:t>
            </a:r>
            <a:br>
              <a:rPr lang="pl-PL"/>
            </a:br>
            <a:r>
              <a:rPr lang="en-US"/>
              <a:t>Presentation title</a:t>
            </a:r>
          </a:p>
          <a:p>
            <a:endParaRPr lang="pl-PL"/>
          </a:p>
        </p:txBody>
      </p:sp>
      <p:sp>
        <p:nvSpPr>
          <p:cNvPr id="11" name="Title Placeholder 10">
            <a:extLst>
              <a:ext uri="{FF2B5EF4-FFF2-40B4-BE49-F238E27FC236}">
                <a16:creationId xmlns:a16="http://schemas.microsoft.com/office/drawing/2014/main" id="{2895BB80-69AB-4170-AF53-CDB29B1B2851}"/>
              </a:ext>
            </a:extLst>
          </p:cNvPr>
          <p:cNvSpPr>
            <a:spLocks noGrp="1"/>
          </p:cNvSpPr>
          <p:nvPr>
            <p:ph type="title"/>
          </p:nvPr>
        </p:nvSpPr>
        <p:spPr>
          <a:xfrm>
            <a:off x="891139" y="2718252"/>
            <a:ext cx="10515600" cy="1325563"/>
          </a:xfrm>
          <a:prstGeom prst="rect">
            <a:avLst/>
          </a:prstGeom>
        </p:spPr>
        <p:txBody>
          <a:bodyPr vert="horz" lIns="91440" tIns="45720" rIns="91440" bIns="45720" rtlCol="0" anchor="ctr">
            <a:normAutofit/>
          </a:bodyPr>
          <a:lstStyle/>
          <a:p>
            <a:r>
              <a:rPr lang="en-GB"/>
              <a:t>Click to edit Master title style</a:t>
            </a:r>
            <a:endParaRPr lang="pl-PL"/>
          </a:p>
        </p:txBody>
      </p:sp>
    </p:spTree>
    <p:extLst>
      <p:ext uri="{BB962C8B-B14F-4D97-AF65-F5344CB8AC3E}">
        <p14:creationId xmlns:p14="http://schemas.microsoft.com/office/powerpoint/2010/main" val="105028671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Lst>
  <p:hf hdr="0"/>
  <p:txStyles>
    <p:titleStyle>
      <a:lvl1pPr algn="l" defTabSz="914400" rtl="0" eaLnBrk="1" latinLnBrk="0" hangingPunct="1">
        <a:lnSpc>
          <a:spcPct val="120000"/>
        </a:lnSpc>
        <a:spcBef>
          <a:spcPct val="0"/>
        </a:spcBef>
        <a:buNone/>
        <a:defRPr sz="9000" kern="1200" cap="none" baseline="0">
          <a:solidFill>
            <a:schemeClr val="tx1"/>
          </a:solidFill>
          <a:latin typeface="+mj-lt"/>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hyperlink" Target="https://ijessr.com/" TargetMode="External"/><Relationship Id="rId3" Type="http://schemas.openxmlformats.org/officeDocument/2006/relationships/hyperlink" Target="https://www.artiref.com/trucs-et-astuces/hotel-2-0-lhotellerie-est-morte-vive-lhospitalite.html/attachment/airbnb" TargetMode="External"/><Relationship Id="rId7" Type="http://schemas.openxmlformats.org/officeDocument/2006/relationships/hyperlink" Target="https://wiki.ead.pucv.cl/index.php/Estudios_previos:_C%C3%B3mo_es_la_experiencia_de_las_personas_y_estudio_de_casos_y_referencias" TargetMode="External"/><Relationship Id="rId12" Type="http://schemas.openxmlformats.org/officeDocument/2006/relationships/image" Target="../media/image20.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7.gif"/><Relationship Id="rId11" Type="http://schemas.openxmlformats.org/officeDocument/2006/relationships/hyperlink" Target="https://pt.m.wikipedia.org/wiki/Ficheiro:Uber_logo_2018.png" TargetMode="External"/><Relationship Id="rId5" Type="http://schemas.openxmlformats.org/officeDocument/2006/relationships/hyperlink" Target="https://www.pngall.com/netflix-png/download/34764" TargetMode="Externa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hyperlink" Target="https://ikkepedia.org/wiki/Nav"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Zookeeper_(film)" TargetMode="External"/><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conduktor.io/kafka/" TargetMode="External"/><Relationship Id="rId2" Type="http://schemas.openxmlformats.org/officeDocument/2006/relationships/hyperlink" Target="https://www.udemy.com/course/apache-kafk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ColinEberhardt/awesome-public-streaming-datasets?tab=readme-ov-file" TargetMode="External"/><Relationship Id="rId2" Type="http://schemas.openxmlformats.org/officeDocument/2006/relationships/hyperlink" Target="https://stream.wikimedia.org/v2/stream/recentchang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6F16-ED21-EC27-9183-6EDE3902E539}"/>
              </a:ext>
            </a:extLst>
          </p:cNvPr>
          <p:cNvSpPr>
            <a:spLocks noGrp="1"/>
          </p:cNvSpPr>
          <p:nvPr>
            <p:ph type="ctrTitle"/>
          </p:nvPr>
        </p:nvSpPr>
        <p:spPr/>
        <p:txBody>
          <a:bodyPr/>
          <a:lstStyle/>
          <a:p>
            <a:r>
              <a:rPr lang="en-NO" dirty="0"/>
              <a:t>Kafka – 101</a:t>
            </a:r>
          </a:p>
        </p:txBody>
      </p:sp>
      <p:sp>
        <p:nvSpPr>
          <p:cNvPr id="3" name="Subtitle 2">
            <a:extLst>
              <a:ext uri="{FF2B5EF4-FFF2-40B4-BE49-F238E27FC236}">
                <a16:creationId xmlns:a16="http://schemas.microsoft.com/office/drawing/2014/main" id="{38CD7A6B-6CB1-1421-E7F8-E694A9AE7D64}"/>
              </a:ext>
            </a:extLst>
          </p:cNvPr>
          <p:cNvSpPr>
            <a:spLocks noGrp="1"/>
          </p:cNvSpPr>
          <p:nvPr>
            <p:ph type="subTitle" idx="1"/>
          </p:nvPr>
        </p:nvSpPr>
        <p:spPr/>
        <p:txBody>
          <a:bodyPr/>
          <a:lstStyle/>
          <a:p>
            <a:r>
              <a:rPr lang="en-NO" dirty="0"/>
              <a:t>M</a:t>
            </a:r>
            <a:r>
              <a:rPr lang="en-GB" dirty="0"/>
              <a:t>a</a:t>
            </a:r>
            <a:r>
              <a:rPr lang="en-NO" dirty="0"/>
              <a:t>de by a group that learned it recently ;)</a:t>
            </a:r>
          </a:p>
        </p:txBody>
      </p:sp>
    </p:spTree>
    <p:extLst>
      <p:ext uri="{BB962C8B-B14F-4D97-AF65-F5344CB8AC3E}">
        <p14:creationId xmlns:p14="http://schemas.microsoft.com/office/powerpoint/2010/main" val="216672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25C1507-58BC-2F58-2D4D-118236D08A61}"/>
              </a:ext>
            </a:extLst>
          </p:cNvPr>
          <p:cNvPicPr>
            <a:picLocks noChangeAspect="1"/>
          </p:cNvPicPr>
          <p:nvPr/>
        </p:nvPicPr>
        <p:blipFill rotWithShape="1">
          <a:blip r:embed="rId2"/>
          <a:srcRect r="23864" b="-63"/>
          <a:stretch/>
        </p:blipFill>
        <p:spPr>
          <a:xfrm>
            <a:off x="241793" y="1138565"/>
            <a:ext cx="4657352" cy="3787451"/>
          </a:xfrm>
          <a:prstGeom prst="rect">
            <a:avLst/>
          </a:prstGeom>
        </p:spPr>
      </p:pic>
      <p:pic>
        <p:nvPicPr>
          <p:cNvPr id="4" name="Picture 3" descr="A screenshot of a phone&#10;&#10;Description automatically generated">
            <a:extLst>
              <a:ext uri="{FF2B5EF4-FFF2-40B4-BE49-F238E27FC236}">
                <a16:creationId xmlns:a16="http://schemas.microsoft.com/office/drawing/2014/main" id="{EC8D3DB1-4B9D-7568-9B8B-49320F3C87DA}"/>
              </a:ext>
            </a:extLst>
          </p:cNvPr>
          <p:cNvPicPr>
            <a:picLocks noChangeAspect="1"/>
          </p:cNvPicPr>
          <p:nvPr/>
        </p:nvPicPr>
        <p:blipFill>
          <a:blip r:embed="rId3"/>
          <a:stretch>
            <a:fillRect/>
          </a:stretch>
        </p:blipFill>
        <p:spPr>
          <a:xfrm>
            <a:off x="243434" y="4935538"/>
            <a:ext cx="4659368" cy="1286861"/>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4D82E3AF-A2C0-44F0-B9F9-F2663F1FFAF6}"/>
              </a:ext>
            </a:extLst>
          </p:cNvPr>
          <p:cNvPicPr>
            <a:picLocks noChangeAspect="1"/>
          </p:cNvPicPr>
          <p:nvPr/>
        </p:nvPicPr>
        <p:blipFill>
          <a:blip r:embed="rId4"/>
          <a:stretch>
            <a:fillRect/>
          </a:stretch>
        </p:blipFill>
        <p:spPr>
          <a:xfrm>
            <a:off x="6304556" y="1130957"/>
            <a:ext cx="5819027" cy="3836276"/>
          </a:xfrm>
          <a:prstGeom prst="rect">
            <a:avLst/>
          </a:prstGeom>
        </p:spPr>
      </p:pic>
      <p:sp>
        <p:nvSpPr>
          <p:cNvPr id="7" name="TextBox 6">
            <a:extLst>
              <a:ext uri="{FF2B5EF4-FFF2-40B4-BE49-F238E27FC236}">
                <a16:creationId xmlns:a16="http://schemas.microsoft.com/office/drawing/2014/main" id="{AF137646-87E6-EFCD-68E1-055671B31F34}"/>
              </a:ext>
            </a:extLst>
          </p:cNvPr>
          <p:cNvSpPr txBox="1"/>
          <p:nvPr/>
        </p:nvSpPr>
        <p:spPr>
          <a:xfrm>
            <a:off x="1714499" y="193673"/>
            <a:ext cx="88566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ea typeface="Calibri"/>
                <a:cs typeface="Calibri"/>
              </a:rPr>
              <a:t>Docker-compose compared to plain docker commands</a:t>
            </a:r>
          </a:p>
        </p:txBody>
      </p:sp>
    </p:spTree>
    <p:extLst>
      <p:ext uri="{BB962C8B-B14F-4D97-AF65-F5344CB8AC3E}">
        <p14:creationId xmlns:p14="http://schemas.microsoft.com/office/powerpoint/2010/main" val="123695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le:Thats all folks.svg - Wikimedia Commons">
            <a:extLst>
              <a:ext uri="{FF2B5EF4-FFF2-40B4-BE49-F238E27FC236}">
                <a16:creationId xmlns:a16="http://schemas.microsoft.com/office/drawing/2014/main" id="{68296DA9-CC4C-B0FB-7220-956DDA496573}"/>
              </a:ext>
            </a:extLst>
          </p:cNvPr>
          <p:cNvPicPr>
            <a:picLocks noChangeAspect="1"/>
          </p:cNvPicPr>
          <p:nvPr/>
        </p:nvPicPr>
        <p:blipFill>
          <a:blip r:embed="rId2"/>
          <a:stretch>
            <a:fillRect/>
          </a:stretch>
        </p:blipFill>
        <p:spPr>
          <a:xfrm>
            <a:off x="5348" y="-773290"/>
            <a:ext cx="12181303" cy="9166580"/>
          </a:xfrm>
          <a:prstGeom prst="rect">
            <a:avLst/>
          </a:prstGeom>
        </p:spPr>
      </p:pic>
    </p:spTree>
    <p:extLst>
      <p:ext uri="{BB962C8B-B14F-4D97-AF65-F5344CB8AC3E}">
        <p14:creationId xmlns:p14="http://schemas.microsoft.com/office/powerpoint/2010/main" val="174755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506C-6045-539E-018A-360F1B9D7284}"/>
              </a:ext>
            </a:extLst>
          </p:cNvPr>
          <p:cNvSpPr>
            <a:spLocks noGrp="1"/>
          </p:cNvSpPr>
          <p:nvPr>
            <p:ph type="ctrTitle"/>
          </p:nvPr>
        </p:nvSpPr>
        <p:spPr/>
        <p:txBody>
          <a:bodyPr/>
          <a:lstStyle/>
          <a:p>
            <a:r>
              <a:rPr lang="en-NO" dirty="0"/>
              <a:t>Kafka</a:t>
            </a:r>
          </a:p>
        </p:txBody>
      </p:sp>
      <p:sp>
        <p:nvSpPr>
          <p:cNvPr id="3" name="Subtitle 2">
            <a:extLst>
              <a:ext uri="{FF2B5EF4-FFF2-40B4-BE49-F238E27FC236}">
                <a16:creationId xmlns:a16="http://schemas.microsoft.com/office/drawing/2014/main" id="{F8286B4E-01D0-C634-E142-6EBFA563A355}"/>
              </a:ext>
            </a:extLst>
          </p:cNvPr>
          <p:cNvSpPr>
            <a:spLocks noGrp="1"/>
          </p:cNvSpPr>
          <p:nvPr>
            <p:ph type="subTitle" idx="1"/>
          </p:nvPr>
        </p:nvSpPr>
        <p:spPr/>
        <p:txBody>
          <a:bodyPr/>
          <a:lstStyle/>
          <a:p>
            <a:r>
              <a:rPr lang="en-GB" dirty="0"/>
              <a:t>https://</a:t>
            </a:r>
            <a:r>
              <a:rPr lang="en-GB" dirty="0" err="1"/>
              <a:t>www.gentlydownthe.stream</a:t>
            </a:r>
            <a:r>
              <a:rPr lang="en-GB" dirty="0"/>
              <a:t>/</a:t>
            </a:r>
            <a:endParaRPr lang="en-NO" dirty="0"/>
          </a:p>
          <a:p>
            <a:endParaRPr lang="en-NO" dirty="0"/>
          </a:p>
        </p:txBody>
      </p:sp>
    </p:spTree>
    <p:extLst>
      <p:ext uri="{BB962C8B-B14F-4D97-AF65-F5344CB8AC3E}">
        <p14:creationId xmlns:p14="http://schemas.microsoft.com/office/powerpoint/2010/main" val="22484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5D4E-8F74-BD4B-D600-410ED030C119}"/>
              </a:ext>
            </a:extLst>
          </p:cNvPr>
          <p:cNvSpPr>
            <a:spLocks noGrp="1"/>
          </p:cNvSpPr>
          <p:nvPr>
            <p:ph type="title"/>
          </p:nvPr>
        </p:nvSpPr>
        <p:spPr>
          <a:xfrm>
            <a:off x="454361" y="707709"/>
            <a:ext cx="10651365" cy="990464"/>
          </a:xfrm>
        </p:spPr>
        <p:txBody>
          <a:bodyPr>
            <a:normAutofit/>
          </a:bodyPr>
          <a:lstStyle/>
          <a:p>
            <a:r>
              <a:rPr lang="en-NO" sz="4400" dirty="0"/>
              <a:t>How companies start</a:t>
            </a:r>
          </a:p>
        </p:txBody>
      </p:sp>
      <p:sp>
        <p:nvSpPr>
          <p:cNvPr id="3" name="Content Placeholder 2">
            <a:extLst>
              <a:ext uri="{FF2B5EF4-FFF2-40B4-BE49-F238E27FC236}">
                <a16:creationId xmlns:a16="http://schemas.microsoft.com/office/drawing/2014/main" id="{2BF84845-06C9-C549-E6C1-2C33D4B468D8}"/>
              </a:ext>
            </a:extLst>
          </p:cNvPr>
          <p:cNvSpPr>
            <a:spLocks noGrp="1"/>
          </p:cNvSpPr>
          <p:nvPr>
            <p:ph idx="1"/>
          </p:nvPr>
        </p:nvSpPr>
        <p:spPr/>
        <p:txBody>
          <a:bodyPr/>
          <a:lstStyle/>
          <a:p>
            <a:pPr marL="0" indent="0">
              <a:buNone/>
            </a:pPr>
            <a:endParaRPr lang="en-NO" dirty="0"/>
          </a:p>
        </p:txBody>
      </p:sp>
      <p:pic>
        <p:nvPicPr>
          <p:cNvPr id="4" name="Picture 3">
            <a:extLst>
              <a:ext uri="{FF2B5EF4-FFF2-40B4-BE49-F238E27FC236}">
                <a16:creationId xmlns:a16="http://schemas.microsoft.com/office/drawing/2014/main" id="{2BE81C02-4253-8C7F-96B2-D6975CECE4EC}"/>
              </a:ext>
            </a:extLst>
          </p:cNvPr>
          <p:cNvPicPr>
            <a:picLocks noChangeAspect="1"/>
          </p:cNvPicPr>
          <p:nvPr/>
        </p:nvPicPr>
        <p:blipFill>
          <a:blip r:embed="rId2"/>
          <a:stretch>
            <a:fillRect/>
          </a:stretch>
        </p:blipFill>
        <p:spPr>
          <a:xfrm>
            <a:off x="3641035" y="2406453"/>
            <a:ext cx="4412501" cy="3189682"/>
          </a:xfrm>
          <a:prstGeom prst="rect">
            <a:avLst/>
          </a:prstGeom>
        </p:spPr>
      </p:pic>
    </p:spTree>
    <p:extLst>
      <p:ext uri="{BB962C8B-B14F-4D97-AF65-F5344CB8AC3E}">
        <p14:creationId xmlns:p14="http://schemas.microsoft.com/office/powerpoint/2010/main" val="312023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0F90-663A-496C-9E6C-45642745D250}"/>
              </a:ext>
            </a:extLst>
          </p:cNvPr>
          <p:cNvSpPr>
            <a:spLocks noGrp="1"/>
          </p:cNvSpPr>
          <p:nvPr>
            <p:ph type="title"/>
          </p:nvPr>
        </p:nvSpPr>
        <p:spPr/>
        <p:txBody>
          <a:bodyPr>
            <a:normAutofit/>
          </a:bodyPr>
          <a:lstStyle/>
          <a:p>
            <a:r>
              <a:rPr lang="en-NO" dirty="0"/>
              <a:t>After some time…</a:t>
            </a:r>
          </a:p>
        </p:txBody>
      </p:sp>
      <p:pic>
        <p:nvPicPr>
          <p:cNvPr id="1026" name="Picture 2" descr="Apache Kafka helps to solve many of the challenges associated with the integration of data from multiple different systems. This diagram shows how complex the flow of data can be when systems are not decoupled.">
            <a:extLst>
              <a:ext uri="{FF2B5EF4-FFF2-40B4-BE49-F238E27FC236}">
                <a16:creationId xmlns:a16="http://schemas.microsoft.com/office/drawing/2014/main" id="{69A6A598-1A70-2D83-5784-6EBB9EF64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12" y="2139670"/>
            <a:ext cx="7775240" cy="35869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CB2B6E-8070-7CFC-2361-F505D070F184}"/>
              </a:ext>
            </a:extLst>
          </p:cNvPr>
          <p:cNvSpPr txBox="1"/>
          <p:nvPr/>
        </p:nvSpPr>
        <p:spPr>
          <a:xfrm>
            <a:off x="8706678" y="3674639"/>
            <a:ext cx="3186201" cy="369332"/>
          </a:xfrm>
          <a:prstGeom prst="rect">
            <a:avLst/>
          </a:prstGeom>
          <a:noFill/>
        </p:spPr>
        <p:txBody>
          <a:bodyPr wrap="square" rtlCol="0">
            <a:spAutoFit/>
          </a:bodyPr>
          <a:lstStyle/>
          <a:p>
            <a:r>
              <a:rPr lang="en-GB" dirty="0"/>
              <a:t>A lot</a:t>
            </a:r>
            <a:r>
              <a:rPr lang="en-NO" dirty="0"/>
              <a:t> more complicated…</a:t>
            </a:r>
          </a:p>
        </p:txBody>
      </p:sp>
    </p:spTree>
    <p:extLst>
      <p:ext uri="{BB962C8B-B14F-4D97-AF65-F5344CB8AC3E}">
        <p14:creationId xmlns:p14="http://schemas.microsoft.com/office/powerpoint/2010/main" val="1151482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4EFC-1FB4-440E-0E11-BF96A98A222C}"/>
              </a:ext>
            </a:extLst>
          </p:cNvPr>
          <p:cNvSpPr>
            <a:spLocks noGrp="1"/>
          </p:cNvSpPr>
          <p:nvPr>
            <p:ph type="title"/>
          </p:nvPr>
        </p:nvSpPr>
        <p:spPr/>
        <p:txBody>
          <a:bodyPr>
            <a:normAutofit/>
          </a:bodyPr>
          <a:lstStyle/>
          <a:p>
            <a:r>
              <a:rPr lang="en-NO" dirty="0"/>
              <a:t>This causes problems..</a:t>
            </a:r>
          </a:p>
        </p:txBody>
      </p:sp>
      <p:sp>
        <p:nvSpPr>
          <p:cNvPr id="3" name="Content Placeholder 2">
            <a:extLst>
              <a:ext uri="{FF2B5EF4-FFF2-40B4-BE49-F238E27FC236}">
                <a16:creationId xmlns:a16="http://schemas.microsoft.com/office/drawing/2014/main" id="{CD1C56F9-3776-46FF-B503-96E651BDFAF4}"/>
              </a:ext>
            </a:extLst>
          </p:cNvPr>
          <p:cNvSpPr>
            <a:spLocks noGrp="1"/>
          </p:cNvSpPr>
          <p:nvPr>
            <p:ph idx="1"/>
          </p:nvPr>
        </p:nvSpPr>
        <p:spPr/>
        <p:txBody>
          <a:bodyPr/>
          <a:lstStyle/>
          <a:p>
            <a:r>
              <a:rPr lang="en-NO" dirty="0"/>
              <a:t>4 source systems, and 4 target systems requires 16 integrations..</a:t>
            </a:r>
          </a:p>
          <a:p>
            <a:r>
              <a:rPr lang="en-GB" dirty="0"/>
              <a:t>Each integration comes with difficulties around</a:t>
            </a:r>
          </a:p>
          <a:p>
            <a:pPr lvl="1"/>
            <a:r>
              <a:rPr lang="en-GB" b="1" dirty="0"/>
              <a:t>Protocol</a:t>
            </a:r>
            <a:r>
              <a:rPr lang="en-GB" dirty="0"/>
              <a:t> – how the data is transported (TCP, HTTP, REST, FTP, JDBC…)</a:t>
            </a:r>
          </a:p>
          <a:p>
            <a:pPr lvl="1"/>
            <a:r>
              <a:rPr lang="en-GB" b="1" dirty="0"/>
              <a:t>Data format</a:t>
            </a:r>
            <a:r>
              <a:rPr lang="en-GB" dirty="0"/>
              <a:t> – how the data is parsed (Binary, CSV, JSON, Avro…)</a:t>
            </a:r>
          </a:p>
          <a:p>
            <a:pPr lvl="1"/>
            <a:r>
              <a:rPr lang="en-GB" b="1" dirty="0"/>
              <a:t>Data schema &amp; evolution</a:t>
            </a:r>
            <a:r>
              <a:rPr lang="en-GB" dirty="0"/>
              <a:t> – how the data is shaped and may change</a:t>
            </a:r>
          </a:p>
          <a:p>
            <a:endParaRPr lang="en-NO" dirty="0"/>
          </a:p>
          <a:p>
            <a:pPr lvl="1"/>
            <a:endParaRPr lang="en-NO" dirty="0"/>
          </a:p>
        </p:txBody>
      </p:sp>
    </p:spTree>
    <p:extLst>
      <p:ext uri="{BB962C8B-B14F-4D97-AF65-F5344CB8AC3E}">
        <p14:creationId xmlns:p14="http://schemas.microsoft.com/office/powerpoint/2010/main" val="384730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2BFD-6F31-3263-AE82-263AA16454CA}"/>
              </a:ext>
            </a:extLst>
          </p:cNvPr>
          <p:cNvSpPr>
            <a:spLocks noGrp="1"/>
          </p:cNvSpPr>
          <p:nvPr>
            <p:ph type="title"/>
          </p:nvPr>
        </p:nvSpPr>
        <p:spPr/>
        <p:txBody>
          <a:bodyPr>
            <a:normAutofit/>
          </a:bodyPr>
          <a:lstStyle/>
          <a:p>
            <a:r>
              <a:rPr lang="en-NO" dirty="0"/>
              <a:t>Kafka to the rescue!</a:t>
            </a:r>
          </a:p>
        </p:txBody>
      </p:sp>
      <p:pic>
        <p:nvPicPr>
          <p:cNvPr id="2050" name="Picture 2" descr="Apache Kafka provides an effective way for organisations to overcome data integration challenges by making it easy to decouple different systems">
            <a:extLst>
              <a:ext uri="{FF2B5EF4-FFF2-40B4-BE49-F238E27FC236}">
                <a16:creationId xmlns:a16="http://schemas.microsoft.com/office/drawing/2014/main" id="{C3661314-930F-CF87-5619-4648E68DC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520" y="1509772"/>
            <a:ext cx="7399677" cy="498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93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CF86-1D16-F903-C524-9970E95C2E55}"/>
              </a:ext>
            </a:extLst>
          </p:cNvPr>
          <p:cNvSpPr>
            <a:spLocks noGrp="1"/>
          </p:cNvSpPr>
          <p:nvPr>
            <p:ph type="title"/>
          </p:nvPr>
        </p:nvSpPr>
        <p:spPr/>
        <p:txBody>
          <a:bodyPr>
            <a:normAutofit/>
          </a:bodyPr>
          <a:lstStyle/>
          <a:p>
            <a:r>
              <a:rPr lang="en-NO" dirty="0"/>
              <a:t>Even better example</a:t>
            </a:r>
          </a:p>
        </p:txBody>
      </p:sp>
      <p:pic>
        <p:nvPicPr>
          <p:cNvPr id="3074" name="Picture 2" descr="Apache Kafka allows for data from various different business applications and sources to flow into a real-time data pipeline that can process millions of events per second.">
            <a:extLst>
              <a:ext uri="{FF2B5EF4-FFF2-40B4-BE49-F238E27FC236}">
                <a16:creationId xmlns:a16="http://schemas.microsoft.com/office/drawing/2014/main" id="{FFCD31CF-535F-687C-9CDD-2932F7296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416" y="1516522"/>
            <a:ext cx="7684161" cy="5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564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86E3-0F55-4E86-76DA-D9F8B7771679}"/>
              </a:ext>
            </a:extLst>
          </p:cNvPr>
          <p:cNvSpPr>
            <a:spLocks noGrp="1"/>
          </p:cNvSpPr>
          <p:nvPr>
            <p:ph type="title"/>
          </p:nvPr>
        </p:nvSpPr>
        <p:spPr/>
        <p:txBody>
          <a:bodyPr/>
          <a:lstStyle/>
          <a:p>
            <a:r>
              <a:rPr lang="en-NO" dirty="0"/>
              <a:t>Why Apache Kafka</a:t>
            </a:r>
          </a:p>
        </p:txBody>
      </p:sp>
      <p:sp>
        <p:nvSpPr>
          <p:cNvPr id="3" name="Content Placeholder 2">
            <a:extLst>
              <a:ext uri="{FF2B5EF4-FFF2-40B4-BE49-F238E27FC236}">
                <a16:creationId xmlns:a16="http://schemas.microsoft.com/office/drawing/2014/main" id="{8E9E44EF-3FA4-06F8-56B9-D2483691A90E}"/>
              </a:ext>
            </a:extLst>
          </p:cNvPr>
          <p:cNvSpPr>
            <a:spLocks noGrp="1"/>
          </p:cNvSpPr>
          <p:nvPr>
            <p:ph idx="1"/>
          </p:nvPr>
        </p:nvSpPr>
        <p:spPr/>
        <p:txBody>
          <a:bodyPr/>
          <a:lstStyle/>
          <a:p>
            <a:r>
              <a:rPr lang="en-NO" dirty="0"/>
              <a:t>Create by LinkedIn, now Open-Source project maintained by Confluent, IMB, Clourdera</a:t>
            </a:r>
          </a:p>
          <a:p>
            <a:r>
              <a:rPr lang="en-NO" dirty="0"/>
              <a:t>Distributed, resilient architecture, fault tolerant</a:t>
            </a:r>
          </a:p>
          <a:p>
            <a:r>
              <a:rPr lang="en-NO" dirty="0"/>
              <a:t>Horizontal Scalability</a:t>
            </a:r>
          </a:p>
          <a:p>
            <a:pPr lvl="1"/>
            <a:r>
              <a:rPr lang="en-NO" dirty="0"/>
              <a:t>Can sacle to 100s of brokers</a:t>
            </a:r>
          </a:p>
          <a:p>
            <a:pPr lvl="1"/>
            <a:r>
              <a:rPr lang="en-NO" dirty="0"/>
              <a:t>Can scale to millions of messages per second</a:t>
            </a:r>
          </a:p>
          <a:p>
            <a:r>
              <a:rPr lang="en-NO" dirty="0"/>
              <a:t>High performance (latency &lt; 10 ms) – real time</a:t>
            </a:r>
          </a:p>
          <a:p>
            <a:r>
              <a:rPr lang="en-NO" dirty="0"/>
              <a:t>Used by 2000+ companies, 80% of Forune 100</a:t>
            </a:r>
          </a:p>
        </p:txBody>
      </p:sp>
      <p:pic>
        <p:nvPicPr>
          <p:cNvPr id="5" name="Picture 4" descr="A red logo with a drop of water&#10;&#10;Description automatically generated">
            <a:extLst>
              <a:ext uri="{FF2B5EF4-FFF2-40B4-BE49-F238E27FC236}">
                <a16:creationId xmlns:a16="http://schemas.microsoft.com/office/drawing/2014/main" id="{B071BE89-A55E-16B7-CE1C-8B2E6FF12FC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059597" y="278343"/>
            <a:ext cx="2651128" cy="1325564"/>
          </a:xfrm>
          <a:prstGeom prst="rect">
            <a:avLst/>
          </a:prstGeom>
        </p:spPr>
      </p:pic>
      <p:pic>
        <p:nvPicPr>
          <p:cNvPr id="8" name="Picture 7" descr="A red text on a black background&#10;&#10;Description automatically generated">
            <a:extLst>
              <a:ext uri="{FF2B5EF4-FFF2-40B4-BE49-F238E27FC236}">
                <a16:creationId xmlns:a16="http://schemas.microsoft.com/office/drawing/2014/main" id="{4DD3FED5-0AAD-41E4-1A5B-DF6662CB35F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570370" y="4752574"/>
            <a:ext cx="3242996" cy="1824185"/>
          </a:xfrm>
          <a:prstGeom prst="rect">
            <a:avLst/>
          </a:prstGeom>
        </p:spPr>
      </p:pic>
      <p:pic>
        <p:nvPicPr>
          <p:cNvPr id="11" name="Picture 10" descr="A red letter and a white background&#10;&#10;Description automatically generated">
            <a:extLst>
              <a:ext uri="{FF2B5EF4-FFF2-40B4-BE49-F238E27FC236}">
                <a16:creationId xmlns:a16="http://schemas.microsoft.com/office/drawing/2014/main" id="{8E6744D4-BD62-DCF0-3ABC-0116D373BF5F}"/>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0191868" y="2233870"/>
            <a:ext cx="1372549" cy="311111"/>
          </a:xfrm>
          <a:prstGeom prst="rect">
            <a:avLst/>
          </a:prstGeom>
        </p:spPr>
      </p:pic>
      <p:pic>
        <p:nvPicPr>
          <p:cNvPr id="14" name="Picture 13" descr="A red circle with white text&#10;&#10;Description automatically generated">
            <a:extLst>
              <a:ext uri="{FF2B5EF4-FFF2-40B4-BE49-F238E27FC236}">
                <a16:creationId xmlns:a16="http://schemas.microsoft.com/office/drawing/2014/main" id="{303B281F-FAF1-339C-BEDF-B711E77B47ED}"/>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218030" y="5722128"/>
            <a:ext cx="1457800" cy="909667"/>
          </a:xfrm>
          <a:prstGeom prst="rect">
            <a:avLst/>
          </a:prstGeom>
        </p:spPr>
      </p:pic>
      <p:pic>
        <p:nvPicPr>
          <p:cNvPr id="17" name="Picture 16" descr="A black background with a black square&#10;&#10;Description automatically generated with medium confidence">
            <a:extLst>
              <a:ext uri="{FF2B5EF4-FFF2-40B4-BE49-F238E27FC236}">
                <a16:creationId xmlns:a16="http://schemas.microsoft.com/office/drawing/2014/main" id="{7EDB5D1D-DEAA-FD63-88FC-1DAF2697F830}"/>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1360643" y="5777166"/>
            <a:ext cx="2279920" cy="799593"/>
          </a:xfrm>
          <a:prstGeom prst="rect">
            <a:avLst/>
          </a:prstGeom>
        </p:spPr>
      </p:pic>
      <p:pic>
        <p:nvPicPr>
          <p:cNvPr id="23" name="Picture 22" descr="A blue and white logo&#10;&#10;Description automatically generated">
            <a:extLst>
              <a:ext uri="{FF2B5EF4-FFF2-40B4-BE49-F238E27FC236}">
                <a16:creationId xmlns:a16="http://schemas.microsoft.com/office/drawing/2014/main" id="{79957508-78C6-91E7-031A-270E1521C477}"/>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8242067" y="2996866"/>
            <a:ext cx="3571299" cy="2008856"/>
          </a:xfrm>
          <a:prstGeom prst="rect">
            <a:avLst/>
          </a:prstGeom>
        </p:spPr>
      </p:pic>
    </p:spTree>
    <p:extLst>
      <p:ext uri="{BB962C8B-B14F-4D97-AF65-F5344CB8AC3E}">
        <p14:creationId xmlns:p14="http://schemas.microsoft.com/office/powerpoint/2010/main" val="3488087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0645-22C9-A597-03B4-AE73A414BCF0}"/>
              </a:ext>
            </a:extLst>
          </p:cNvPr>
          <p:cNvSpPr>
            <a:spLocks noGrp="1"/>
          </p:cNvSpPr>
          <p:nvPr>
            <p:ph type="title"/>
          </p:nvPr>
        </p:nvSpPr>
        <p:spPr/>
        <p:txBody>
          <a:bodyPr/>
          <a:lstStyle/>
          <a:p>
            <a:r>
              <a:rPr lang="en-NO" dirty="0"/>
              <a:t>Use cases</a:t>
            </a:r>
          </a:p>
        </p:txBody>
      </p:sp>
      <p:sp>
        <p:nvSpPr>
          <p:cNvPr id="3" name="Content Placeholder 2">
            <a:extLst>
              <a:ext uri="{FF2B5EF4-FFF2-40B4-BE49-F238E27FC236}">
                <a16:creationId xmlns:a16="http://schemas.microsoft.com/office/drawing/2014/main" id="{B112C914-164E-3750-EF68-11E92413ECDB}"/>
              </a:ext>
            </a:extLst>
          </p:cNvPr>
          <p:cNvSpPr>
            <a:spLocks noGrp="1"/>
          </p:cNvSpPr>
          <p:nvPr>
            <p:ph idx="1"/>
          </p:nvPr>
        </p:nvSpPr>
        <p:spPr/>
        <p:txBody>
          <a:bodyPr>
            <a:normAutofit lnSpcReduction="10000"/>
          </a:bodyPr>
          <a:lstStyle/>
          <a:p>
            <a:r>
              <a:rPr lang="en-NO" dirty="0"/>
              <a:t>Messaging service</a:t>
            </a:r>
          </a:p>
          <a:p>
            <a:r>
              <a:rPr lang="en-NO" dirty="0"/>
              <a:t>Acitivty Tracking</a:t>
            </a:r>
          </a:p>
          <a:p>
            <a:r>
              <a:rPr lang="en-NO" dirty="0"/>
              <a:t>Gathering metrics from many different localtions</a:t>
            </a:r>
          </a:p>
          <a:p>
            <a:r>
              <a:rPr lang="en-NO" dirty="0"/>
              <a:t>Application logs </a:t>
            </a:r>
          </a:p>
          <a:p>
            <a:r>
              <a:rPr lang="en-NO" dirty="0"/>
              <a:t>Stream processing (Kafka streams API)</a:t>
            </a:r>
          </a:p>
          <a:p>
            <a:r>
              <a:rPr lang="en-NO" dirty="0"/>
              <a:t>De-coupling of system dependencies</a:t>
            </a:r>
          </a:p>
          <a:p>
            <a:r>
              <a:rPr lang="en-NO" dirty="0"/>
              <a:t>Integrations with Spark, Flink, Storm, Hadoop and other Big data tech</a:t>
            </a:r>
          </a:p>
          <a:p>
            <a:r>
              <a:rPr lang="en-NO" dirty="0"/>
              <a:t>Mirco-services pub/sub</a:t>
            </a:r>
          </a:p>
          <a:p>
            <a:r>
              <a:rPr lang="en-GB" dirty="0"/>
              <a:t>Event-sourcing store</a:t>
            </a:r>
          </a:p>
          <a:p>
            <a:endParaRPr lang="en-NO" dirty="0"/>
          </a:p>
        </p:txBody>
      </p:sp>
    </p:spTree>
    <p:extLst>
      <p:ext uri="{BB962C8B-B14F-4D97-AF65-F5344CB8AC3E}">
        <p14:creationId xmlns:p14="http://schemas.microsoft.com/office/powerpoint/2010/main" val="346557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Docker</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Container Technology 101</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A948-C53D-1018-F2D4-1E6F92836616}"/>
              </a:ext>
            </a:extLst>
          </p:cNvPr>
          <p:cNvSpPr>
            <a:spLocks noGrp="1"/>
          </p:cNvSpPr>
          <p:nvPr>
            <p:ph type="title"/>
          </p:nvPr>
        </p:nvSpPr>
        <p:spPr/>
        <p:txBody>
          <a:bodyPr/>
          <a:lstStyle/>
          <a:p>
            <a:r>
              <a:rPr lang="en-NO" dirty="0"/>
              <a:t>Examples</a:t>
            </a:r>
          </a:p>
        </p:txBody>
      </p:sp>
      <p:sp>
        <p:nvSpPr>
          <p:cNvPr id="3" name="Content Placeholder 2">
            <a:extLst>
              <a:ext uri="{FF2B5EF4-FFF2-40B4-BE49-F238E27FC236}">
                <a16:creationId xmlns:a16="http://schemas.microsoft.com/office/drawing/2014/main" id="{E401B0E4-D4C3-708A-3E42-839E509A9CA0}"/>
              </a:ext>
            </a:extLst>
          </p:cNvPr>
          <p:cNvSpPr>
            <a:spLocks noGrp="1"/>
          </p:cNvSpPr>
          <p:nvPr>
            <p:ph idx="1"/>
          </p:nvPr>
        </p:nvSpPr>
        <p:spPr/>
        <p:txBody>
          <a:bodyPr>
            <a:normAutofit lnSpcReduction="10000"/>
          </a:bodyPr>
          <a:lstStyle/>
          <a:p>
            <a:r>
              <a:rPr lang="en-NO" dirty="0">
                <a:solidFill>
                  <a:srgbClr val="FF0000"/>
                </a:solidFill>
              </a:rPr>
              <a:t>Netflix</a:t>
            </a:r>
            <a:r>
              <a:rPr lang="en-NO" dirty="0"/>
              <a:t> uses kafka for recommendations in real-time while watching </a:t>
            </a:r>
          </a:p>
          <a:p>
            <a:r>
              <a:rPr lang="en-NO" b="1" dirty="0"/>
              <a:t>Uber </a:t>
            </a:r>
            <a:r>
              <a:rPr lang="en-NO" dirty="0"/>
              <a:t>uses kafka to gather user, taci and trip data in real-time to compute and forecast demand, and compute surge pricing in real-time</a:t>
            </a:r>
          </a:p>
          <a:p>
            <a:r>
              <a:rPr lang="en-NO" dirty="0">
                <a:solidFill>
                  <a:schemeClr val="accent1"/>
                </a:solidFill>
              </a:rPr>
              <a:t>LinkedIn </a:t>
            </a:r>
            <a:r>
              <a:rPr lang="en-NO" dirty="0"/>
              <a:t>uses kafka to prevent spam, collect user interactions to make better connection recommendations in real time.</a:t>
            </a:r>
          </a:p>
          <a:p>
            <a:r>
              <a:rPr lang="en-NO" dirty="0">
                <a:solidFill>
                  <a:srgbClr val="C00000"/>
                </a:solidFill>
              </a:rPr>
              <a:t>Ruter </a:t>
            </a:r>
            <a:r>
              <a:rPr lang="en-NO" dirty="0"/>
              <a:t>uses it for something..</a:t>
            </a:r>
          </a:p>
          <a:p>
            <a:endParaRPr lang="en-NO" dirty="0"/>
          </a:p>
          <a:p>
            <a:r>
              <a:rPr lang="en-NO" dirty="0"/>
              <a:t>NB: K</a:t>
            </a:r>
            <a:r>
              <a:rPr lang="en-GB" dirty="0"/>
              <a:t>a</a:t>
            </a:r>
            <a:r>
              <a:rPr lang="en-NO" dirty="0"/>
              <a:t>fka is used as transportation mechanism of huge data flows that allow these features</a:t>
            </a:r>
          </a:p>
        </p:txBody>
      </p:sp>
    </p:spTree>
    <p:extLst>
      <p:ext uri="{BB962C8B-B14F-4D97-AF65-F5344CB8AC3E}">
        <p14:creationId xmlns:p14="http://schemas.microsoft.com/office/powerpoint/2010/main" val="3207332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49BF-66DA-B9E7-88F4-8AB26535328E}"/>
              </a:ext>
            </a:extLst>
          </p:cNvPr>
          <p:cNvSpPr>
            <a:spLocks noGrp="1"/>
          </p:cNvSpPr>
          <p:nvPr>
            <p:ph type="title"/>
          </p:nvPr>
        </p:nvSpPr>
        <p:spPr/>
        <p:txBody>
          <a:bodyPr/>
          <a:lstStyle/>
          <a:p>
            <a:r>
              <a:rPr lang="en-NO" dirty="0"/>
              <a:t>Lets understand kafka better</a:t>
            </a:r>
          </a:p>
        </p:txBody>
      </p:sp>
      <p:pic>
        <p:nvPicPr>
          <p:cNvPr id="4098" name="Picture 2" descr="Apache Kafka Components. An overview of the relationship between Kafka clusters, Kafka topics, Kafka producers and Kafka Consumers.">
            <a:extLst>
              <a:ext uri="{FF2B5EF4-FFF2-40B4-BE49-F238E27FC236}">
                <a16:creationId xmlns:a16="http://schemas.microsoft.com/office/drawing/2014/main" id="{BF99F0F2-0ECA-2668-F31C-09F12B960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139230"/>
            <a:ext cx="10515601" cy="331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411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CF7B-D5EA-FDDD-3917-224C63FECEAE}"/>
              </a:ext>
            </a:extLst>
          </p:cNvPr>
          <p:cNvSpPr>
            <a:spLocks noGrp="1"/>
          </p:cNvSpPr>
          <p:nvPr>
            <p:ph type="title"/>
          </p:nvPr>
        </p:nvSpPr>
        <p:spPr/>
        <p:txBody>
          <a:bodyPr/>
          <a:lstStyle/>
          <a:p>
            <a:r>
              <a:rPr lang="en-NO" dirty="0"/>
              <a:t>Topics</a:t>
            </a:r>
          </a:p>
        </p:txBody>
      </p:sp>
      <p:pic>
        <p:nvPicPr>
          <p:cNvPr id="5128" name="Picture 8" descr="A Kafka Cluster with 4 Topics shown in a diagram">
            <a:extLst>
              <a:ext uri="{FF2B5EF4-FFF2-40B4-BE49-F238E27FC236}">
                <a16:creationId xmlns:a16="http://schemas.microsoft.com/office/drawing/2014/main" id="{102EB00F-A0D3-1430-831C-1D385E1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675" y="1363080"/>
            <a:ext cx="7607221" cy="45356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C14339B-CA1B-5A54-DBC9-FA75DB128D25}"/>
              </a:ext>
            </a:extLst>
          </p:cNvPr>
          <p:cNvSpPr>
            <a:spLocks noGrp="1"/>
          </p:cNvSpPr>
          <p:nvPr>
            <p:ph idx="1"/>
          </p:nvPr>
        </p:nvSpPr>
        <p:spPr>
          <a:xfrm>
            <a:off x="838200" y="1825625"/>
            <a:ext cx="7607221" cy="4351338"/>
          </a:xfrm>
        </p:spPr>
        <p:txBody>
          <a:bodyPr/>
          <a:lstStyle/>
          <a:p>
            <a:r>
              <a:rPr lang="en-NO" dirty="0"/>
              <a:t>Topics: A particular stream of data</a:t>
            </a:r>
          </a:p>
          <a:p>
            <a:r>
              <a:rPr lang="en-NO" dirty="0"/>
              <a:t>Like a table in a database</a:t>
            </a:r>
          </a:p>
          <a:p>
            <a:r>
              <a:rPr lang="en-NO" dirty="0"/>
              <a:t>You can have as many topics as you want</a:t>
            </a:r>
          </a:p>
          <a:p>
            <a:r>
              <a:rPr lang="en-NO" dirty="0"/>
              <a:t>Identified by its name</a:t>
            </a:r>
          </a:p>
          <a:p>
            <a:r>
              <a:rPr lang="en-NO" dirty="0"/>
              <a:t>Any kind of message format</a:t>
            </a:r>
          </a:p>
          <a:p>
            <a:r>
              <a:rPr lang="en-NO" dirty="0"/>
              <a:t>A sequence of measses is a </a:t>
            </a:r>
            <a:r>
              <a:rPr lang="en-NO" u="sng" dirty="0"/>
              <a:t>data stream</a:t>
            </a:r>
          </a:p>
          <a:p>
            <a:r>
              <a:rPr lang="en-GB" dirty="0"/>
              <a:t>C</a:t>
            </a:r>
            <a:r>
              <a:rPr lang="en-NO" dirty="0"/>
              <a:t>annot query messages, use producers and consumer instead.</a:t>
            </a:r>
          </a:p>
        </p:txBody>
      </p:sp>
    </p:spTree>
    <p:extLst>
      <p:ext uri="{BB962C8B-B14F-4D97-AF65-F5344CB8AC3E}">
        <p14:creationId xmlns:p14="http://schemas.microsoft.com/office/powerpoint/2010/main" val="970512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Kafka Topics are broken into partitions for improved fault tolerance. This diagram shows a Kafka Topic with 3 partitions and their respective offsets.">
            <a:extLst>
              <a:ext uri="{FF2B5EF4-FFF2-40B4-BE49-F238E27FC236}">
                <a16:creationId xmlns:a16="http://schemas.microsoft.com/office/drawing/2014/main" id="{A27EB8A9-63E0-8233-5562-C90F2483E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859" y="3988821"/>
            <a:ext cx="8322592" cy="26203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9C01FB-1695-1994-BA23-1B4333523D50}"/>
              </a:ext>
            </a:extLst>
          </p:cNvPr>
          <p:cNvSpPr>
            <a:spLocks noGrp="1"/>
          </p:cNvSpPr>
          <p:nvPr>
            <p:ph type="title"/>
          </p:nvPr>
        </p:nvSpPr>
        <p:spPr/>
        <p:txBody>
          <a:bodyPr/>
          <a:lstStyle/>
          <a:p>
            <a:r>
              <a:rPr lang="en-NO" dirty="0"/>
              <a:t>Topics – Partitions and offsets</a:t>
            </a:r>
          </a:p>
        </p:txBody>
      </p:sp>
      <p:sp>
        <p:nvSpPr>
          <p:cNvPr id="3" name="Content Placeholder 2">
            <a:extLst>
              <a:ext uri="{FF2B5EF4-FFF2-40B4-BE49-F238E27FC236}">
                <a16:creationId xmlns:a16="http://schemas.microsoft.com/office/drawing/2014/main" id="{0E9171FA-5CFF-EA87-23AA-CD842AD34A12}"/>
              </a:ext>
            </a:extLst>
          </p:cNvPr>
          <p:cNvSpPr>
            <a:spLocks noGrp="1"/>
          </p:cNvSpPr>
          <p:nvPr>
            <p:ph idx="1"/>
          </p:nvPr>
        </p:nvSpPr>
        <p:spPr/>
        <p:txBody>
          <a:bodyPr/>
          <a:lstStyle/>
          <a:p>
            <a:r>
              <a:rPr lang="en-NO" dirty="0"/>
              <a:t>Topics are split in partitions</a:t>
            </a:r>
          </a:p>
          <a:p>
            <a:pPr lvl="1"/>
            <a:r>
              <a:rPr lang="en-NO" dirty="0"/>
              <a:t>Message within each partition are ordered</a:t>
            </a:r>
          </a:p>
          <a:p>
            <a:pPr lvl="1"/>
            <a:r>
              <a:rPr lang="en-NO" dirty="0"/>
              <a:t>Each message within a patition gets an incremental ID, called offset</a:t>
            </a:r>
          </a:p>
          <a:p>
            <a:r>
              <a:rPr lang="en-NO" dirty="0"/>
              <a:t>Kafka topics are immutable: once data is written to a partition, it cannot be changed</a:t>
            </a:r>
          </a:p>
        </p:txBody>
      </p:sp>
    </p:spTree>
    <p:extLst>
      <p:ext uri="{BB962C8B-B14F-4D97-AF65-F5344CB8AC3E}">
        <p14:creationId xmlns:p14="http://schemas.microsoft.com/office/powerpoint/2010/main" val="903848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Apache Kafka has many real world applications. This diagram shows how Apache Kafka can be used for fleet tracking in the transport industry.">
            <a:extLst>
              <a:ext uri="{FF2B5EF4-FFF2-40B4-BE49-F238E27FC236}">
                <a16:creationId xmlns:a16="http://schemas.microsoft.com/office/drawing/2014/main" id="{01ECA556-0145-E9C6-DC6F-50CE3BE66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52" y="574162"/>
            <a:ext cx="12192000" cy="302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D14E8A8-F575-1972-1381-622FACB2AC44}"/>
              </a:ext>
            </a:extLst>
          </p:cNvPr>
          <p:cNvSpPr>
            <a:spLocks noGrp="1"/>
          </p:cNvSpPr>
          <p:nvPr>
            <p:ph type="title"/>
          </p:nvPr>
        </p:nvSpPr>
        <p:spPr/>
        <p:txBody>
          <a:bodyPr/>
          <a:lstStyle/>
          <a:p>
            <a:r>
              <a:rPr lang="en-NO" dirty="0"/>
              <a:t>Topic - Example</a:t>
            </a:r>
          </a:p>
        </p:txBody>
      </p:sp>
      <p:sp>
        <p:nvSpPr>
          <p:cNvPr id="3" name="Content Placeholder 2">
            <a:extLst>
              <a:ext uri="{FF2B5EF4-FFF2-40B4-BE49-F238E27FC236}">
                <a16:creationId xmlns:a16="http://schemas.microsoft.com/office/drawing/2014/main" id="{945C543D-B794-E742-4706-EA34C1FAA41E}"/>
              </a:ext>
            </a:extLst>
          </p:cNvPr>
          <p:cNvSpPr>
            <a:spLocks noGrp="1"/>
          </p:cNvSpPr>
          <p:nvPr>
            <p:ph idx="1"/>
          </p:nvPr>
        </p:nvSpPr>
        <p:spPr>
          <a:xfrm>
            <a:off x="838200" y="3428999"/>
            <a:ext cx="10515600" cy="2747963"/>
          </a:xfrm>
        </p:spPr>
        <p:txBody>
          <a:bodyPr>
            <a:normAutofit lnSpcReduction="10000"/>
          </a:bodyPr>
          <a:lstStyle/>
          <a:p>
            <a:r>
              <a:rPr lang="en-NO" dirty="0"/>
              <a:t>Fleet of trucks, each truck reports its GPS position to Kafka</a:t>
            </a:r>
          </a:p>
          <a:p>
            <a:r>
              <a:rPr lang="en-NO" dirty="0"/>
              <a:t>Each truck will send a message to Kafka every 20s, each message will contain the truck ID and the truck position(latitude and longitude)</a:t>
            </a:r>
          </a:p>
          <a:p>
            <a:r>
              <a:rPr lang="en-NO" dirty="0"/>
              <a:t>You can have a topic </a:t>
            </a:r>
            <a:r>
              <a:rPr lang="en-NO" dirty="0">
                <a:solidFill>
                  <a:schemeClr val="accent1"/>
                </a:solidFill>
              </a:rPr>
              <a:t>trucks_gps </a:t>
            </a:r>
            <a:r>
              <a:rPr lang="en-NO" dirty="0"/>
              <a:t>that contains the position of the trucks</a:t>
            </a:r>
          </a:p>
          <a:p>
            <a:r>
              <a:rPr lang="en-NO" dirty="0"/>
              <a:t>We</a:t>
            </a:r>
            <a:r>
              <a:rPr lang="en-NO" dirty="0">
                <a:solidFill>
                  <a:schemeClr val="accent1"/>
                </a:solidFill>
              </a:rPr>
              <a:t> </a:t>
            </a:r>
            <a:r>
              <a:rPr lang="en-NO" dirty="0"/>
              <a:t>choose to create a topic with 10 partisions (arbitrary number)</a:t>
            </a:r>
          </a:p>
        </p:txBody>
      </p:sp>
    </p:spTree>
    <p:extLst>
      <p:ext uri="{BB962C8B-B14F-4D97-AF65-F5344CB8AC3E}">
        <p14:creationId xmlns:p14="http://schemas.microsoft.com/office/powerpoint/2010/main" val="1075616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afka Topics are broken into partitions for improved fault tolerance. This diagram shows a Kafka Topic with 3 partitions and their respective offsets.">
            <a:extLst>
              <a:ext uri="{FF2B5EF4-FFF2-40B4-BE49-F238E27FC236}">
                <a16:creationId xmlns:a16="http://schemas.microsoft.com/office/drawing/2014/main" id="{A65DCB90-C704-06BE-1DF3-5E37B4BF6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502" y="1103633"/>
            <a:ext cx="8322592" cy="26203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CDBEA7-B230-9B18-2D22-080D8C575D4B}"/>
              </a:ext>
            </a:extLst>
          </p:cNvPr>
          <p:cNvSpPr>
            <a:spLocks noGrp="1"/>
          </p:cNvSpPr>
          <p:nvPr>
            <p:ph type="title"/>
          </p:nvPr>
        </p:nvSpPr>
        <p:spPr/>
        <p:txBody>
          <a:bodyPr/>
          <a:lstStyle/>
          <a:p>
            <a:r>
              <a:rPr lang="en-NO" dirty="0"/>
              <a:t>Topics – Important notes</a:t>
            </a:r>
          </a:p>
        </p:txBody>
      </p:sp>
      <p:sp>
        <p:nvSpPr>
          <p:cNvPr id="3" name="Content Placeholder 2">
            <a:extLst>
              <a:ext uri="{FF2B5EF4-FFF2-40B4-BE49-F238E27FC236}">
                <a16:creationId xmlns:a16="http://schemas.microsoft.com/office/drawing/2014/main" id="{496F5C07-31CD-47AD-4EA4-AE0DDE7A6AC6}"/>
              </a:ext>
            </a:extLst>
          </p:cNvPr>
          <p:cNvSpPr>
            <a:spLocks noGrp="1"/>
          </p:cNvSpPr>
          <p:nvPr>
            <p:ph idx="1"/>
          </p:nvPr>
        </p:nvSpPr>
        <p:spPr>
          <a:xfrm>
            <a:off x="838200" y="3572407"/>
            <a:ext cx="10515600" cy="2604555"/>
          </a:xfrm>
        </p:spPr>
        <p:txBody>
          <a:bodyPr/>
          <a:lstStyle/>
          <a:p>
            <a:r>
              <a:rPr lang="en-NO" dirty="0"/>
              <a:t>Data in partitions is Immutable </a:t>
            </a:r>
          </a:p>
          <a:p>
            <a:r>
              <a:rPr lang="en-NO" dirty="0"/>
              <a:t>Data is kept for a limited time (default 1 week - configurable)</a:t>
            </a:r>
          </a:p>
          <a:p>
            <a:r>
              <a:rPr lang="en-NO" dirty="0"/>
              <a:t>Offset (ID) only has meaning for each partition</a:t>
            </a:r>
          </a:p>
          <a:p>
            <a:pPr lvl="1"/>
            <a:r>
              <a:rPr lang="en-NO" dirty="0"/>
              <a:t>Offsets are not reused, or represent the same data between partition</a:t>
            </a:r>
          </a:p>
          <a:p>
            <a:r>
              <a:rPr lang="en-NO" dirty="0"/>
              <a:t>Order is only guranteed within a partition</a:t>
            </a:r>
          </a:p>
        </p:txBody>
      </p:sp>
    </p:spTree>
    <p:extLst>
      <p:ext uri="{BB962C8B-B14F-4D97-AF65-F5344CB8AC3E}">
        <p14:creationId xmlns:p14="http://schemas.microsoft.com/office/powerpoint/2010/main" val="826489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pache Kafka Producers send data into Kafka. These messages are then routed by the broker to the relevant topics and partitions.">
            <a:extLst>
              <a:ext uri="{FF2B5EF4-FFF2-40B4-BE49-F238E27FC236}">
                <a16:creationId xmlns:a16="http://schemas.microsoft.com/office/drawing/2014/main" id="{F2D08CC4-F56B-1997-28E8-06227C5A1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10618778" cy="3016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EB44DC-F45D-0239-BA34-E71A8EAFF9C7}"/>
              </a:ext>
            </a:extLst>
          </p:cNvPr>
          <p:cNvSpPr>
            <a:spLocks noGrp="1"/>
          </p:cNvSpPr>
          <p:nvPr>
            <p:ph type="title"/>
          </p:nvPr>
        </p:nvSpPr>
        <p:spPr/>
        <p:txBody>
          <a:bodyPr/>
          <a:lstStyle/>
          <a:p>
            <a:r>
              <a:rPr lang="en-NO" dirty="0"/>
              <a:t>Producers</a:t>
            </a:r>
          </a:p>
        </p:txBody>
      </p:sp>
      <p:sp>
        <p:nvSpPr>
          <p:cNvPr id="3" name="Content Placeholder 2">
            <a:extLst>
              <a:ext uri="{FF2B5EF4-FFF2-40B4-BE49-F238E27FC236}">
                <a16:creationId xmlns:a16="http://schemas.microsoft.com/office/drawing/2014/main" id="{753227F6-4FAC-16C6-6FF0-D971C17F95F8}"/>
              </a:ext>
            </a:extLst>
          </p:cNvPr>
          <p:cNvSpPr>
            <a:spLocks noGrp="1"/>
          </p:cNvSpPr>
          <p:nvPr>
            <p:ph idx="1"/>
          </p:nvPr>
        </p:nvSpPr>
        <p:spPr/>
        <p:txBody>
          <a:bodyPr/>
          <a:lstStyle/>
          <a:p>
            <a:r>
              <a:rPr lang="en-NO" dirty="0"/>
              <a:t>P</a:t>
            </a:r>
            <a:r>
              <a:rPr lang="en-GB" dirty="0"/>
              <a:t>r</a:t>
            </a:r>
            <a:r>
              <a:rPr lang="en-NO" dirty="0"/>
              <a:t>oducers write data topics (Wh</a:t>
            </a:r>
            <a:r>
              <a:rPr lang="en-GB" dirty="0" err="1"/>
              <a:t>ic</a:t>
            </a:r>
            <a:r>
              <a:rPr lang="en-NO" dirty="0"/>
              <a:t>h are made of partitions)</a:t>
            </a:r>
          </a:p>
          <a:p>
            <a:r>
              <a:rPr lang="en-NO" dirty="0"/>
              <a:t>Prouducers know to which partition to write to (and which broker)</a:t>
            </a:r>
          </a:p>
          <a:p>
            <a:r>
              <a:rPr lang="en-NO" dirty="0"/>
              <a:t>In case of kafka broker failure, Producers will recover</a:t>
            </a:r>
          </a:p>
        </p:txBody>
      </p:sp>
    </p:spTree>
    <p:extLst>
      <p:ext uri="{BB962C8B-B14F-4D97-AF65-F5344CB8AC3E}">
        <p14:creationId xmlns:p14="http://schemas.microsoft.com/office/powerpoint/2010/main" val="1492012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pache Kafka Producer sending trucking fleet data into 2 Kafka Brokers. ">
            <a:extLst>
              <a:ext uri="{FF2B5EF4-FFF2-40B4-BE49-F238E27FC236}">
                <a16:creationId xmlns:a16="http://schemas.microsoft.com/office/drawing/2014/main" id="{BB0D2A2F-96C1-B981-0F62-393FA7A04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27" y="3309730"/>
            <a:ext cx="9831219" cy="334619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2CB6EF2-811B-C67B-BE30-45D3F811FB17}"/>
              </a:ext>
            </a:extLst>
          </p:cNvPr>
          <p:cNvSpPr>
            <a:spLocks noGrp="1"/>
          </p:cNvSpPr>
          <p:nvPr>
            <p:ph idx="1"/>
          </p:nvPr>
        </p:nvSpPr>
        <p:spPr/>
        <p:txBody>
          <a:bodyPr>
            <a:normAutofit/>
          </a:bodyPr>
          <a:lstStyle/>
          <a:p>
            <a:r>
              <a:rPr lang="en-NO" sz="2400" dirty="0"/>
              <a:t>Producers can choose to send a key with the message (string, number etc)</a:t>
            </a:r>
          </a:p>
          <a:p>
            <a:r>
              <a:rPr lang="en-NO" sz="2400" dirty="0"/>
              <a:t>If key=null, data is sent round robin(partition 0, then 1, then 2)</a:t>
            </a:r>
          </a:p>
          <a:p>
            <a:r>
              <a:rPr lang="en-NO" sz="2400" dirty="0"/>
              <a:t>If key != null, then messages with same key go to same partition(hashing)</a:t>
            </a:r>
          </a:p>
          <a:p>
            <a:r>
              <a:rPr lang="en-NO" sz="2400" dirty="0"/>
              <a:t>A key is used for ordering (ex: truck_id)</a:t>
            </a:r>
          </a:p>
        </p:txBody>
      </p:sp>
      <p:sp>
        <p:nvSpPr>
          <p:cNvPr id="2" name="Title 1">
            <a:extLst>
              <a:ext uri="{FF2B5EF4-FFF2-40B4-BE49-F238E27FC236}">
                <a16:creationId xmlns:a16="http://schemas.microsoft.com/office/drawing/2014/main" id="{0F2EDB40-C13E-F94F-7A2C-199847995A05}"/>
              </a:ext>
            </a:extLst>
          </p:cNvPr>
          <p:cNvSpPr>
            <a:spLocks noGrp="1"/>
          </p:cNvSpPr>
          <p:nvPr>
            <p:ph type="title"/>
          </p:nvPr>
        </p:nvSpPr>
        <p:spPr/>
        <p:txBody>
          <a:bodyPr/>
          <a:lstStyle/>
          <a:p>
            <a:r>
              <a:rPr lang="en-NO" dirty="0"/>
              <a:t>Producers – Message keys</a:t>
            </a:r>
          </a:p>
        </p:txBody>
      </p:sp>
    </p:spTree>
    <p:extLst>
      <p:ext uri="{BB962C8B-B14F-4D97-AF65-F5344CB8AC3E}">
        <p14:creationId xmlns:p14="http://schemas.microsoft.com/office/powerpoint/2010/main" val="886682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59CE-22E1-D276-E4D5-3919E1BB43BF}"/>
              </a:ext>
            </a:extLst>
          </p:cNvPr>
          <p:cNvSpPr>
            <a:spLocks noGrp="1"/>
          </p:cNvSpPr>
          <p:nvPr>
            <p:ph type="title"/>
          </p:nvPr>
        </p:nvSpPr>
        <p:spPr/>
        <p:txBody>
          <a:bodyPr/>
          <a:lstStyle/>
          <a:p>
            <a:r>
              <a:rPr lang="en-NO" dirty="0"/>
              <a:t>Producer – Message anatomy</a:t>
            </a:r>
          </a:p>
        </p:txBody>
      </p:sp>
      <p:pic>
        <p:nvPicPr>
          <p:cNvPr id="11266" name="Picture 2" descr="Diagram showing how Kafka Producers structure a message created by the Apache Kafka Producer.">
            <a:extLst>
              <a:ext uri="{FF2B5EF4-FFF2-40B4-BE49-F238E27FC236}">
                <a16:creationId xmlns:a16="http://schemas.microsoft.com/office/drawing/2014/main" id="{10D3465E-8777-74B7-C5B4-FD244CA0A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206" y="1606276"/>
            <a:ext cx="7127587" cy="499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795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3C51-0608-EA82-F8F5-C279C18A0566}"/>
              </a:ext>
            </a:extLst>
          </p:cNvPr>
          <p:cNvSpPr>
            <a:spLocks noGrp="1"/>
          </p:cNvSpPr>
          <p:nvPr>
            <p:ph type="title"/>
          </p:nvPr>
        </p:nvSpPr>
        <p:spPr/>
        <p:txBody>
          <a:bodyPr/>
          <a:lstStyle/>
          <a:p>
            <a:r>
              <a:rPr lang="en-NO" dirty="0"/>
              <a:t>For the curious: Kafka message key hashing</a:t>
            </a:r>
          </a:p>
        </p:txBody>
      </p:sp>
      <p:sp>
        <p:nvSpPr>
          <p:cNvPr id="3" name="Content Placeholder 2">
            <a:extLst>
              <a:ext uri="{FF2B5EF4-FFF2-40B4-BE49-F238E27FC236}">
                <a16:creationId xmlns:a16="http://schemas.microsoft.com/office/drawing/2014/main" id="{4F724B5C-70BA-1D05-F3BD-F44282D38EF3}"/>
              </a:ext>
            </a:extLst>
          </p:cNvPr>
          <p:cNvSpPr>
            <a:spLocks noGrp="1"/>
          </p:cNvSpPr>
          <p:nvPr>
            <p:ph idx="1"/>
          </p:nvPr>
        </p:nvSpPr>
        <p:spPr/>
        <p:txBody>
          <a:bodyPr/>
          <a:lstStyle/>
          <a:p>
            <a:r>
              <a:rPr lang="en-NO" dirty="0"/>
              <a:t>Kafka partitioner is a code logic that takes a record and determines to which partition to send it </a:t>
            </a:r>
          </a:p>
          <a:p>
            <a:endParaRPr lang="en-NO" dirty="0"/>
          </a:p>
          <a:p>
            <a:endParaRPr lang="en-NO" dirty="0"/>
          </a:p>
          <a:p>
            <a:endParaRPr lang="en-NO" dirty="0"/>
          </a:p>
          <a:p>
            <a:r>
              <a:rPr lang="en-NO" dirty="0"/>
              <a:t>By default, Kafka partitoner uses the </a:t>
            </a:r>
            <a:r>
              <a:rPr lang="en-NO" b="1" dirty="0"/>
              <a:t>murmur2 algorithm</a:t>
            </a:r>
          </a:p>
          <a:p>
            <a:pPr lvl="1"/>
            <a:r>
              <a:rPr lang="en-GB" b="1" dirty="0" err="1"/>
              <a:t>targetPartition</a:t>
            </a:r>
            <a:r>
              <a:rPr lang="en-GB" b="1" dirty="0"/>
              <a:t> = </a:t>
            </a:r>
            <a:r>
              <a:rPr lang="en-GB" b="1" dirty="0" err="1"/>
              <a:t>Math.abs</a:t>
            </a:r>
            <a:r>
              <a:rPr lang="en-GB" b="1" dirty="0"/>
              <a:t>(Utils.murmur2(</a:t>
            </a:r>
            <a:r>
              <a:rPr lang="en-GB" b="1" dirty="0" err="1"/>
              <a:t>keyBytes</a:t>
            </a:r>
            <a:r>
              <a:rPr lang="en-GB" b="1" dirty="0"/>
              <a:t>)) % (</a:t>
            </a:r>
            <a:r>
              <a:rPr lang="en-GB" b="1" dirty="0" err="1"/>
              <a:t>numPartitions</a:t>
            </a:r>
            <a:r>
              <a:rPr lang="en-GB" b="1" dirty="0"/>
              <a:t> - 1)</a:t>
            </a:r>
          </a:p>
          <a:p>
            <a:pPr lvl="1"/>
            <a:r>
              <a:rPr lang="en-GB" dirty="0"/>
              <a:t>NB: Change </a:t>
            </a:r>
            <a:r>
              <a:rPr lang="en-GB" dirty="0" err="1"/>
              <a:t>numPartitions</a:t>
            </a:r>
            <a:r>
              <a:rPr lang="en-GB" dirty="0"/>
              <a:t> and ordering is no longer guaranteed…</a:t>
            </a:r>
            <a:endParaRPr lang="en-NO" dirty="0"/>
          </a:p>
        </p:txBody>
      </p:sp>
      <p:pic>
        <p:nvPicPr>
          <p:cNvPr id="13314" name="Picture 2" descr="Kafka Producers use default partitioning logic to assign Kafka Messages to the appropriate Apache Kafka Partition.">
            <a:extLst>
              <a:ext uri="{FF2B5EF4-FFF2-40B4-BE49-F238E27FC236}">
                <a16:creationId xmlns:a16="http://schemas.microsoft.com/office/drawing/2014/main" id="{6DF5B4FD-3A92-59D9-6F82-4A8E1C38C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3975"/>
            <a:ext cx="12192000" cy="167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45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41AA-B67F-3205-3293-35B1290A1670}"/>
              </a:ext>
            </a:extLst>
          </p:cNvPr>
          <p:cNvSpPr>
            <a:spLocks noGrp="1"/>
          </p:cNvSpPr>
          <p:nvPr>
            <p:ph type="title"/>
          </p:nvPr>
        </p:nvSpPr>
        <p:spPr/>
        <p:txBody>
          <a:bodyPr/>
          <a:lstStyle/>
          <a:p>
            <a:r>
              <a:rPr lang="en-NO" dirty="0"/>
              <a:t>Agenda for this course</a:t>
            </a:r>
          </a:p>
        </p:txBody>
      </p:sp>
      <p:sp>
        <p:nvSpPr>
          <p:cNvPr id="3" name="Content Placeholder 2">
            <a:extLst>
              <a:ext uri="{FF2B5EF4-FFF2-40B4-BE49-F238E27FC236}">
                <a16:creationId xmlns:a16="http://schemas.microsoft.com/office/drawing/2014/main" id="{4E453954-0E41-5BF7-C161-5816E51AED30}"/>
              </a:ext>
            </a:extLst>
          </p:cNvPr>
          <p:cNvSpPr>
            <a:spLocks noGrp="1"/>
          </p:cNvSpPr>
          <p:nvPr>
            <p:ph idx="1"/>
          </p:nvPr>
        </p:nvSpPr>
        <p:spPr/>
        <p:txBody>
          <a:bodyPr>
            <a:normAutofit/>
          </a:bodyPr>
          <a:lstStyle/>
          <a:p>
            <a:pPr marL="0" indent="0">
              <a:buNone/>
            </a:pPr>
            <a:r>
              <a:rPr lang="en-NO" dirty="0"/>
              <a:t>- Docker</a:t>
            </a:r>
          </a:p>
          <a:p>
            <a:pPr marL="0" indent="0">
              <a:buNone/>
            </a:pPr>
            <a:r>
              <a:rPr lang="en-NO" dirty="0"/>
              <a:t>- Kafka basics</a:t>
            </a:r>
          </a:p>
          <a:p>
            <a:pPr marL="0" indent="0">
              <a:buNone/>
            </a:pPr>
            <a:endParaRPr lang="en-NO" dirty="0"/>
          </a:p>
          <a:p>
            <a:pPr marL="0" indent="0">
              <a:buNone/>
            </a:pPr>
            <a:r>
              <a:rPr lang="en-NO" dirty="0"/>
              <a:t>- Kafka streams</a:t>
            </a:r>
          </a:p>
          <a:p>
            <a:pPr marL="0" indent="0">
              <a:buNone/>
            </a:pPr>
            <a:r>
              <a:rPr lang="en-NO" dirty="0"/>
              <a:t>- Kafka connect</a:t>
            </a:r>
          </a:p>
          <a:p>
            <a:pPr marL="0" indent="0">
              <a:buNone/>
            </a:pPr>
            <a:r>
              <a:rPr lang="en-NO" dirty="0"/>
              <a:t>- Kafka ksql</a:t>
            </a:r>
          </a:p>
          <a:p>
            <a:pPr marL="0" indent="0">
              <a:buNone/>
            </a:pPr>
            <a:endParaRPr lang="en-NO" dirty="0"/>
          </a:p>
          <a:p>
            <a:pPr marL="0" indent="0">
              <a:buNone/>
            </a:pPr>
            <a:r>
              <a:rPr lang="en-NO" dirty="0"/>
              <a:t>- Big project</a:t>
            </a:r>
          </a:p>
          <a:p>
            <a:pPr marL="0" indent="0">
              <a:buNone/>
            </a:pPr>
            <a:endParaRPr lang="en-NO" dirty="0"/>
          </a:p>
          <a:p>
            <a:pPr marL="0" indent="0">
              <a:buNone/>
            </a:pPr>
            <a:endParaRPr lang="en-NO" dirty="0"/>
          </a:p>
        </p:txBody>
      </p:sp>
    </p:spTree>
    <p:extLst>
      <p:ext uri="{BB962C8B-B14F-4D97-AF65-F5344CB8AC3E}">
        <p14:creationId xmlns:p14="http://schemas.microsoft.com/office/powerpoint/2010/main" val="3057239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Kafka consumers in this diagram are reading messages from various Apache Kafka Brokers and Topics.">
            <a:extLst>
              <a:ext uri="{FF2B5EF4-FFF2-40B4-BE49-F238E27FC236}">
                <a16:creationId xmlns:a16="http://schemas.microsoft.com/office/drawing/2014/main" id="{9496F32C-98AF-7386-EBA1-BBA49E0F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924" y="4139583"/>
            <a:ext cx="8774151" cy="26379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F6E22B-6850-089B-4345-1361334B55F4}"/>
              </a:ext>
            </a:extLst>
          </p:cNvPr>
          <p:cNvSpPr>
            <a:spLocks noGrp="1"/>
          </p:cNvSpPr>
          <p:nvPr>
            <p:ph type="title"/>
          </p:nvPr>
        </p:nvSpPr>
        <p:spPr/>
        <p:txBody>
          <a:bodyPr/>
          <a:lstStyle/>
          <a:p>
            <a:r>
              <a:rPr lang="en-NO" dirty="0"/>
              <a:t>Consumers</a:t>
            </a:r>
          </a:p>
        </p:txBody>
      </p:sp>
      <p:sp>
        <p:nvSpPr>
          <p:cNvPr id="3" name="Content Placeholder 2">
            <a:extLst>
              <a:ext uri="{FF2B5EF4-FFF2-40B4-BE49-F238E27FC236}">
                <a16:creationId xmlns:a16="http://schemas.microsoft.com/office/drawing/2014/main" id="{E63277AE-DCAB-8393-8B4F-F58CC651B245}"/>
              </a:ext>
            </a:extLst>
          </p:cNvPr>
          <p:cNvSpPr>
            <a:spLocks noGrp="1"/>
          </p:cNvSpPr>
          <p:nvPr>
            <p:ph idx="1"/>
          </p:nvPr>
        </p:nvSpPr>
        <p:spPr/>
        <p:txBody>
          <a:bodyPr/>
          <a:lstStyle/>
          <a:p>
            <a:r>
              <a:rPr lang="en-NO" dirty="0"/>
              <a:t>Consumers read data from a topic – pull model</a:t>
            </a:r>
          </a:p>
          <a:p>
            <a:r>
              <a:rPr lang="en-NO" dirty="0"/>
              <a:t>Consumers automatically know which broker to read from</a:t>
            </a:r>
          </a:p>
          <a:p>
            <a:r>
              <a:rPr lang="en-NO" dirty="0"/>
              <a:t>In case of broker failure, consumers will recover</a:t>
            </a:r>
          </a:p>
          <a:p>
            <a:r>
              <a:rPr lang="en-NO" dirty="0"/>
              <a:t>Data is read in order, from lowest offset(id) to highest in each partition</a:t>
            </a:r>
          </a:p>
        </p:txBody>
      </p:sp>
    </p:spTree>
    <p:extLst>
      <p:ext uri="{BB962C8B-B14F-4D97-AF65-F5344CB8AC3E}">
        <p14:creationId xmlns:p14="http://schemas.microsoft.com/office/powerpoint/2010/main" val="1015680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Message serialization diagram showing how Apache Kafka Producers integer and string serializers.">
            <a:extLst>
              <a:ext uri="{FF2B5EF4-FFF2-40B4-BE49-F238E27FC236}">
                <a16:creationId xmlns:a16="http://schemas.microsoft.com/office/drawing/2014/main" id="{26A91F1F-1A5D-0ED2-8DA3-CE3CD13C4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26007"/>
            <a:ext cx="6142832" cy="51668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355CE9-E484-7430-DA10-FDF616952049}"/>
              </a:ext>
            </a:extLst>
          </p:cNvPr>
          <p:cNvSpPr>
            <a:spLocks noGrp="1"/>
          </p:cNvSpPr>
          <p:nvPr>
            <p:ph type="title"/>
          </p:nvPr>
        </p:nvSpPr>
        <p:spPr/>
        <p:txBody>
          <a:bodyPr/>
          <a:lstStyle/>
          <a:p>
            <a:r>
              <a:rPr lang="en-NO" dirty="0"/>
              <a:t>Producer – Message Serializers</a:t>
            </a:r>
          </a:p>
        </p:txBody>
      </p:sp>
      <p:sp>
        <p:nvSpPr>
          <p:cNvPr id="3" name="Content Placeholder 2">
            <a:extLst>
              <a:ext uri="{FF2B5EF4-FFF2-40B4-BE49-F238E27FC236}">
                <a16:creationId xmlns:a16="http://schemas.microsoft.com/office/drawing/2014/main" id="{1FA7F146-7CE7-AC66-698D-008A2714B4EA}"/>
              </a:ext>
            </a:extLst>
          </p:cNvPr>
          <p:cNvSpPr>
            <a:spLocks noGrp="1"/>
          </p:cNvSpPr>
          <p:nvPr>
            <p:ph idx="1"/>
          </p:nvPr>
        </p:nvSpPr>
        <p:spPr>
          <a:xfrm>
            <a:off x="838201" y="1825625"/>
            <a:ext cx="6358054" cy="4351338"/>
          </a:xfrm>
        </p:spPr>
        <p:txBody>
          <a:bodyPr/>
          <a:lstStyle/>
          <a:p>
            <a:r>
              <a:rPr lang="en-NO" dirty="0"/>
              <a:t>Kafka only acceps and sends bytes as input and output</a:t>
            </a:r>
          </a:p>
          <a:p>
            <a:r>
              <a:rPr lang="en-NO" dirty="0"/>
              <a:t>Seralization is used for key and value</a:t>
            </a:r>
          </a:p>
          <a:p>
            <a:r>
              <a:rPr lang="en-GB" dirty="0"/>
              <a:t>C</a:t>
            </a:r>
            <a:r>
              <a:rPr lang="en-NO" dirty="0"/>
              <a:t>ommon Serializers</a:t>
            </a:r>
          </a:p>
          <a:p>
            <a:pPr lvl="1"/>
            <a:r>
              <a:rPr lang="en-NO" dirty="0"/>
              <a:t>String(incl. JSON)</a:t>
            </a:r>
          </a:p>
          <a:p>
            <a:pPr lvl="1"/>
            <a:r>
              <a:rPr lang="en-NO" dirty="0"/>
              <a:t>Int,Float</a:t>
            </a:r>
          </a:p>
          <a:p>
            <a:pPr lvl="1"/>
            <a:r>
              <a:rPr lang="en-NO" dirty="0"/>
              <a:t>Avro</a:t>
            </a:r>
          </a:p>
          <a:p>
            <a:pPr lvl="1"/>
            <a:r>
              <a:rPr lang="en-NO" dirty="0"/>
              <a:t>Protobuf</a:t>
            </a:r>
          </a:p>
        </p:txBody>
      </p:sp>
    </p:spTree>
    <p:extLst>
      <p:ext uri="{BB962C8B-B14F-4D97-AF65-F5344CB8AC3E}">
        <p14:creationId xmlns:p14="http://schemas.microsoft.com/office/powerpoint/2010/main" val="2813941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Kafka Consumers must use the same format for deserialization that was used by the producer when serializing the message. This daigram shows the deserialization process.">
            <a:extLst>
              <a:ext uri="{FF2B5EF4-FFF2-40B4-BE49-F238E27FC236}">
                <a16:creationId xmlns:a16="http://schemas.microsoft.com/office/drawing/2014/main" id="{647493BA-1F48-4820-790B-99EB08EAC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289" y="1027906"/>
            <a:ext cx="6149237" cy="5175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38FA93-96D5-E428-4057-2443C88423BF}"/>
              </a:ext>
            </a:extLst>
          </p:cNvPr>
          <p:cNvSpPr>
            <a:spLocks noGrp="1"/>
          </p:cNvSpPr>
          <p:nvPr>
            <p:ph type="title"/>
          </p:nvPr>
        </p:nvSpPr>
        <p:spPr/>
        <p:txBody>
          <a:bodyPr/>
          <a:lstStyle/>
          <a:p>
            <a:r>
              <a:rPr lang="en-NO" dirty="0"/>
              <a:t>Consumer Deserializer</a:t>
            </a:r>
          </a:p>
        </p:txBody>
      </p:sp>
      <p:sp>
        <p:nvSpPr>
          <p:cNvPr id="3" name="Content Placeholder 2">
            <a:extLst>
              <a:ext uri="{FF2B5EF4-FFF2-40B4-BE49-F238E27FC236}">
                <a16:creationId xmlns:a16="http://schemas.microsoft.com/office/drawing/2014/main" id="{EC441158-D337-0E59-7DAC-28ED4006E67C}"/>
              </a:ext>
            </a:extLst>
          </p:cNvPr>
          <p:cNvSpPr>
            <a:spLocks noGrp="1"/>
          </p:cNvSpPr>
          <p:nvPr>
            <p:ph idx="1"/>
          </p:nvPr>
        </p:nvSpPr>
        <p:spPr>
          <a:xfrm>
            <a:off x="838200" y="1825625"/>
            <a:ext cx="6365488" cy="4351338"/>
          </a:xfrm>
        </p:spPr>
        <p:txBody>
          <a:bodyPr/>
          <a:lstStyle/>
          <a:p>
            <a:r>
              <a:rPr lang="en-NO" dirty="0"/>
              <a:t>Deserializer is used for value and key</a:t>
            </a:r>
          </a:p>
          <a:p>
            <a:r>
              <a:rPr lang="en-NO" dirty="0"/>
              <a:t>Common Deserializer</a:t>
            </a:r>
          </a:p>
          <a:p>
            <a:pPr lvl="1"/>
            <a:r>
              <a:rPr lang="en-NO" dirty="0"/>
              <a:t>String (incl. JSON)</a:t>
            </a:r>
          </a:p>
          <a:p>
            <a:pPr lvl="1"/>
            <a:r>
              <a:rPr lang="en-NO" dirty="0"/>
              <a:t>Int, Float</a:t>
            </a:r>
          </a:p>
          <a:p>
            <a:pPr lvl="1"/>
            <a:r>
              <a:rPr lang="en-NO" dirty="0"/>
              <a:t>Avro</a:t>
            </a:r>
          </a:p>
          <a:p>
            <a:pPr lvl="1"/>
            <a:r>
              <a:rPr lang="en-NO" dirty="0"/>
              <a:t>Protobuf</a:t>
            </a:r>
          </a:p>
          <a:p>
            <a:r>
              <a:rPr lang="en-NO" dirty="0"/>
              <a:t>The serialization / deserialization type must not change during a topic lifecycle (Create new instead)</a:t>
            </a:r>
          </a:p>
        </p:txBody>
      </p:sp>
    </p:spTree>
    <p:extLst>
      <p:ext uri="{BB962C8B-B14F-4D97-AF65-F5344CB8AC3E}">
        <p14:creationId xmlns:p14="http://schemas.microsoft.com/office/powerpoint/2010/main" val="2568685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5E6F-E83C-D4C1-286B-B528D3F05BDC}"/>
              </a:ext>
            </a:extLst>
          </p:cNvPr>
          <p:cNvSpPr>
            <a:spLocks noGrp="1"/>
          </p:cNvSpPr>
          <p:nvPr>
            <p:ph type="title"/>
          </p:nvPr>
        </p:nvSpPr>
        <p:spPr/>
        <p:txBody>
          <a:bodyPr/>
          <a:lstStyle/>
          <a:p>
            <a:r>
              <a:rPr lang="en-NO" dirty="0"/>
              <a:t>Consumers groups</a:t>
            </a:r>
          </a:p>
        </p:txBody>
      </p:sp>
      <p:sp>
        <p:nvSpPr>
          <p:cNvPr id="3" name="Content Placeholder 2">
            <a:extLst>
              <a:ext uri="{FF2B5EF4-FFF2-40B4-BE49-F238E27FC236}">
                <a16:creationId xmlns:a16="http://schemas.microsoft.com/office/drawing/2014/main" id="{7DF416CF-2811-EB6D-1F3F-54B2D874B45B}"/>
              </a:ext>
            </a:extLst>
          </p:cNvPr>
          <p:cNvSpPr>
            <a:spLocks noGrp="1"/>
          </p:cNvSpPr>
          <p:nvPr>
            <p:ph idx="1"/>
          </p:nvPr>
        </p:nvSpPr>
        <p:spPr/>
        <p:txBody>
          <a:bodyPr/>
          <a:lstStyle/>
          <a:p>
            <a:r>
              <a:rPr lang="en-NO" dirty="0"/>
              <a:t>All the consumers in a application read data as consumer groups</a:t>
            </a:r>
          </a:p>
          <a:p>
            <a:r>
              <a:rPr lang="en-NO" dirty="0"/>
              <a:t>Each consumers within a group reads from exclusive partitions</a:t>
            </a:r>
          </a:p>
        </p:txBody>
      </p:sp>
      <p:pic>
        <p:nvPicPr>
          <p:cNvPr id="16386" name="Picture 2" descr="Apache Kafka Consumer Group diagram showing how a consumer group reads messages from a Kafka topic with 5 partitions.">
            <a:extLst>
              <a:ext uri="{FF2B5EF4-FFF2-40B4-BE49-F238E27FC236}">
                <a16:creationId xmlns:a16="http://schemas.microsoft.com/office/drawing/2014/main" id="{F33FE3EE-6113-6A91-9829-858CF925D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990" y="3431906"/>
            <a:ext cx="6884020" cy="2879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951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3F36-3B09-94B5-E316-90CFB0171EE4}"/>
              </a:ext>
            </a:extLst>
          </p:cNvPr>
          <p:cNvSpPr>
            <a:spLocks noGrp="1"/>
          </p:cNvSpPr>
          <p:nvPr>
            <p:ph type="title"/>
          </p:nvPr>
        </p:nvSpPr>
        <p:spPr/>
        <p:txBody>
          <a:bodyPr>
            <a:normAutofit/>
          </a:bodyPr>
          <a:lstStyle/>
          <a:p>
            <a:r>
              <a:rPr lang="en-NO" sz="3800" dirty="0"/>
              <a:t>Consumers groups – What if too many consumers?</a:t>
            </a:r>
          </a:p>
        </p:txBody>
      </p:sp>
      <p:sp>
        <p:nvSpPr>
          <p:cNvPr id="3" name="Content Placeholder 2">
            <a:extLst>
              <a:ext uri="{FF2B5EF4-FFF2-40B4-BE49-F238E27FC236}">
                <a16:creationId xmlns:a16="http://schemas.microsoft.com/office/drawing/2014/main" id="{98A8EDE1-7EEE-DAD8-8EAF-73B066DFA272}"/>
              </a:ext>
            </a:extLst>
          </p:cNvPr>
          <p:cNvSpPr>
            <a:spLocks noGrp="1"/>
          </p:cNvSpPr>
          <p:nvPr>
            <p:ph idx="1"/>
          </p:nvPr>
        </p:nvSpPr>
        <p:spPr/>
        <p:txBody>
          <a:bodyPr>
            <a:normAutofit/>
          </a:bodyPr>
          <a:lstStyle/>
          <a:p>
            <a:r>
              <a:rPr lang="en-NO" sz="2600" dirty="0"/>
              <a:t>If you have more consumers than partitions, some concumers will be idle</a:t>
            </a:r>
          </a:p>
        </p:txBody>
      </p:sp>
      <p:pic>
        <p:nvPicPr>
          <p:cNvPr id="17410" name="Picture 2" descr="Diagram shows Consumer in a Kafka Consumer Group inactive when there are more consumers than partitions.">
            <a:extLst>
              <a:ext uri="{FF2B5EF4-FFF2-40B4-BE49-F238E27FC236}">
                <a16:creationId xmlns:a16="http://schemas.microsoft.com/office/drawing/2014/main" id="{EEB7CA56-1EDF-9EA8-C7AA-49018BCAF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75" y="2591990"/>
            <a:ext cx="8675649" cy="371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iagram showing consumers within a consumer group reading messages from different topic partitions.">
            <a:extLst>
              <a:ext uri="{FF2B5EF4-FFF2-40B4-BE49-F238E27FC236}">
                <a16:creationId xmlns:a16="http://schemas.microsoft.com/office/drawing/2014/main" id="{FFEBFAE1-F39B-A2DD-8382-E9D35FACF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818" y="2802956"/>
            <a:ext cx="9274364" cy="30105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99E509-24D2-0FED-BE3F-4D3DA5A6FEBF}"/>
              </a:ext>
            </a:extLst>
          </p:cNvPr>
          <p:cNvSpPr>
            <a:spLocks noGrp="1"/>
          </p:cNvSpPr>
          <p:nvPr>
            <p:ph type="title"/>
          </p:nvPr>
        </p:nvSpPr>
        <p:spPr/>
        <p:txBody>
          <a:bodyPr/>
          <a:lstStyle/>
          <a:p>
            <a:r>
              <a:rPr lang="en-NO" dirty="0"/>
              <a:t>Multiple consumers on one topic</a:t>
            </a:r>
          </a:p>
        </p:txBody>
      </p:sp>
      <p:sp>
        <p:nvSpPr>
          <p:cNvPr id="3" name="Content Placeholder 2">
            <a:extLst>
              <a:ext uri="{FF2B5EF4-FFF2-40B4-BE49-F238E27FC236}">
                <a16:creationId xmlns:a16="http://schemas.microsoft.com/office/drawing/2014/main" id="{21C480FB-12AB-4FBE-7F7C-F6C93D183F7E}"/>
              </a:ext>
            </a:extLst>
          </p:cNvPr>
          <p:cNvSpPr>
            <a:spLocks noGrp="1"/>
          </p:cNvSpPr>
          <p:nvPr>
            <p:ph idx="1"/>
          </p:nvPr>
        </p:nvSpPr>
        <p:spPr/>
        <p:txBody>
          <a:bodyPr>
            <a:normAutofit/>
          </a:bodyPr>
          <a:lstStyle/>
          <a:p>
            <a:r>
              <a:rPr lang="en-NO" sz="2700" dirty="0"/>
              <a:t>You are allowed to have multiple consumer groups on the same topic</a:t>
            </a:r>
          </a:p>
          <a:p>
            <a:r>
              <a:rPr lang="en-NO" sz="2700" dirty="0"/>
              <a:t>To create distinct consumer group, use the consumer property </a:t>
            </a:r>
            <a:r>
              <a:rPr lang="en-NO" sz="2700" b="1" dirty="0"/>
              <a:t>group.id</a:t>
            </a:r>
          </a:p>
        </p:txBody>
      </p:sp>
    </p:spTree>
    <p:extLst>
      <p:ext uri="{BB962C8B-B14F-4D97-AF65-F5344CB8AC3E}">
        <p14:creationId xmlns:p14="http://schemas.microsoft.com/office/powerpoint/2010/main" val="1393732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iagram showing how Kafka Consumers from a Consumer Group read messages from the last committed consumer offset.">
            <a:extLst>
              <a:ext uri="{FF2B5EF4-FFF2-40B4-BE49-F238E27FC236}">
                <a16:creationId xmlns:a16="http://schemas.microsoft.com/office/drawing/2014/main" id="{66C0DA0A-7E02-C1BD-E74C-110150FA7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444" y="4001294"/>
            <a:ext cx="7820722" cy="26130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30E085-E268-A016-E6E7-96F11206F013}"/>
              </a:ext>
            </a:extLst>
          </p:cNvPr>
          <p:cNvSpPr>
            <a:spLocks noGrp="1"/>
          </p:cNvSpPr>
          <p:nvPr>
            <p:ph type="title"/>
          </p:nvPr>
        </p:nvSpPr>
        <p:spPr/>
        <p:txBody>
          <a:bodyPr/>
          <a:lstStyle/>
          <a:p>
            <a:r>
              <a:rPr lang="en-NO" dirty="0"/>
              <a:t>Consumer Offsets</a:t>
            </a:r>
          </a:p>
        </p:txBody>
      </p:sp>
      <p:sp>
        <p:nvSpPr>
          <p:cNvPr id="3" name="Content Placeholder 2">
            <a:extLst>
              <a:ext uri="{FF2B5EF4-FFF2-40B4-BE49-F238E27FC236}">
                <a16:creationId xmlns:a16="http://schemas.microsoft.com/office/drawing/2014/main" id="{68B8C8C7-04FD-3ADF-D269-5FD8C40CD02C}"/>
              </a:ext>
            </a:extLst>
          </p:cNvPr>
          <p:cNvSpPr>
            <a:spLocks noGrp="1"/>
          </p:cNvSpPr>
          <p:nvPr>
            <p:ph idx="1"/>
          </p:nvPr>
        </p:nvSpPr>
        <p:spPr/>
        <p:txBody>
          <a:bodyPr>
            <a:normAutofit/>
          </a:bodyPr>
          <a:lstStyle/>
          <a:p>
            <a:r>
              <a:rPr lang="en-NO" sz="2600" dirty="0"/>
              <a:t>Kafka stores the offsets at which a consumer group has been reading</a:t>
            </a:r>
          </a:p>
          <a:p>
            <a:r>
              <a:rPr lang="en-NO" sz="2600" dirty="0"/>
              <a:t>The offests committed are in a kafka </a:t>
            </a:r>
            <a:r>
              <a:rPr lang="en-NO" sz="2600" dirty="0">
                <a:solidFill>
                  <a:schemeClr val="accent1"/>
                </a:solidFill>
              </a:rPr>
              <a:t>topic</a:t>
            </a:r>
            <a:r>
              <a:rPr lang="en-NO" sz="2600" dirty="0"/>
              <a:t> named </a:t>
            </a:r>
            <a:r>
              <a:rPr lang="en-NO" sz="2600" dirty="0">
                <a:solidFill>
                  <a:schemeClr val="accent1"/>
                </a:solidFill>
              </a:rPr>
              <a:t>__consumer_offsets</a:t>
            </a:r>
          </a:p>
          <a:p>
            <a:r>
              <a:rPr lang="en-NO" sz="2600" dirty="0"/>
              <a:t>When a consumers processes data it will periodically commit the offset</a:t>
            </a:r>
          </a:p>
          <a:p>
            <a:r>
              <a:rPr lang="en-NO" sz="2600" dirty="0"/>
              <a:t>If consumer dies, it will be able to resume because of the saved offsets</a:t>
            </a:r>
          </a:p>
        </p:txBody>
      </p:sp>
    </p:spTree>
    <p:extLst>
      <p:ext uri="{BB962C8B-B14F-4D97-AF65-F5344CB8AC3E}">
        <p14:creationId xmlns:p14="http://schemas.microsoft.com/office/powerpoint/2010/main" val="3162126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F49C-2725-AD0A-D617-EB3DEF15BD27}"/>
              </a:ext>
            </a:extLst>
          </p:cNvPr>
          <p:cNvSpPr>
            <a:spLocks noGrp="1"/>
          </p:cNvSpPr>
          <p:nvPr>
            <p:ph type="title"/>
          </p:nvPr>
        </p:nvSpPr>
        <p:spPr/>
        <p:txBody>
          <a:bodyPr/>
          <a:lstStyle/>
          <a:p>
            <a:r>
              <a:rPr lang="en-NO" dirty="0"/>
              <a:t>Delivery semantics for consumers</a:t>
            </a:r>
          </a:p>
        </p:txBody>
      </p:sp>
      <p:sp>
        <p:nvSpPr>
          <p:cNvPr id="3" name="Content Placeholder 2">
            <a:extLst>
              <a:ext uri="{FF2B5EF4-FFF2-40B4-BE49-F238E27FC236}">
                <a16:creationId xmlns:a16="http://schemas.microsoft.com/office/drawing/2014/main" id="{AB5B7346-AFFD-E9B2-F092-3A0CA87ABC97}"/>
              </a:ext>
            </a:extLst>
          </p:cNvPr>
          <p:cNvSpPr>
            <a:spLocks noGrp="1"/>
          </p:cNvSpPr>
          <p:nvPr>
            <p:ph idx="1"/>
          </p:nvPr>
        </p:nvSpPr>
        <p:spPr/>
        <p:txBody>
          <a:bodyPr>
            <a:normAutofit lnSpcReduction="10000"/>
          </a:bodyPr>
          <a:lstStyle/>
          <a:p>
            <a:r>
              <a:rPr lang="en-NO" dirty="0"/>
              <a:t>By default, Java consumers will auto-commit offsets (at least once)</a:t>
            </a:r>
          </a:p>
          <a:p>
            <a:r>
              <a:rPr lang="en-NO" dirty="0"/>
              <a:t>There are 3 delivery semantics if you choose to do it manually</a:t>
            </a:r>
          </a:p>
          <a:p>
            <a:r>
              <a:rPr lang="en-NO" dirty="0">
                <a:solidFill>
                  <a:schemeClr val="accent1"/>
                </a:solidFill>
              </a:rPr>
              <a:t>At least once</a:t>
            </a:r>
          </a:p>
          <a:p>
            <a:pPr lvl="1"/>
            <a:r>
              <a:rPr lang="en-NO" dirty="0"/>
              <a:t>Offsets are commited after message is processed</a:t>
            </a:r>
          </a:p>
          <a:p>
            <a:pPr lvl="1"/>
            <a:r>
              <a:rPr lang="en-NO" dirty="0"/>
              <a:t>Duplicates in case of errors, Idemponent consumers is important!</a:t>
            </a:r>
          </a:p>
          <a:p>
            <a:r>
              <a:rPr lang="en-NO" dirty="0">
                <a:solidFill>
                  <a:schemeClr val="accent1"/>
                </a:solidFill>
              </a:rPr>
              <a:t>At most once</a:t>
            </a:r>
          </a:p>
          <a:p>
            <a:pPr lvl="1"/>
            <a:r>
              <a:rPr lang="en-NO" dirty="0"/>
              <a:t>Offsets are committed as soon as message is reaceived</a:t>
            </a:r>
          </a:p>
          <a:p>
            <a:pPr lvl="1"/>
            <a:r>
              <a:rPr lang="en-NO" dirty="0"/>
              <a:t>Messages can be lost</a:t>
            </a:r>
          </a:p>
          <a:p>
            <a:r>
              <a:rPr lang="en-NO" dirty="0">
                <a:solidFill>
                  <a:schemeClr val="accent1"/>
                </a:solidFill>
              </a:rPr>
              <a:t>Exactly once</a:t>
            </a:r>
          </a:p>
          <a:p>
            <a:pPr lvl="1"/>
            <a:r>
              <a:rPr lang="en-NO" dirty="0"/>
              <a:t>For kafka =&gt; Kafka Transactional API (Kafka Streams API)</a:t>
            </a:r>
          </a:p>
        </p:txBody>
      </p:sp>
    </p:spTree>
    <p:extLst>
      <p:ext uri="{BB962C8B-B14F-4D97-AF65-F5344CB8AC3E}">
        <p14:creationId xmlns:p14="http://schemas.microsoft.com/office/powerpoint/2010/main" val="2483691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DCC5-609E-4BC5-2269-4118C8146701}"/>
              </a:ext>
            </a:extLst>
          </p:cNvPr>
          <p:cNvSpPr>
            <a:spLocks noGrp="1"/>
          </p:cNvSpPr>
          <p:nvPr>
            <p:ph type="title"/>
          </p:nvPr>
        </p:nvSpPr>
        <p:spPr/>
        <p:txBody>
          <a:bodyPr/>
          <a:lstStyle/>
          <a:p>
            <a:r>
              <a:rPr lang="en-NO" dirty="0"/>
              <a:t>Brokers</a:t>
            </a:r>
          </a:p>
        </p:txBody>
      </p:sp>
      <p:sp>
        <p:nvSpPr>
          <p:cNvPr id="3" name="Content Placeholder 2">
            <a:extLst>
              <a:ext uri="{FF2B5EF4-FFF2-40B4-BE49-F238E27FC236}">
                <a16:creationId xmlns:a16="http://schemas.microsoft.com/office/drawing/2014/main" id="{1CD024E0-EBE3-9E69-B14E-87EFE0694ED9}"/>
              </a:ext>
            </a:extLst>
          </p:cNvPr>
          <p:cNvSpPr>
            <a:spLocks noGrp="1"/>
          </p:cNvSpPr>
          <p:nvPr>
            <p:ph idx="1"/>
          </p:nvPr>
        </p:nvSpPr>
        <p:spPr/>
        <p:txBody>
          <a:bodyPr/>
          <a:lstStyle/>
          <a:p>
            <a:r>
              <a:rPr lang="en-NO" dirty="0"/>
              <a:t>A kafka cluster is composed of multiple brokers</a:t>
            </a:r>
          </a:p>
          <a:p>
            <a:r>
              <a:rPr lang="en-NO" dirty="0"/>
              <a:t>Each broker is a identified by ID</a:t>
            </a:r>
          </a:p>
          <a:p>
            <a:r>
              <a:rPr lang="en-NO" dirty="0"/>
              <a:t>Each borker containts a certain topic partitions</a:t>
            </a:r>
          </a:p>
          <a:p>
            <a:r>
              <a:rPr lang="en-NO" dirty="0"/>
              <a:t>Each brokers is a bootstrap server, access point to all other brokers</a:t>
            </a:r>
          </a:p>
          <a:p>
            <a:r>
              <a:rPr lang="en-NO" dirty="0"/>
              <a:t>3 brokers is a good starting point, but some clusters have over 100</a:t>
            </a:r>
          </a:p>
        </p:txBody>
      </p:sp>
      <p:pic>
        <p:nvPicPr>
          <p:cNvPr id="20482" name="Picture 2" descr="Diagram showing a Kafka cluster with multiple Kafka brokers.">
            <a:extLst>
              <a:ext uri="{FF2B5EF4-FFF2-40B4-BE49-F238E27FC236}">
                <a16:creationId xmlns:a16="http://schemas.microsoft.com/office/drawing/2014/main" id="{B585986A-B42E-980A-5AE4-6F4767580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097" y="4555626"/>
            <a:ext cx="8883805" cy="187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69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1C3E-8B09-877E-361E-BDA69ADEE037}"/>
              </a:ext>
            </a:extLst>
          </p:cNvPr>
          <p:cNvSpPr>
            <a:spLocks noGrp="1"/>
          </p:cNvSpPr>
          <p:nvPr>
            <p:ph type="title"/>
          </p:nvPr>
        </p:nvSpPr>
        <p:spPr/>
        <p:txBody>
          <a:bodyPr/>
          <a:lstStyle/>
          <a:p>
            <a:r>
              <a:rPr lang="en-NO" dirty="0"/>
              <a:t>Brokers and topics </a:t>
            </a:r>
          </a:p>
        </p:txBody>
      </p:sp>
      <p:sp>
        <p:nvSpPr>
          <p:cNvPr id="3" name="Content Placeholder 2">
            <a:extLst>
              <a:ext uri="{FF2B5EF4-FFF2-40B4-BE49-F238E27FC236}">
                <a16:creationId xmlns:a16="http://schemas.microsoft.com/office/drawing/2014/main" id="{A6A20519-72A5-D332-DABF-2958234AA5A2}"/>
              </a:ext>
            </a:extLst>
          </p:cNvPr>
          <p:cNvSpPr>
            <a:spLocks noGrp="1"/>
          </p:cNvSpPr>
          <p:nvPr>
            <p:ph idx="1"/>
          </p:nvPr>
        </p:nvSpPr>
        <p:spPr/>
        <p:txBody>
          <a:bodyPr/>
          <a:lstStyle/>
          <a:p>
            <a:r>
              <a:rPr lang="en-NO" dirty="0"/>
              <a:t>Example of </a:t>
            </a:r>
            <a:r>
              <a:rPr lang="en-NO" dirty="0">
                <a:solidFill>
                  <a:schemeClr val="accent1"/>
                </a:solidFill>
              </a:rPr>
              <a:t>Topic-A</a:t>
            </a:r>
            <a:r>
              <a:rPr lang="en-NO" dirty="0"/>
              <a:t> with </a:t>
            </a:r>
            <a:r>
              <a:rPr lang="en-NO" b="1" dirty="0"/>
              <a:t>3 partitons</a:t>
            </a:r>
            <a:r>
              <a:rPr lang="en-NO" dirty="0"/>
              <a:t> and </a:t>
            </a:r>
            <a:r>
              <a:rPr lang="en-NO" dirty="0">
                <a:solidFill>
                  <a:srgbClr val="7030A0"/>
                </a:solidFill>
              </a:rPr>
              <a:t>Topic-B</a:t>
            </a:r>
            <a:r>
              <a:rPr lang="en-NO" dirty="0"/>
              <a:t> with </a:t>
            </a:r>
            <a:r>
              <a:rPr lang="en-NO" b="1" dirty="0"/>
              <a:t>2 partitions</a:t>
            </a:r>
          </a:p>
          <a:p>
            <a:r>
              <a:rPr lang="en-NO" dirty="0"/>
              <a:t>Note: Data is distributed, and broker 103 doesn’t have any </a:t>
            </a:r>
            <a:r>
              <a:rPr lang="en-NO" dirty="0">
                <a:solidFill>
                  <a:srgbClr val="7030A0"/>
                </a:solidFill>
              </a:rPr>
              <a:t>Topic-B</a:t>
            </a:r>
          </a:p>
        </p:txBody>
      </p:sp>
      <p:pic>
        <p:nvPicPr>
          <p:cNvPr id="21506" name="Picture 2" descr="3 Kafka Brokers with 2 Kafka Topics and topic partitions.">
            <a:extLst>
              <a:ext uri="{FF2B5EF4-FFF2-40B4-BE49-F238E27FC236}">
                <a16:creationId xmlns:a16="http://schemas.microsoft.com/office/drawing/2014/main" id="{87EBE270-124F-1878-60A0-642A580F7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702" y="3494881"/>
            <a:ext cx="8794595" cy="28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05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B780-97E9-F2E6-906C-BE753ABA25C7}"/>
              </a:ext>
            </a:extLst>
          </p:cNvPr>
          <p:cNvSpPr>
            <a:spLocks noGrp="1"/>
          </p:cNvSpPr>
          <p:nvPr>
            <p:ph type="title"/>
          </p:nvPr>
        </p:nvSpPr>
        <p:spPr/>
        <p:txBody>
          <a:bodyPr>
            <a:normAutofit/>
          </a:bodyPr>
          <a:lstStyle/>
          <a:p>
            <a:r>
              <a:rPr lang="en-US" dirty="0">
                <a:ea typeface="+mj-lt"/>
                <a:cs typeface="+mj-lt"/>
              </a:rPr>
              <a:t>Containers are basically just light weight Virtual Machines. Docker runs containers</a:t>
            </a:r>
            <a:endParaRPr lang="en-US" dirty="0"/>
          </a:p>
        </p:txBody>
      </p:sp>
      <p:pic>
        <p:nvPicPr>
          <p:cNvPr id="6" name="Picture 5">
            <a:extLst>
              <a:ext uri="{FF2B5EF4-FFF2-40B4-BE49-F238E27FC236}">
                <a16:creationId xmlns:a16="http://schemas.microsoft.com/office/drawing/2014/main" id="{5CB17894-CCA0-8694-2292-2F2C17C1BDF0}"/>
              </a:ext>
            </a:extLst>
          </p:cNvPr>
          <p:cNvPicPr>
            <a:picLocks noChangeAspect="1"/>
          </p:cNvPicPr>
          <p:nvPr/>
        </p:nvPicPr>
        <p:blipFill rotWithShape="1">
          <a:blip r:embed="rId2"/>
          <a:srcRect t="553" r="53057" b="10585"/>
          <a:stretch/>
        </p:blipFill>
        <p:spPr>
          <a:xfrm>
            <a:off x="1583610" y="1781969"/>
            <a:ext cx="3777936" cy="4466031"/>
          </a:xfrm>
          <a:prstGeom prst="rect">
            <a:avLst/>
          </a:prstGeom>
        </p:spPr>
      </p:pic>
      <p:sp>
        <p:nvSpPr>
          <p:cNvPr id="7" name="TextBox 6">
            <a:extLst>
              <a:ext uri="{FF2B5EF4-FFF2-40B4-BE49-F238E27FC236}">
                <a16:creationId xmlns:a16="http://schemas.microsoft.com/office/drawing/2014/main" id="{AEEF4BF8-9B85-67EC-85D6-A5319D21E1FF}"/>
              </a:ext>
            </a:extLst>
          </p:cNvPr>
          <p:cNvSpPr txBox="1"/>
          <p:nvPr/>
        </p:nvSpPr>
        <p:spPr>
          <a:xfrm>
            <a:off x="2335212" y="625157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Virtual machine stack</a:t>
            </a:r>
            <a:endParaRPr lang="en-US" dirty="0"/>
          </a:p>
        </p:txBody>
      </p:sp>
      <p:sp>
        <p:nvSpPr>
          <p:cNvPr id="9" name="TextBox 8">
            <a:extLst>
              <a:ext uri="{FF2B5EF4-FFF2-40B4-BE49-F238E27FC236}">
                <a16:creationId xmlns:a16="http://schemas.microsoft.com/office/drawing/2014/main" id="{3D06CDAA-CC9A-2C13-E977-E8C8A8D7122E}"/>
              </a:ext>
            </a:extLst>
          </p:cNvPr>
          <p:cNvSpPr txBox="1"/>
          <p:nvPr/>
        </p:nvSpPr>
        <p:spPr>
          <a:xfrm>
            <a:off x="7526337" y="625157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Calibri"/>
                <a:cs typeface="Calibri"/>
              </a:rPr>
              <a:t>Containerised</a:t>
            </a:r>
            <a:r>
              <a:rPr lang="en-US" dirty="0">
                <a:ea typeface="Calibri"/>
                <a:cs typeface="Calibri"/>
              </a:rPr>
              <a:t> stack</a:t>
            </a:r>
            <a:endParaRPr lang="en-US" dirty="0"/>
          </a:p>
        </p:txBody>
      </p:sp>
      <p:pic>
        <p:nvPicPr>
          <p:cNvPr id="10" name="Picture 9" descr="A diagram of a virtual machine&#10;&#10;Description automatically generated">
            <a:extLst>
              <a:ext uri="{FF2B5EF4-FFF2-40B4-BE49-F238E27FC236}">
                <a16:creationId xmlns:a16="http://schemas.microsoft.com/office/drawing/2014/main" id="{BE9FAD38-E3B4-3F58-49DF-40CAE09D4B7B}"/>
              </a:ext>
            </a:extLst>
          </p:cNvPr>
          <p:cNvPicPr>
            <a:picLocks noChangeAspect="1"/>
          </p:cNvPicPr>
          <p:nvPr/>
        </p:nvPicPr>
        <p:blipFill rotWithShape="1">
          <a:blip r:embed="rId2"/>
          <a:srcRect l="48028" t="474" r="4635" b="10593"/>
          <a:stretch/>
        </p:blipFill>
        <p:spPr>
          <a:xfrm>
            <a:off x="6473110" y="1766093"/>
            <a:ext cx="3809669" cy="4469594"/>
          </a:xfrm>
          <a:prstGeom prst="rect">
            <a:avLst/>
          </a:prstGeom>
        </p:spPr>
      </p:pic>
    </p:spTree>
    <p:extLst>
      <p:ext uri="{BB962C8B-B14F-4D97-AF65-F5344CB8AC3E}">
        <p14:creationId xmlns:p14="http://schemas.microsoft.com/office/powerpoint/2010/main" val="3450394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810B-8F2A-7790-7221-8C11C1C52E70}"/>
              </a:ext>
            </a:extLst>
          </p:cNvPr>
          <p:cNvSpPr>
            <a:spLocks noGrp="1"/>
          </p:cNvSpPr>
          <p:nvPr>
            <p:ph type="title"/>
          </p:nvPr>
        </p:nvSpPr>
        <p:spPr/>
        <p:txBody>
          <a:bodyPr/>
          <a:lstStyle/>
          <a:p>
            <a:r>
              <a:rPr lang="en-NO" dirty="0"/>
              <a:t>Kafka Broker Discovery</a:t>
            </a:r>
          </a:p>
        </p:txBody>
      </p:sp>
      <p:sp>
        <p:nvSpPr>
          <p:cNvPr id="3" name="Content Placeholder 2">
            <a:extLst>
              <a:ext uri="{FF2B5EF4-FFF2-40B4-BE49-F238E27FC236}">
                <a16:creationId xmlns:a16="http://schemas.microsoft.com/office/drawing/2014/main" id="{A4AB6253-4D2C-A3C5-9C10-D64928806886}"/>
              </a:ext>
            </a:extLst>
          </p:cNvPr>
          <p:cNvSpPr>
            <a:spLocks noGrp="1"/>
          </p:cNvSpPr>
          <p:nvPr>
            <p:ph idx="1"/>
          </p:nvPr>
        </p:nvSpPr>
        <p:spPr/>
        <p:txBody>
          <a:bodyPr>
            <a:normAutofit/>
          </a:bodyPr>
          <a:lstStyle/>
          <a:p>
            <a:r>
              <a:rPr lang="en-NO" sz="2600" dirty="0"/>
              <a:t>Every Kafka broker is also called a “Boostrap server”</a:t>
            </a:r>
          </a:p>
          <a:p>
            <a:r>
              <a:rPr lang="en-NO" sz="2600" dirty="0"/>
              <a:t>That means that you only need to connect to one broker (Smart clients)</a:t>
            </a:r>
          </a:p>
          <a:p>
            <a:r>
              <a:rPr lang="en-NO" sz="2600" dirty="0"/>
              <a:t>Each broker know about all brokers, topics and partitions</a:t>
            </a:r>
          </a:p>
        </p:txBody>
      </p:sp>
      <p:pic>
        <p:nvPicPr>
          <p:cNvPr id="22530" name="Picture 2" descr="Connecting to a Kafka Cluster (Bootstrap Server) diagram. Process for connecting to a Kafka broker within an Apache Kafka cluster.">
            <a:extLst>
              <a:ext uri="{FF2B5EF4-FFF2-40B4-BE49-F238E27FC236}">
                <a16:creationId xmlns:a16="http://schemas.microsoft.com/office/drawing/2014/main" id="{F083509E-741D-6A0C-0464-360D5EA64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692" y="3429000"/>
            <a:ext cx="8058615" cy="337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332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9617-4A2C-4632-2A98-92BACEFD1E4D}"/>
              </a:ext>
            </a:extLst>
          </p:cNvPr>
          <p:cNvSpPr>
            <a:spLocks noGrp="1"/>
          </p:cNvSpPr>
          <p:nvPr>
            <p:ph type="title"/>
          </p:nvPr>
        </p:nvSpPr>
        <p:spPr/>
        <p:txBody>
          <a:bodyPr/>
          <a:lstStyle/>
          <a:p>
            <a:r>
              <a:rPr lang="en-NO" dirty="0"/>
              <a:t>Topic replication factor</a:t>
            </a:r>
          </a:p>
        </p:txBody>
      </p:sp>
      <p:sp>
        <p:nvSpPr>
          <p:cNvPr id="3" name="Content Placeholder 2">
            <a:extLst>
              <a:ext uri="{FF2B5EF4-FFF2-40B4-BE49-F238E27FC236}">
                <a16:creationId xmlns:a16="http://schemas.microsoft.com/office/drawing/2014/main" id="{9C75F317-7863-36D6-E5BC-924F140F9EE0}"/>
              </a:ext>
            </a:extLst>
          </p:cNvPr>
          <p:cNvSpPr>
            <a:spLocks noGrp="1"/>
          </p:cNvSpPr>
          <p:nvPr>
            <p:ph idx="1"/>
          </p:nvPr>
        </p:nvSpPr>
        <p:spPr/>
        <p:txBody>
          <a:bodyPr/>
          <a:lstStyle/>
          <a:p>
            <a:r>
              <a:rPr lang="en-NO" dirty="0"/>
              <a:t>Topics should have a replication factor &gt; 1 (usually between 2 and 3)</a:t>
            </a:r>
          </a:p>
          <a:p>
            <a:r>
              <a:rPr lang="en-NO" dirty="0"/>
              <a:t>This way if a broker goes down, antoher broker can serve the data</a:t>
            </a:r>
          </a:p>
          <a:p>
            <a:r>
              <a:rPr lang="en-NO" dirty="0"/>
              <a:t>Example: Topic-A with 2 partitions and relication factor of 2</a:t>
            </a:r>
          </a:p>
        </p:txBody>
      </p:sp>
      <p:pic>
        <p:nvPicPr>
          <p:cNvPr id="23554" name="Picture 2" descr="Diagram showing a default Apache Kafka Replication Factor of 2 distributing messages across 3 different Kafka Brokers.">
            <a:extLst>
              <a:ext uri="{FF2B5EF4-FFF2-40B4-BE49-F238E27FC236}">
                <a16:creationId xmlns:a16="http://schemas.microsoft.com/office/drawing/2014/main" id="{CE461FB9-C881-56B1-DE27-62542F68C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117" y="4001294"/>
            <a:ext cx="7307766" cy="228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090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F5CE-A297-98B1-7213-E59A82842F9B}"/>
              </a:ext>
            </a:extLst>
          </p:cNvPr>
          <p:cNvSpPr>
            <a:spLocks noGrp="1"/>
          </p:cNvSpPr>
          <p:nvPr>
            <p:ph type="title"/>
          </p:nvPr>
        </p:nvSpPr>
        <p:spPr/>
        <p:txBody>
          <a:bodyPr/>
          <a:lstStyle/>
          <a:p>
            <a:r>
              <a:rPr lang="en-NO" dirty="0"/>
              <a:t>Topic replication factor</a:t>
            </a:r>
          </a:p>
        </p:txBody>
      </p:sp>
      <p:sp>
        <p:nvSpPr>
          <p:cNvPr id="3" name="Content Placeholder 2">
            <a:extLst>
              <a:ext uri="{FF2B5EF4-FFF2-40B4-BE49-F238E27FC236}">
                <a16:creationId xmlns:a16="http://schemas.microsoft.com/office/drawing/2014/main" id="{BD1036D8-083B-8E86-E8E1-C128FB0E8194}"/>
              </a:ext>
            </a:extLst>
          </p:cNvPr>
          <p:cNvSpPr>
            <a:spLocks noGrp="1"/>
          </p:cNvSpPr>
          <p:nvPr>
            <p:ph idx="1"/>
          </p:nvPr>
        </p:nvSpPr>
        <p:spPr/>
        <p:txBody>
          <a:bodyPr/>
          <a:lstStyle/>
          <a:p>
            <a:r>
              <a:rPr lang="en-NO" dirty="0"/>
              <a:t>Example: We lose broker 102</a:t>
            </a:r>
          </a:p>
          <a:p>
            <a:r>
              <a:rPr lang="en-GB" dirty="0"/>
              <a:t>R</a:t>
            </a:r>
            <a:r>
              <a:rPr lang="en-NO" dirty="0"/>
              <a:t>esult: Broker 101 and 103 can still serve the data</a:t>
            </a:r>
          </a:p>
          <a:p>
            <a:r>
              <a:rPr lang="en-NO" dirty="0"/>
              <a:t>Note: As a rule, for factor N you can lose up to N-1 brokers and still recover data</a:t>
            </a:r>
          </a:p>
        </p:txBody>
      </p:sp>
      <p:pic>
        <p:nvPicPr>
          <p:cNvPr id="24578" name="Picture 2" descr="Diagram showing how Kafka Topic Replication provides resilience when a Kafka Broker fails.">
            <a:extLst>
              <a:ext uri="{FF2B5EF4-FFF2-40B4-BE49-F238E27FC236}">
                <a16:creationId xmlns:a16="http://schemas.microsoft.com/office/drawing/2014/main" id="{96700FC9-0833-3ED1-3DAC-F1CF81469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171" y="3832999"/>
            <a:ext cx="8307658" cy="2596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334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CD74-1974-0E78-5074-38AC16913C2E}"/>
              </a:ext>
            </a:extLst>
          </p:cNvPr>
          <p:cNvSpPr>
            <a:spLocks noGrp="1"/>
          </p:cNvSpPr>
          <p:nvPr>
            <p:ph type="title"/>
          </p:nvPr>
        </p:nvSpPr>
        <p:spPr/>
        <p:txBody>
          <a:bodyPr/>
          <a:lstStyle/>
          <a:p>
            <a:r>
              <a:rPr lang="en-NO" dirty="0"/>
              <a:t>Partition leader</a:t>
            </a:r>
          </a:p>
        </p:txBody>
      </p:sp>
      <p:sp>
        <p:nvSpPr>
          <p:cNvPr id="3" name="Content Placeholder 2">
            <a:extLst>
              <a:ext uri="{FF2B5EF4-FFF2-40B4-BE49-F238E27FC236}">
                <a16:creationId xmlns:a16="http://schemas.microsoft.com/office/drawing/2014/main" id="{1856EDFE-A2FD-51A9-FAEA-1DD5B3EB941D}"/>
              </a:ext>
            </a:extLst>
          </p:cNvPr>
          <p:cNvSpPr>
            <a:spLocks noGrp="1"/>
          </p:cNvSpPr>
          <p:nvPr>
            <p:ph idx="1"/>
          </p:nvPr>
        </p:nvSpPr>
        <p:spPr/>
        <p:txBody>
          <a:bodyPr/>
          <a:lstStyle/>
          <a:p>
            <a:r>
              <a:rPr lang="en-NO" sz="2600" dirty="0"/>
              <a:t>At any time only one broker can be a leader for a given partition</a:t>
            </a:r>
          </a:p>
          <a:p>
            <a:pPr lvl="1"/>
            <a:r>
              <a:rPr lang="en-NO" sz="2200" dirty="0"/>
              <a:t>1 preffered leader chosen on topic creation</a:t>
            </a:r>
          </a:p>
          <a:p>
            <a:pPr lvl="1"/>
            <a:r>
              <a:rPr lang="en-NO" sz="2200" dirty="0"/>
              <a:t>Leader election if it goes down</a:t>
            </a:r>
          </a:p>
          <a:p>
            <a:r>
              <a:rPr lang="en-NO" sz="2600" dirty="0"/>
              <a:t>Producers can only send data to the broker that is leader of a partition</a:t>
            </a:r>
          </a:p>
          <a:p>
            <a:r>
              <a:rPr lang="en-NO" sz="2600" dirty="0"/>
              <a:t>Each partition has one leader and multiple ISR(in-sync replica)</a:t>
            </a:r>
          </a:p>
          <a:p>
            <a:endParaRPr lang="en-NO" dirty="0"/>
          </a:p>
        </p:txBody>
      </p:sp>
      <p:pic>
        <p:nvPicPr>
          <p:cNvPr id="25602" name="Picture 2" descr="Kafka Topic Replication relies on leader selection and the creation of in-sync replicas (ISR). This diagram shows the Kafka replication process across 3 brokers.">
            <a:extLst>
              <a:ext uri="{FF2B5EF4-FFF2-40B4-BE49-F238E27FC236}">
                <a16:creationId xmlns:a16="http://schemas.microsoft.com/office/drawing/2014/main" id="{926E412F-DF7F-3A13-D9AE-B36DB080B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096" y="4090368"/>
            <a:ext cx="8863808" cy="276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153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descr="Diagram showing the Kafka Consumers replica fetching process in Apache Kafka">
            <a:extLst>
              <a:ext uri="{FF2B5EF4-FFF2-40B4-BE49-F238E27FC236}">
                <a16:creationId xmlns:a16="http://schemas.microsoft.com/office/drawing/2014/main" id="{A373D9CE-A29E-9409-6CEF-9705F7F9B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570" y="4840453"/>
            <a:ext cx="7768684" cy="1912836"/>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Diagram showing how Kafka consumers typically read from the topic partition leader">
            <a:extLst>
              <a:ext uri="{FF2B5EF4-FFF2-40B4-BE49-F238E27FC236}">
                <a16:creationId xmlns:a16="http://schemas.microsoft.com/office/drawing/2014/main" id="{D542AD6A-9141-19BF-8630-6C6062F69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77579"/>
            <a:ext cx="8309936" cy="21467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BF8B18-08EB-EE14-2823-BD1512F5B680}"/>
              </a:ext>
            </a:extLst>
          </p:cNvPr>
          <p:cNvSpPr>
            <a:spLocks noGrp="1"/>
          </p:cNvSpPr>
          <p:nvPr>
            <p:ph type="title"/>
          </p:nvPr>
        </p:nvSpPr>
        <p:spPr/>
        <p:txBody>
          <a:bodyPr/>
          <a:lstStyle/>
          <a:p>
            <a:r>
              <a:rPr lang="en-NO" dirty="0"/>
              <a:t>Default behavior for Producer/Consumer</a:t>
            </a:r>
          </a:p>
        </p:txBody>
      </p:sp>
      <p:sp>
        <p:nvSpPr>
          <p:cNvPr id="3" name="Content Placeholder 2">
            <a:extLst>
              <a:ext uri="{FF2B5EF4-FFF2-40B4-BE49-F238E27FC236}">
                <a16:creationId xmlns:a16="http://schemas.microsoft.com/office/drawing/2014/main" id="{73B19C76-DADC-675A-22DF-6F18C223C315}"/>
              </a:ext>
            </a:extLst>
          </p:cNvPr>
          <p:cNvSpPr>
            <a:spLocks noGrp="1"/>
          </p:cNvSpPr>
          <p:nvPr>
            <p:ph idx="1"/>
          </p:nvPr>
        </p:nvSpPr>
        <p:spPr/>
        <p:txBody>
          <a:bodyPr>
            <a:normAutofit/>
          </a:bodyPr>
          <a:lstStyle/>
          <a:p>
            <a:r>
              <a:rPr lang="en-NO" sz="2600" dirty="0"/>
              <a:t>Producers send to the leader of the partition</a:t>
            </a:r>
          </a:p>
          <a:p>
            <a:r>
              <a:rPr lang="en-NO" sz="2600" dirty="0"/>
              <a:t>Consumers read from the leader, but can also read from replicas (&gt;= v2.4)</a:t>
            </a:r>
          </a:p>
        </p:txBody>
      </p:sp>
    </p:spTree>
    <p:extLst>
      <p:ext uri="{BB962C8B-B14F-4D97-AF65-F5344CB8AC3E}">
        <p14:creationId xmlns:p14="http://schemas.microsoft.com/office/powerpoint/2010/main" val="132983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pache Kafka Producers send data into Kafka. These messages are then routed by the broker to the relevant topics and partitions.">
            <a:extLst>
              <a:ext uri="{FF2B5EF4-FFF2-40B4-BE49-F238E27FC236}">
                <a16:creationId xmlns:a16="http://schemas.microsoft.com/office/drawing/2014/main" id="{830CAB4D-1F81-8F1F-CC5D-5A4925D7D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58885"/>
            <a:ext cx="10618778" cy="3016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0A66985-B958-8E82-41E5-7F6FCA7C6A90}"/>
              </a:ext>
            </a:extLst>
          </p:cNvPr>
          <p:cNvSpPr>
            <a:spLocks noGrp="1"/>
          </p:cNvSpPr>
          <p:nvPr>
            <p:ph type="title"/>
          </p:nvPr>
        </p:nvSpPr>
        <p:spPr/>
        <p:txBody>
          <a:bodyPr/>
          <a:lstStyle/>
          <a:p>
            <a:r>
              <a:rPr lang="en-NO" dirty="0"/>
              <a:t>Producer Acknowledgements (acks)</a:t>
            </a:r>
          </a:p>
        </p:txBody>
      </p:sp>
      <p:sp>
        <p:nvSpPr>
          <p:cNvPr id="3" name="Content Placeholder 2">
            <a:extLst>
              <a:ext uri="{FF2B5EF4-FFF2-40B4-BE49-F238E27FC236}">
                <a16:creationId xmlns:a16="http://schemas.microsoft.com/office/drawing/2014/main" id="{5EE8CEA6-C777-CCB9-0576-3442D92BF17A}"/>
              </a:ext>
            </a:extLst>
          </p:cNvPr>
          <p:cNvSpPr>
            <a:spLocks noGrp="1"/>
          </p:cNvSpPr>
          <p:nvPr>
            <p:ph idx="1"/>
          </p:nvPr>
        </p:nvSpPr>
        <p:spPr>
          <a:xfrm>
            <a:off x="838200" y="4506293"/>
            <a:ext cx="10515600" cy="1670669"/>
          </a:xfrm>
        </p:spPr>
        <p:txBody>
          <a:bodyPr/>
          <a:lstStyle/>
          <a:p>
            <a:r>
              <a:rPr lang="en-NO" dirty="0"/>
              <a:t>Producers can choose to receive acknowledgments of data writes</a:t>
            </a:r>
          </a:p>
          <a:p>
            <a:pPr lvl="1"/>
            <a:r>
              <a:rPr lang="en-NO" dirty="0"/>
              <a:t>acks=0: Producers won’t wait for acknowledgement (possible data loss)</a:t>
            </a:r>
          </a:p>
          <a:p>
            <a:pPr lvl="1"/>
            <a:r>
              <a:rPr lang="en-GB" dirty="0"/>
              <a:t>a</a:t>
            </a:r>
            <a:r>
              <a:rPr lang="en-NO" dirty="0"/>
              <a:t>cks=1: Producers will wait for leader acknowledgment (limited data loss)</a:t>
            </a:r>
          </a:p>
          <a:p>
            <a:pPr lvl="1"/>
            <a:r>
              <a:rPr lang="en-GB" dirty="0"/>
              <a:t>a</a:t>
            </a:r>
            <a:r>
              <a:rPr lang="en-NO" dirty="0"/>
              <a:t>cks=all=-1: Leader + replicas acknowledgment (no data loss)</a:t>
            </a:r>
          </a:p>
        </p:txBody>
      </p:sp>
    </p:spTree>
    <p:extLst>
      <p:ext uri="{BB962C8B-B14F-4D97-AF65-F5344CB8AC3E}">
        <p14:creationId xmlns:p14="http://schemas.microsoft.com/office/powerpoint/2010/main" val="1038274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53FB-79A4-C6EF-6400-1947C0854985}"/>
              </a:ext>
            </a:extLst>
          </p:cNvPr>
          <p:cNvSpPr>
            <a:spLocks noGrp="1"/>
          </p:cNvSpPr>
          <p:nvPr>
            <p:ph type="title"/>
          </p:nvPr>
        </p:nvSpPr>
        <p:spPr/>
        <p:txBody>
          <a:bodyPr/>
          <a:lstStyle/>
          <a:p>
            <a:r>
              <a:rPr lang="en-NO" dirty="0"/>
              <a:t>Zookeeper</a:t>
            </a:r>
          </a:p>
        </p:txBody>
      </p:sp>
      <p:sp>
        <p:nvSpPr>
          <p:cNvPr id="3" name="Content Placeholder 2">
            <a:extLst>
              <a:ext uri="{FF2B5EF4-FFF2-40B4-BE49-F238E27FC236}">
                <a16:creationId xmlns:a16="http://schemas.microsoft.com/office/drawing/2014/main" id="{AA71EF6E-4E5F-9A55-BD42-9CF837F6994E}"/>
              </a:ext>
            </a:extLst>
          </p:cNvPr>
          <p:cNvSpPr>
            <a:spLocks noGrp="1"/>
          </p:cNvSpPr>
          <p:nvPr>
            <p:ph idx="1"/>
          </p:nvPr>
        </p:nvSpPr>
        <p:spPr>
          <a:xfrm>
            <a:off x="838199" y="1825625"/>
            <a:ext cx="8231459" cy="4351338"/>
          </a:xfrm>
        </p:spPr>
        <p:txBody>
          <a:bodyPr/>
          <a:lstStyle/>
          <a:p>
            <a:r>
              <a:rPr lang="en-NO" dirty="0"/>
              <a:t>Zookeeper manages brokers (Keeps a list of them)</a:t>
            </a:r>
          </a:p>
          <a:p>
            <a:r>
              <a:rPr lang="en-NO" dirty="0"/>
              <a:t>Zookeeper helps in performing leader election</a:t>
            </a:r>
          </a:p>
          <a:p>
            <a:r>
              <a:rPr lang="en-NO" dirty="0"/>
              <a:t>Zookeper sends notifiction to kafka in case of changes (e.g. new topic, delete topics, broker dies, etc…)</a:t>
            </a:r>
          </a:p>
          <a:p>
            <a:r>
              <a:rPr lang="en-NO" dirty="0"/>
              <a:t>Kafka 2.x cant work without zookeeper</a:t>
            </a:r>
          </a:p>
          <a:p>
            <a:r>
              <a:rPr lang="en-NO" dirty="0"/>
              <a:t>Kafka 3.x can work without Zookeeper – Kafka raft</a:t>
            </a:r>
          </a:p>
          <a:p>
            <a:r>
              <a:rPr lang="en-NO" dirty="0"/>
              <a:t>Kafka 4.x will not have Zookeeper</a:t>
            </a:r>
          </a:p>
        </p:txBody>
      </p:sp>
      <p:pic>
        <p:nvPicPr>
          <p:cNvPr id="5" name="Picture 4" descr="A person standing in front of a gate&#10;&#10;Description automatically generated">
            <a:extLst>
              <a:ext uri="{FF2B5EF4-FFF2-40B4-BE49-F238E27FC236}">
                <a16:creationId xmlns:a16="http://schemas.microsoft.com/office/drawing/2014/main" id="{CF16E162-17AC-DC2F-96B8-64FE8A53FB2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53602" y="1690688"/>
            <a:ext cx="2463800" cy="3657600"/>
          </a:xfrm>
          <a:prstGeom prst="rect">
            <a:avLst/>
          </a:prstGeom>
        </p:spPr>
      </p:pic>
      <p:pic>
        <p:nvPicPr>
          <p:cNvPr id="28674" name="Picture 2" descr="Apache ZooKeeper - Wikipedia">
            <a:extLst>
              <a:ext uri="{FF2B5EF4-FFF2-40B4-BE49-F238E27FC236}">
                <a16:creationId xmlns:a16="http://schemas.microsoft.com/office/drawing/2014/main" id="{FD4CB784-BBA2-134F-8CDC-1A4430D6D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805" y="132536"/>
            <a:ext cx="2550326" cy="137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986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A40C-E4A2-9C5B-639C-17B8AA2A5E8F}"/>
              </a:ext>
            </a:extLst>
          </p:cNvPr>
          <p:cNvSpPr>
            <a:spLocks noGrp="1"/>
          </p:cNvSpPr>
          <p:nvPr>
            <p:ph type="title"/>
          </p:nvPr>
        </p:nvSpPr>
        <p:spPr/>
        <p:txBody>
          <a:bodyPr/>
          <a:lstStyle/>
          <a:p>
            <a:r>
              <a:rPr lang="en-NO" dirty="0"/>
              <a:t>Should you use Zookeeper?</a:t>
            </a:r>
          </a:p>
        </p:txBody>
      </p:sp>
      <p:sp>
        <p:nvSpPr>
          <p:cNvPr id="3" name="Content Placeholder 2">
            <a:extLst>
              <a:ext uri="{FF2B5EF4-FFF2-40B4-BE49-F238E27FC236}">
                <a16:creationId xmlns:a16="http://schemas.microsoft.com/office/drawing/2014/main" id="{67F89DBC-0EBD-0347-1570-95FFA839E55E}"/>
              </a:ext>
            </a:extLst>
          </p:cNvPr>
          <p:cNvSpPr>
            <a:spLocks noGrp="1"/>
          </p:cNvSpPr>
          <p:nvPr>
            <p:ph idx="1"/>
          </p:nvPr>
        </p:nvSpPr>
        <p:spPr/>
        <p:txBody>
          <a:bodyPr/>
          <a:lstStyle/>
          <a:p>
            <a:r>
              <a:rPr lang="en-NO" dirty="0"/>
              <a:t>With kafka brokers</a:t>
            </a:r>
          </a:p>
          <a:p>
            <a:pPr lvl="1"/>
            <a:r>
              <a:rPr lang="en-NO" dirty="0"/>
              <a:t>Kafka Raft (K</a:t>
            </a:r>
            <a:r>
              <a:rPr lang="en-GB" dirty="0"/>
              <a:t>R</a:t>
            </a:r>
            <a:r>
              <a:rPr lang="en-NO" dirty="0"/>
              <a:t>aft) is production ready as of 3.3 (now 3.6)</a:t>
            </a:r>
          </a:p>
          <a:p>
            <a:pPr lvl="1"/>
            <a:r>
              <a:rPr lang="en-GB" dirty="0"/>
              <a:t>4.0 is planned to be released in April 2024 </a:t>
            </a:r>
            <a:endParaRPr lang="en-NO" dirty="0"/>
          </a:p>
          <a:p>
            <a:pPr lvl="1"/>
            <a:r>
              <a:rPr lang="en-NO" dirty="0"/>
              <a:t>Yes &amp; No</a:t>
            </a:r>
          </a:p>
          <a:p>
            <a:r>
              <a:rPr lang="en-NO" dirty="0"/>
              <a:t>With Kafka Clients</a:t>
            </a:r>
          </a:p>
          <a:p>
            <a:pPr lvl="1"/>
            <a:r>
              <a:rPr lang="en-NO" dirty="0"/>
              <a:t>Over time, the kafka clients and CLI have been migrated to leverage the brokers as connection endpoint</a:t>
            </a:r>
          </a:p>
          <a:p>
            <a:pPr lvl="1"/>
            <a:endParaRPr lang="en-NO" dirty="0"/>
          </a:p>
        </p:txBody>
      </p:sp>
    </p:spTree>
    <p:extLst>
      <p:ext uri="{BB962C8B-B14F-4D97-AF65-F5344CB8AC3E}">
        <p14:creationId xmlns:p14="http://schemas.microsoft.com/office/powerpoint/2010/main" val="2387474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FFAF-1889-2292-3B49-FDF6DCE827F5}"/>
              </a:ext>
            </a:extLst>
          </p:cNvPr>
          <p:cNvSpPr>
            <a:spLocks noGrp="1"/>
          </p:cNvSpPr>
          <p:nvPr>
            <p:ph type="title"/>
          </p:nvPr>
        </p:nvSpPr>
        <p:spPr/>
        <p:txBody>
          <a:bodyPr/>
          <a:lstStyle/>
          <a:p>
            <a:r>
              <a:rPr lang="en-NO" dirty="0"/>
              <a:t>About Kafka KRaft</a:t>
            </a:r>
          </a:p>
        </p:txBody>
      </p:sp>
      <p:sp>
        <p:nvSpPr>
          <p:cNvPr id="3" name="Content Placeholder 2">
            <a:extLst>
              <a:ext uri="{FF2B5EF4-FFF2-40B4-BE49-F238E27FC236}">
                <a16:creationId xmlns:a16="http://schemas.microsoft.com/office/drawing/2014/main" id="{66C8161D-09A6-5716-04CA-35E213CBB78A}"/>
              </a:ext>
            </a:extLst>
          </p:cNvPr>
          <p:cNvSpPr>
            <a:spLocks noGrp="1"/>
          </p:cNvSpPr>
          <p:nvPr>
            <p:ph idx="1"/>
          </p:nvPr>
        </p:nvSpPr>
        <p:spPr/>
        <p:txBody>
          <a:bodyPr>
            <a:normAutofit/>
          </a:bodyPr>
          <a:lstStyle/>
          <a:p>
            <a:r>
              <a:rPr lang="en-NO" dirty="0"/>
              <a:t>In 2022, the Apache Kafka project stated to work to remove Zookeeper</a:t>
            </a:r>
          </a:p>
          <a:p>
            <a:r>
              <a:rPr lang="en-NO" dirty="0"/>
              <a:t>Zookeper shows scaling issues when kafka clusters have &gt; 100 000 partitions</a:t>
            </a:r>
          </a:p>
          <a:p>
            <a:r>
              <a:rPr lang="en-NO" dirty="0"/>
              <a:t>By removing Zookeeper</a:t>
            </a:r>
          </a:p>
          <a:p>
            <a:pPr lvl="1"/>
            <a:r>
              <a:rPr lang="en-GB" dirty="0"/>
              <a:t>Ability to scale to millions of partitions, easier to maintain and set up</a:t>
            </a:r>
          </a:p>
          <a:p>
            <a:pPr lvl="1"/>
            <a:r>
              <a:rPr lang="en-GB" dirty="0"/>
              <a:t>Improved stability, easier to monitor, support, and administer</a:t>
            </a:r>
          </a:p>
          <a:p>
            <a:pPr lvl="1"/>
            <a:r>
              <a:rPr lang="en-GB" dirty="0"/>
              <a:t>Single process to start Kafka</a:t>
            </a:r>
          </a:p>
          <a:p>
            <a:pPr lvl="1"/>
            <a:r>
              <a:rPr lang="en-GB" dirty="0"/>
              <a:t>Single security model for the whole system </a:t>
            </a:r>
          </a:p>
          <a:p>
            <a:pPr lvl="1"/>
            <a:r>
              <a:rPr lang="en-GB" dirty="0"/>
              <a:t>Faster controller shutdown and recovery time</a:t>
            </a:r>
          </a:p>
          <a:p>
            <a:pPr lvl="1"/>
            <a:endParaRPr lang="en-NO" dirty="0"/>
          </a:p>
        </p:txBody>
      </p:sp>
    </p:spTree>
    <p:extLst>
      <p:ext uri="{BB962C8B-B14F-4D97-AF65-F5344CB8AC3E}">
        <p14:creationId xmlns:p14="http://schemas.microsoft.com/office/powerpoint/2010/main" val="1045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B67A-3752-C678-579B-568175B84EEC}"/>
              </a:ext>
            </a:extLst>
          </p:cNvPr>
          <p:cNvSpPr>
            <a:spLocks noGrp="1"/>
          </p:cNvSpPr>
          <p:nvPr>
            <p:ph type="title"/>
          </p:nvPr>
        </p:nvSpPr>
        <p:spPr/>
        <p:txBody>
          <a:bodyPr/>
          <a:lstStyle/>
          <a:p>
            <a:r>
              <a:rPr lang="en-NO" dirty="0"/>
              <a:t>Kafka K</a:t>
            </a:r>
            <a:r>
              <a:rPr lang="en-GB" dirty="0"/>
              <a:t>R</a:t>
            </a:r>
            <a:r>
              <a:rPr lang="en-NO" dirty="0"/>
              <a:t>aft - Architecture</a:t>
            </a:r>
          </a:p>
        </p:txBody>
      </p:sp>
      <p:pic>
        <p:nvPicPr>
          <p:cNvPr id="29698" name="Picture 2" descr="Diagram showing the difference between Kafka with Zookeeper and Kafka in KRaft mode with Quorum Controller.">
            <a:extLst>
              <a:ext uri="{FF2B5EF4-FFF2-40B4-BE49-F238E27FC236}">
                <a16:creationId xmlns:a16="http://schemas.microsoft.com/office/drawing/2014/main" id="{D2082FBC-7112-9B85-BC8C-A775946F2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977" y="1690688"/>
            <a:ext cx="9256046" cy="431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06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201D-61DC-EFB7-8C15-C08194E8F4E1}"/>
              </a:ext>
            </a:extLst>
          </p:cNvPr>
          <p:cNvSpPr>
            <a:spLocks noGrp="1"/>
          </p:cNvSpPr>
          <p:nvPr>
            <p:ph type="title"/>
          </p:nvPr>
        </p:nvSpPr>
        <p:spPr/>
        <p:txBody>
          <a:bodyPr/>
          <a:lstStyle/>
          <a:p>
            <a:r>
              <a:rPr lang="en-US" b="1" dirty="0">
                <a:ea typeface="+mj-lt"/>
                <a:cs typeface="+mj-lt"/>
              </a:rPr>
              <a:t>Introduction to Docker and Container Technology</a:t>
            </a:r>
            <a:endParaRPr lang="en-US" dirty="0"/>
          </a:p>
        </p:txBody>
      </p:sp>
      <p:sp>
        <p:nvSpPr>
          <p:cNvPr id="3" name="Content Placeholder 2">
            <a:extLst>
              <a:ext uri="{FF2B5EF4-FFF2-40B4-BE49-F238E27FC236}">
                <a16:creationId xmlns:a16="http://schemas.microsoft.com/office/drawing/2014/main" id="{58AB7CE4-A859-0311-53AA-DB2260AB0D38}"/>
              </a:ext>
            </a:extLst>
          </p:cNvPr>
          <p:cNvSpPr>
            <a:spLocks noGrp="1"/>
          </p:cNvSpPr>
          <p:nvPr>
            <p:ph idx="1"/>
          </p:nvPr>
        </p:nvSpPr>
        <p:spPr>
          <a:xfrm>
            <a:off x="838200" y="1825625"/>
            <a:ext cx="10515600" cy="4926180"/>
          </a:xfrm>
        </p:spPr>
        <p:txBody>
          <a:bodyPr vert="horz" lIns="91440" tIns="45720" rIns="91440" bIns="45720" rtlCol="0" anchor="t">
            <a:normAutofit/>
          </a:bodyPr>
          <a:lstStyle/>
          <a:p>
            <a:r>
              <a:rPr lang="en-US" dirty="0">
                <a:ea typeface="+mn-lt"/>
                <a:cs typeface="+mn-lt"/>
              </a:rPr>
              <a:t>Key Concepts: </a:t>
            </a:r>
            <a:endParaRPr lang="en-US" dirty="0"/>
          </a:p>
          <a:p>
            <a:pPr lvl="1">
              <a:buFont typeface="Courier New" panose="020B0604020202020204" pitchFamily="34" charset="0"/>
              <a:buChar char="o"/>
            </a:pPr>
            <a:r>
              <a:rPr lang="en-US" dirty="0">
                <a:ea typeface="+mn-lt"/>
                <a:cs typeface="+mn-lt"/>
              </a:rPr>
              <a:t>Containerization </a:t>
            </a:r>
          </a:p>
          <a:p>
            <a:pPr lvl="1">
              <a:buFont typeface="Courier New" panose="020B0604020202020204" pitchFamily="34" charset="0"/>
              <a:buChar char="o"/>
            </a:pPr>
            <a:r>
              <a:rPr lang="en-US" dirty="0">
                <a:ea typeface="+mn-lt"/>
                <a:cs typeface="+mn-lt"/>
              </a:rPr>
              <a:t>Isolation</a:t>
            </a:r>
            <a:endParaRPr lang="en-US" dirty="0">
              <a:cs typeface="Calibri"/>
            </a:endParaRPr>
          </a:p>
          <a:p>
            <a:r>
              <a:rPr lang="en-US" dirty="0">
                <a:ea typeface="+mn-lt"/>
                <a:cs typeface="+mn-lt"/>
              </a:rPr>
              <a:t>Advantages: </a:t>
            </a:r>
          </a:p>
          <a:p>
            <a:pPr lvl="1">
              <a:buFont typeface="Courier New" panose="020B0604020202020204" pitchFamily="34" charset="0"/>
              <a:buChar char="o"/>
            </a:pPr>
            <a:r>
              <a:rPr lang="en-US" dirty="0">
                <a:ea typeface="+mn-lt"/>
                <a:cs typeface="+mn-lt"/>
              </a:rPr>
              <a:t>Portability</a:t>
            </a:r>
          </a:p>
          <a:p>
            <a:pPr lvl="1">
              <a:buFont typeface="Courier New" panose="020B0604020202020204" pitchFamily="34" charset="0"/>
              <a:buChar char="o"/>
            </a:pPr>
            <a:r>
              <a:rPr lang="en-US" dirty="0">
                <a:ea typeface="+mn-lt"/>
                <a:cs typeface="+mn-lt"/>
              </a:rPr>
              <a:t>Efficiency</a:t>
            </a:r>
            <a:endParaRPr lang="en-US" dirty="0">
              <a:cs typeface="Calibri"/>
            </a:endParaRPr>
          </a:p>
          <a:p>
            <a:r>
              <a:rPr lang="en-US" dirty="0">
                <a:ea typeface="+mn-lt"/>
                <a:cs typeface="+mn-lt"/>
              </a:rPr>
              <a:t>Use Cases: </a:t>
            </a:r>
          </a:p>
          <a:p>
            <a:pPr lvl="1">
              <a:buFont typeface="Courier New" panose="020B0604020202020204" pitchFamily="34" charset="0"/>
              <a:buChar char="o"/>
            </a:pPr>
            <a:r>
              <a:rPr lang="en-US" dirty="0">
                <a:ea typeface="+mn-lt"/>
                <a:cs typeface="+mn-lt"/>
              </a:rPr>
              <a:t>Microservices Architecture, </a:t>
            </a:r>
          </a:p>
          <a:p>
            <a:pPr lvl="1">
              <a:buFont typeface="Courier New" panose="020B0604020202020204" pitchFamily="34" charset="0"/>
              <a:buChar char="o"/>
            </a:pPr>
            <a:r>
              <a:rPr lang="en-US" dirty="0">
                <a:ea typeface="+mn-lt"/>
                <a:cs typeface="+mn-lt"/>
              </a:rPr>
              <a:t>DevOps, </a:t>
            </a:r>
          </a:p>
          <a:p>
            <a:pPr lvl="1">
              <a:buFont typeface="Courier New" panose="020B0604020202020204" pitchFamily="34" charset="0"/>
              <a:buChar char="o"/>
            </a:pPr>
            <a:r>
              <a:rPr lang="en-US" dirty="0">
                <a:ea typeface="+mn-lt"/>
                <a:cs typeface="+mn-lt"/>
              </a:rPr>
              <a:t>Local development</a:t>
            </a:r>
            <a:endParaRPr lang="en-US" dirty="0">
              <a:cs typeface="Calibri"/>
            </a:endParaRPr>
          </a:p>
        </p:txBody>
      </p:sp>
    </p:spTree>
    <p:extLst>
      <p:ext uri="{BB962C8B-B14F-4D97-AF65-F5344CB8AC3E}">
        <p14:creationId xmlns:p14="http://schemas.microsoft.com/office/powerpoint/2010/main" val="238978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FE13-8D68-8F51-AEB6-DFE042CA32FC}"/>
              </a:ext>
            </a:extLst>
          </p:cNvPr>
          <p:cNvSpPr>
            <a:spLocks noGrp="1"/>
          </p:cNvSpPr>
          <p:nvPr>
            <p:ph type="title"/>
          </p:nvPr>
        </p:nvSpPr>
        <p:spPr/>
        <p:txBody>
          <a:bodyPr/>
          <a:lstStyle/>
          <a:p>
            <a:r>
              <a:rPr lang="en-NO" dirty="0"/>
              <a:t>Theory – Round-up</a:t>
            </a:r>
          </a:p>
        </p:txBody>
      </p:sp>
      <p:pic>
        <p:nvPicPr>
          <p:cNvPr id="30722" name="Picture 2" descr="Apache Kafka clusters are made up of several core components. This diagrams shows the relationships between brokers, zookeeper, producers, consumers, source systems and target systems.">
            <a:extLst>
              <a:ext uri="{FF2B5EF4-FFF2-40B4-BE49-F238E27FC236}">
                <a16:creationId xmlns:a16="http://schemas.microsoft.com/office/drawing/2014/main" id="{BD7F465F-CA3C-D604-EC8B-BAE5CF92B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288" y="1784195"/>
            <a:ext cx="9017293" cy="452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187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1B4-5168-3818-7578-7EC5EE81D254}"/>
              </a:ext>
            </a:extLst>
          </p:cNvPr>
          <p:cNvSpPr>
            <a:spLocks noGrp="1"/>
          </p:cNvSpPr>
          <p:nvPr>
            <p:ph type="title"/>
          </p:nvPr>
        </p:nvSpPr>
        <p:spPr/>
        <p:txBody>
          <a:bodyPr/>
          <a:lstStyle/>
          <a:p>
            <a:r>
              <a:rPr lang="en-NO" dirty="0"/>
              <a:t>Sources – since that is important now a days</a:t>
            </a:r>
          </a:p>
        </p:txBody>
      </p:sp>
      <p:sp>
        <p:nvSpPr>
          <p:cNvPr id="3" name="Content Placeholder 2">
            <a:extLst>
              <a:ext uri="{FF2B5EF4-FFF2-40B4-BE49-F238E27FC236}">
                <a16:creationId xmlns:a16="http://schemas.microsoft.com/office/drawing/2014/main" id="{4B419D3E-C33C-BF14-E083-7AA0EB207105}"/>
              </a:ext>
            </a:extLst>
          </p:cNvPr>
          <p:cNvSpPr>
            <a:spLocks noGrp="1"/>
          </p:cNvSpPr>
          <p:nvPr>
            <p:ph idx="1"/>
          </p:nvPr>
        </p:nvSpPr>
        <p:spPr/>
        <p:txBody>
          <a:bodyPr/>
          <a:lstStyle/>
          <a:p>
            <a:r>
              <a:rPr lang="en-GB" dirty="0">
                <a:hlinkClick r:id="rId2"/>
              </a:rPr>
              <a:t>https://www.udemy.com/course/apache-kafka/</a:t>
            </a:r>
            <a:endParaRPr lang="en-GB" dirty="0"/>
          </a:p>
          <a:p>
            <a:r>
              <a:rPr lang="en-GB" dirty="0">
                <a:hlinkClick r:id="rId3"/>
              </a:rPr>
              <a:t>https://www.conduktor.io/kafka/</a:t>
            </a:r>
            <a:endParaRPr lang="en-GB" dirty="0"/>
          </a:p>
          <a:p>
            <a:pPr lvl="1"/>
            <a:r>
              <a:rPr lang="en-GB" dirty="0"/>
              <a:t>Most of the </a:t>
            </a:r>
            <a:r>
              <a:rPr lang="en-GB" dirty="0" err="1"/>
              <a:t>kafka</a:t>
            </a:r>
            <a:r>
              <a:rPr lang="en-GB"/>
              <a:t> images are from here</a:t>
            </a:r>
            <a:endParaRPr lang="en-NO" dirty="0"/>
          </a:p>
        </p:txBody>
      </p:sp>
    </p:spTree>
    <p:extLst>
      <p:ext uri="{BB962C8B-B14F-4D97-AF65-F5344CB8AC3E}">
        <p14:creationId xmlns:p14="http://schemas.microsoft.com/office/powerpoint/2010/main" val="2255175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11E5-6C83-4C44-6B11-CC5122274A34}"/>
              </a:ext>
            </a:extLst>
          </p:cNvPr>
          <p:cNvSpPr>
            <a:spLocks noGrp="1"/>
          </p:cNvSpPr>
          <p:nvPr>
            <p:ph type="title"/>
          </p:nvPr>
        </p:nvSpPr>
        <p:spPr/>
        <p:txBody>
          <a:bodyPr/>
          <a:lstStyle/>
          <a:p>
            <a:r>
              <a:rPr lang="en-NO" dirty="0"/>
              <a:t>To the tasks!</a:t>
            </a:r>
          </a:p>
        </p:txBody>
      </p:sp>
      <p:sp>
        <p:nvSpPr>
          <p:cNvPr id="3" name="Content Placeholder 2">
            <a:extLst>
              <a:ext uri="{FF2B5EF4-FFF2-40B4-BE49-F238E27FC236}">
                <a16:creationId xmlns:a16="http://schemas.microsoft.com/office/drawing/2014/main" id="{C14E9F07-E5BB-1572-75D2-791E7423C76C}"/>
              </a:ext>
            </a:extLst>
          </p:cNvPr>
          <p:cNvSpPr>
            <a:spLocks noGrp="1"/>
          </p:cNvSpPr>
          <p:nvPr>
            <p:ph idx="1"/>
          </p:nvPr>
        </p:nvSpPr>
        <p:spPr/>
        <p:txBody>
          <a:bodyPr/>
          <a:lstStyle/>
          <a:p>
            <a:r>
              <a:rPr lang="en-NO" dirty="0"/>
              <a:t>GitHub</a:t>
            </a:r>
          </a:p>
          <a:p>
            <a:pPr lvl="1"/>
            <a:r>
              <a:rPr lang="en-NO" dirty="0"/>
              <a:t>CLI</a:t>
            </a:r>
          </a:p>
          <a:p>
            <a:pPr lvl="1"/>
            <a:r>
              <a:rPr lang="en-NO" dirty="0"/>
              <a:t>Code</a:t>
            </a:r>
          </a:p>
          <a:p>
            <a:pPr lvl="1"/>
            <a:r>
              <a:rPr lang="en-NO" dirty="0"/>
              <a:t>Forum</a:t>
            </a:r>
          </a:p>
          <a:p>
            <a:endParaRPr lang="en-NO" dirty="0"/>
          </a:p>
          <a:p>
            <a:r>
              <a:rPr lang="en-NO" dirty="0"/>
              <a:t>Have some fun</a:t>
            </a:r>
          </a:p>
          <a:p>
            <a:pPr lvl="1"/>
            <a:r>
              <a:rPr lang="en-GB" dirty="0">
                <a:hlinkClick r:id="rId2"/>
              </a:rPr>
              <a:t>stream.wikimedia.org/v2/stream/recentchange</a:t>
            </a:r>
            <a:endParaRPr lang="en-NO" dirty="0"/>
          </a:p>
          <a:p>
            <a:pPr lvl="1"/>
            <a:r>
              <a:rPr lang="en-GB" dirty="0">
                <a:hlinkClick r:id="rId3"/>
              </a:rPr>
              <a:t>GitHub - ColinEberhardt/awesome-public-streaming-datasets: A list of free datasets that provide streaming data</a:t>
            </a:r>
            <a:endParaRPr lang="en-GB" dirty="0"/>
          </a:p>
          <a:p>
            <a:pPr lvl="1"/>
            <a:r>
              <a:rPr lang="en-GB" dirty="0"/>
              <a:t>https://</a:t>
            </a:r>
            <a:r>
              <a:rPr lang="en-GB" dirty="0" err="1"/>
              <a:t>github.com</a:t>
            </a:r>
            <a:r>
              <a:rPr lang="en-GB" dirty="0"/>
              <a:t>/</a:t>
            </a:r>
            <a:r>
              <a:rPr lang="en-GB" dirty="0" err="1"/>
              <a:t>bytewax</a:t>
            </a:r>
            <a:r>
              <a:rPr lang="en-GB" dirty="0"/>
              <a:t>/awesome-public-real-time-datasets</a:t>
            </a:r>
            <a:endParaRPr lang="en-NO" dirty="0"/>
          </a:p>
          <a:p>
            <a:endParaRPr lang="en-NO" dirty="0"/>
          </a:p>
        </p:txBody>
      </p:sp>
    </p:spTree>
    <p:extLst>
      <p:ext uri="{BB962C8B-B14F-4D97-AF65-F5344CB8AC3E}">
        <p14:creationId xmlns:p14="http://schemas.microsoft.com/office/powerpoint/2010/main" val="1619144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C812-3D5E-4358-D46B-AFEE847C7796}"/>
              </a:ext>
            </a:extLst>
          </p:cNvPr>
          <p:cNvSpPr>
            <a:spLocks noGrp="1"/>
          </p:cNvSpPr>
          <p:nvPr>
            <p:ph type="title"/>
          </p:nvPr>
        </p:nvSpPr>
        <p:spPr/>
        <p:txBody>
          <a:bodyPr/>
          <a:lstStyle/>
          <a:p>
            <a:r>
              <a:rPr lang="en-NO" dirty="0"/>
              <a:t>Til neste gang</a:t>
            </a:r>
          </a:p>
        </p:txBody>
      </p:sp>
      <p:sp>
        <p:nvSpPr>
          <p:cNvPr id="3" name="Content Placeholder 2">
            <a:extLst>
              <a:ext uri="{FF2B5EF4-FFF2-40B4-BE49-F238E27FC236}">
                <a16:creationId xmlns:a16="http://schemas.microsoft.com/office/drawing/2014/main" id="{421F4BF0-E443-4D1C-AB91-824585E8A82D}"/>
              </a:ext>
            </a:extLst>
          </p:cNvPr>
          <p:cNvSpPr>
            <a:spLocks noGrp="1"/>
          </p:cNvSpPr>
          <p:nvPr>
            <p:ph idx="1"/>
          </p:nvPr>
        </p:nvSpPr>
        <p:spPr/>
        <p:txBody>
          <a:bodyPr/>
          <a:lstStyle/>
          <a:p>
            <a:r>
              <a:rPr lang="en-NO" dirty="0"/>
              <a:t>Kafka Streams</a:t>
            </a:r>
          </a:p>
          <a:p>
            <a:pPr lvl="1"/>
            <a:r>
              <a:rPr lang="en-NO" dirty="0"/>
              <a:t>Manipulering av Data</a:t>
            </a:r>
          </a:p>
          <a:p>
            <a:r>
              <a:rPr lang="en-NO" dirty="0"/>
              <a:t>Kafka Connect</a:t>
            </a:r>
          </a:p>
          <a:p>
            <a:pPr lvl="1"/>
            <a:r>
              <a:rPr lang="nb-NO" dirty="0"/>
              <a:t>Code by </a:t>
            </a:r>
            <a:r>
              <a:rPr lang="nb-NO" dirty="0" err="1"/>
              <a:t>others</a:t>
            </a:r>
            <a:r>
              <a:rPr lang="nb-NO" dirty="0"/>
              <a:t> for sending data to and from </a:t>
            </a:r>
            <a:r>
              <a:rPr lang="nb-NO" dirty="0" err="1"/>
              <a:t>kafka</a:t>
            </a:r>
            <a:r>
              <a:rPr lang="nb-NO" dirty="0"/>
              <a:t> </a:t>
            </a:r>
            <a:r>
              <a:rPr lang="nb-NO" dirty="0" err="1"/>
              <a:t>easier</a:t>
            </a:r>
            <a:endParaRPr lang="en-NO" dirty="0"/>
          </a:p>
          <a:p>
            <a:r>
              <a:rPr lang="en-NO" dirty="0"/>
              <a:t>Kafka ksql</a:t>
            </a:r>
          </a:p>
          <a:p>
            <a:pPr lvl="1"/>
            <a:r>
              <a:rPr lang="en-NO" dirty="0"/>
              <a:t>SQL like querying of Kafka topics</a:t>
            </a:r>
          </a:p>
        </p:txBody>
      </p:sp>
    </p:spTree>
    <p:extLst>
      <p:ext uri="{BB962C8B-B14F-4D97-AF65-F5344CB8AC3E}">
        <p14:creationId xmlns:p14="http://schemas.microsoft.com/office/powerpoint/2010/main" val="40862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braindump.jethro.dev/ox-hugo/docker_architecture.png">
            <a:extLst>
              <a:ext uri="{FF2B5EF4-FFF2-40B4-BE49-F238E27FC236}">
                <a16:creationId xmlns:a16="http://schemas.microsoft.com/office/drawing/2014/main" id="{68E9E9DE-BCA7-A511-4571-BC1AAC163056}"/>
              </a:ext>
            </a:extLst>
          </p:cNvPr>
          <p:cNvPicPr>
            <a:picLocks noChangeAspect="1"/>
          </p:cNvPicPr>
          <p:nvPr/>
        </p:nvPicPr>
        <p:blipFill rotWithShape="1">
          <a:blip r:embed="rId2"/>
          <a:srcRect t="19643" r="155" b="223"/>
          <a:stretch/>
        </p:blipFill>
        <p:spPr>
          <a:xfrm>
            <a:off x="1481388" y="1626019"/>
            <a:ext cx="9229240" cy="5144035"/>
          </a:xfrm>
          <a:prstGeom prst="rect">
            <a:avLst/>
          </a:prstGeom>
        </p:spPr>
      </p:pic>
      <p:sp>
        <p:nvSpPr>
          <p:cNvPr id="2" name="Title 1">
            <a:extLst>
              <a:ext uri="{FF2B5EF4-FFF2-40B4-BE49-F238E27FC236}">
                <a16:creationId xmlns:a16="http://schemas.microsoft.com/office/drawing/2014/main" id="{D76A1E56-FBB3-8055-5C79-FCF77917ED55}"/>
              </a:ext>
            </a:extLst>
          </p:cNvPr>
          <p:cNvSpPr>
            <a:spLocks noGrp="1"/>
          </p:cNvSpPr>
          <p:nvPr>
            <p:ph type="title"/>
          </p:nvPr>
        </p:nvSpPr>
        <p:spPr/>
        <p:txBody>
          <a:bodyPr/>
          <a:lstStyle/>
          <a:p>
            <a:r>
              <a:rPr lang="en-US" b="1" dirty="0">
                <a:ea typeface="+mj-lt"/>
                <a:cs typeface="+mj-lt"/>
              </a:rPr>
              <a:t>Docker Architecture and Components</a:t>
            </a:r>
            <a:endParaRPr lang="en-US" dirty="0"/>
          </a:p>
        </p:txBody>
      </p:sp>
    </p:spTree>
    <p:extLst>
      <p:ext uri="{BB962C8B-B14F-4D97-AF65-F5344CB8AC3E}">
        <p14:creationId xmlns:p14="http://schemas.microsoft.com/office/powerpoint/2010/main" val="115225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6B9B-2358-8876-31D9-9E54AF9A1EDC}"/>
              </a:ext>
            </a:extLst>
          </p:cNvPr>
          <p:cNvSpPr>
            <a:spLocks noGrp="1"/>
          </p:cNvSpPr>
          <p:nvPr>
            <p:ph type="title"/>
          </p:nvPr>
        </p:nvSpPr>
        <p:spPr/>
        <p:txBody>
          <a:bodyPr/>
          <a:lstStyle/>
          <a:p>
            <a:r>
              <a:rPr lang="en-US" dirty="0">
                <a:cs typeface="Calibri Light"/>
              </a:rPr>
              <a:t>Getting started</a:t>
            </a:r>
            <a:endParaRPr lang="en-US" dirty="0"/>
          </a:p>
        </p:txBody>
      </p:sp>
      <p:sp>
        <p:nvSpPr>
          <p:cNvPr id="3" name="Content Placeholder 2">
            <a:extLst>
              <a:ext uri="{FF2B5EF4-FFF2-40B4-BE49-F238E27FC236}">
                <a16:creationId xmlns:a16="http://schemas.microsoft.com/office/drawing/2014/main" id="{329414B5-5BA5-1786-ACF7-E297E816C144}"/>
              </a:ext>
            </a:extLst>
          </p:cNvPr>
          <p:cNvSpPr>
            <a:spLocks noGrp="1"/>
          </p:cNvSpPr>
          <p:nvPr>
            <p:ph idx="1"/>
          </p:nvPr>
        </p:nvSpPr>
        <p:spPr/>
        <p:txBody>
          <a:bodyPr vert="horz" lIns="91440" tIns="45720" rIns="91440" bIns="45720" rtlCol="0" anchor="t">
            <a:normAutofit/>
          </a:bodyPr>
          <a:lstStyle/>
          <a:p>
            <a:r>
              <a:rPr lang="en-US" dirty="0">
                <a:cs typeface="Calibri"/>
              </a:rPr>
              <a:t>NB! Docker Desktop is a commercial product and there are licensing stuff to deal with</a:t>
            </a:r>
          </a:p>
          <a:p>
            <a:r>
              <a:rPr lang="en-US" dirty="0">
                <a:cs typeface="Calibri"/>
              </a:rPr>
              <a:t>I recommend going full open source. That means:</a:t>
            </a:r>
          </a:p>
          <a:p>
            <a:pPr lvl="1">
              <a:buFont typeface="Courier New" panose="020B0604020202020204" pitchFamily="34" charset="0"/>
              <a:buChar char="o"/>
            </a:pPr>
            <a:r>
              <a:rPr lang="en-US" dirty="0">
                <a:cs typeface="Calibri"/>
              </a:rPr>
              <a:t>Linux: install docker (or </a:t>
            </a:r>
            <a:r>
              <a:rPr lang="en-US" dirty="0" err="1">
                <a:cs typeface="Calibri"/>
              </a:rPr>
              <a:t>moby</a:t>
            </a:r>
            <a:r>
              <a:rPr lang="en-US" dirty="0">
                <a:cs typeface="Calibri"/>
              </a:rPr>
              <a:t>), or </a:t>
            </a:r>
            <a:r>
              <a:rPr lang="en-US" dirty="0" err="1">
                <a:cs typeface="Calibri"/>
              </a:rPr>
              <a:t>podman</a:t>
            </a:r>
            <a:r>
              <a:rPr lang="en-US" dirty="0">
                <a:cs typeface="Calibri"/>
              </a:rPr>
              <a:t> via package manager. Remember to add your user to the docker group!</a:t>
            </a:r>
          </a:p>
          <a:p>
            <a:pPr lvl="1">
              <a:buFont typeface="Courier New" panose="020B0604020202020204" pitchFamily="34" charset="0"/>
              <a:buChar char="o"/>
            </a:pPr>
            <a:r>
              <a:rPr lang="en-US" dirty="0">
                <a:cs typeface="Calibri"/>
              </a:rPr>
              <a:t>Mac: Colima or </a:t>
            </a:r>
            <a:r>
              <a:rPr lang="en-US" err="1">
                <a:cs typeface="Calibri"/>
              </a:rPr>
              <a:t>podman</a:t>
            </a:r>
            <a:endParaRPr lang="en-US">
              <a:cs typeface="Calibri"/>
            </a:endParaRPr>
          </a:p>
          <a:p>
            <a:pPr lvl="1">
              <a:buFont typeface="Courier New" panose="020B0604020202020204" pitchFamily="34" charset="0"/>
              <a:buChar char="o"/>
            </a:pPr>
            <a:r>
              <a:rPr lang="en-US" dirty="0">
                <a:cs typeface="Calibri"/>
              </a:rPr>
              <a:t>Windows: Rancher Desktop</a:t>
            </a:r>
            <a:endParaRPr lang="en-US" dirty="0">
              <a:ea typeface="Calibri" panose="020F0502020204030204"/>
              <a:cs typeface="Calibri"/>
            </a:endParaRPr>
          </a:p>
        </p:txBody>
      </p:sp>
    </p:spTree>
    <p:extLst>
      <p:ext uri="{BB962C8B-B14F-4D97-AF65-F5344CB8AC3E}">
        <p14:creationId xmlns:p14="http://schemas.microsoft.com/office/powerpoint/2010/main" val="204859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E5AA-63B9-8D9C-0108-E33B908F0609}"/>
              </a:ext>
            </a:extLst>
          </p:cNvPr>
          <p:cNvSpPr>
            <a:spLocks noGrp="1"/>
          </p:cNvSpPr>
          <p:nvPr>
            <p:ph type="title"/>
          </p:nvPr>
        </p:nvSpPr>
        <p:spPr/>
        <p:txBody>
          <a:bodyPr/>
          <a:lstStyle/>
          <a:p>
            <a:r>
              <a:rPr lang="en-US" dirty="0">
                <a:cs typeface="Calibri Light"/>
              </a:rPr>
              <a:t>Basic commands</a:t>
            </a:r>
            <a:endParaRPr lang="en-US" dirty="0"/>
          </a:p>
        </p:txBody>
      </p:sp>
      <p:sp>
        <p:nvSpPr>
          <p:cNvPr id="3" name="Content Placeholder 2">
            <a:extLst>
              <a:ext uri="{FF2B5EF4-FFF2-40B4-BE49-F238E27FC236}">
                <a16:creationId xmlns:a16="http://schemas.microsoft.com/office/drawing/2014/main" id="{0B98F966-EF63-4DD1-B142-AE30A6FB3C50}"/>
              </a:ext>
            </a:extLst>
          </p:cNvPr>
          <p:cNvSpPr>
            <a:spLocks noGrp="1"/>
          </p:cNvSpPr>
          <p:nvPr>
            <p:ph idx="1"/>
          </p:nvPr>
        </p:nvSpPr>
        <p:spPr/>
        <p:txBody>
          <a:bodyPr vert="horz" lIns="91440" tIns="45720" rIns="91440" bIns="45720" rtlCol="0" anchor="t">
            <a:normAutofit/>
          </a:bodyPr>
          <a:lstStyle/>
          <a:p>
            <a:r>
              <a:rPr lang="en-US" i="1" dirty="0">
                <a:ea typeface="+mn-lt"/>
                <a:cs typeface="+mn-lt"/>
              </a:rPr>
              <a:t>docker pull:</a:t>
            </a:r>
            <a:r>
              <a:rPr lang="en-US" dirty="0">
                <a:ea typeface="+mn-lt"/>
                <a:cs typeface="+mn-lt"/>
              </a:rPr>
              <a:t> Download Docker images from a registry.</a:t>
            </a:r>
            <a:endParaRPr lang="en-US" dirty="0">
              <a:cs typeface="Calibri" panose="020F0502020204030204"/>
            </a:endParaRPr>
          </a:p>
          <a:p>
            <a:r>
              <a:rPr lang="en-US" i="1" dirty="0">
                <a:ea typeface="+mn-lt"/>
                <a:cs typeface="+mn-lt"/>
              </a:rPr>
              <a:t>docker build:</a:t>
            </a:r>
            <a:r>
              <a:rPr lang="en-US" dirty="0">
                <a:ea typeface="+mn-lt"/>
                <a:cs typeface="+mn-lt"/>
              </a:rPr>
              <a:t> Create a Docker image from a </a:t>
            </a:r>
            <a:r>
              <a:rPr lang="en-US" dirty="0" err="1">
                <a:ea typeface="+mn-lt"/>
                <a:cs typeface="+mn-lt"/>
              </a:rPr>
              <a:t>Dockerfile</a:t>
            </a:r>
            <a:r>
              <a:rPr lang="en-US" dirty="0">
                <a:ea typeface="+mn-lt"/>
                <a:cs typeface="+mn-lt"/>
              </a:rPr>
              <a:t>.</a:t>
            </a:r>
            <a:endParaRPr lang="en-US" dirty="0"/>
          </a:p>
          <a:p>
            <a:r>
              <a:rPr lang="en-US" i="1" dirty="0">
                <a:ea typeface="+mn-lt"/>
                <a:cs typeface="+mn-lt"/>
              </a:rPr>
              <a:t>docker run:</a:t>
            </a:r>
            <a:r>
              <a:rPr lang="en-US" dirty="0">
                <a:ea typeface="+mn-lt"/>
                <a:cs typeface="+mn-lt"/>
              </a:rPr>
              <a:t> Start a container from a specific image.</a:t>
            </a:r>
            <a:endParaRPr lang="en-US" dirty="0"/>
          </a:p>
          <a:p>
            <a:r>
              <a:rPr lang="en-US" i="1" dirty="0">
                <a:ea typeface="+mn-lt"/>
                <a:cs typeface="+mn-lt"/>
              </a:rPr>
              <a:t>docker </a:t>
            </a:r>
            <a:r>
              <a:rPr lang="en-US" i="1" dirty="0" err="1">
                <a:ea typeface="+mn-lt"/>
                <a:cs typeface="+mn-lt"/>
              </a:rPr>
              <a:t>ps</a:t>
            </a:r>
            <a:r>
              <a:rPr lang="en-US" i="1" dirty="0">
                <a:ea typeface="+mn-lt"/>
                <a:cs typeface="+mn-lt"/>
              </a:rPr>
              <a:t>:</a:t>
            </a:r>
            <a:r>
              <a:rPr lang="en-US" dirty="0">
                <a:ea typeface="+mn-lt"/>
                <a:cs typeface="+mn-lt"/>
              </a:rPr>
              <a:t> View active containers.</a:t>
            </a:r>
            <a:endParaRPr lang="en-US" dirty="0"/>
          </a:p>
          <a:p>
            <a:r>
              <a:rPr lang="en-US" i="1" dirty="0">
                <a:ea typeface="+mn-lt"/>
                <a:cs typeface="+mn-lt"/>
              </a:rPr>
              <a:t>docker stop/rm:</a:t>
            </a:r>
            <a:r>
              <a:rPr lang="en-US" dirty="0">
                <a:ea typeface="+mn-lt"/>
                <a:cs typeface="+mn-lt"/>
              </a:rPr>
              <a:t> Stop or remove a container.</a:t>
            </a:r>
            <a:endParaRPr lang="en-US" dirty="0"/>
          </a:p>
        </p:txBody>
      </p:sp>
    </p:spTree>
    <p:extLst>
      <p:ext uri="{BB962C8B-B14F-4D97-AF65-F5344CB8AC3E}">
        <p14:creationId xmlns:p14="http://schemas.microsoft.com/office/powerpoint/2010/main" val="10410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97D4-7439-8FF4-5FF0-444D09DF60CE}"/>
              </a:ext>
            </a:extLst>
          </p:cNvPr>
          <p:cNvSpPr>
            <a:spLocks noGrp="1"/>
          </p:cNvSpPr>
          <p:nvPr>
            <p:ph type="title"/>
          </p:nvPr>
        </p:nvSpPr>
        <p:spPr/>
        <p:txBody>
          <a:bodyPr/>
          <a:lstStyle/>
          <a:p>
            <a:r>
              <a:rPr lang="en-US" dirty="0">
                <a:cs typeface="Calibri Light"/>
              </a:rPr>
              <a:t>Docker-compose</a:t>
            </a:r>
            <a:endParaRPr lang="en-US" dirty="0"/>
          </a:p>
        </p:txBody>
      </p:sp>
      <p:sp>
        <p:nvSpPr>
          <p:cNvPr id="3" name="Content Placeholder 2">
            <a:extLst>
              <a:ext uri="{FF2B5EF4-FFF2-40B4-BE49-F238E27FC236}">
                <a16:creationId xmlns:a16="http://schemas.microsoft.com/office/drawing/2014/main" id="{5FCC4996-103F-62F3-02DD-458AAFA0B022}"/>
              </a:ext>
            </a:extLst>
          </p:cNvPr>
          <p:cNvSpPr>
            <a:spLocks noGrp="1"/>
          </p:cNvSpPr>
          <p:nvPr>
            <p:ph idx="1"/>
          </p:nvPr>
        </p:nvSpPr>
        <p:spPr/>
        <p:txBody>
          <a:bodyPr vert="horz" lIns="91440" tIns="45720" rIns="91440" bIns="45720" rtlCol="0" anchor="t">
            <a:normAutofit/>
          </a:bodyPr>
          <a:lstStyle/>
          <a:p>
            <a:r>
              <a:rPr lang="en-US" dirty="0">
                <a:cs typeface="Calibri"/>
              </a:rPr>
              <a:t>If you have a hairy setup (like we will have in this CG course), you can </a:t>
            </a:r>
            <a:r>
              <a:rPr lang="en-US">
                <a:cs typeface="Calibri"/>
              </a:rPr>
              <a:t>use docker-compose to streamline the process</a:t>
            </a:r>
          </a:p>
          <a:p>
            <a:r>
              <a:rPr lang="en-US" dirty="0">
                <a:cs typeface="Calibri"/>
              </a:rPr>
              <a:t>It is a utility that reads a </a:t>
            </a:r>
            <a:r>
              <a:rPr lang="en-US" err="1">
                <a:cs typeface="Calibri"/>
              </a:rPr>
              <a:t>yaml</a:t>
            </a:r>
            <a:r>
              <a:rPr lang="en-US" dirty="0">
                <a:cs typeface="Calibri"/>
              </a:rPr>
              <a:t> file and runs appropriate docker commands</a:t>
            </a:r>
          </a:p>
          <a:p>
            <a:r>
              <a:rPr lang="en-US" dirty="0">
                <a:cs typeface="Calibri"/>
              </a:rPr>
              <a:t>Lets you write complex setups declaratively rather than </a:t>
            </a:r>
            <a:r>
              <a:rPr lang="en-US" dirty="0" err="1">
                <a:cs typeface="Calibri"/>
              </a:rPr>
              <a:t>maintaing</a:t>
            </a:r>
            <a:r>
              <a:rPr lang="en-US" dirty="0">
                <a:cs typeface="Calibri"/>
              </a:rPr>
              <a:t> large scripts of docker commands</a:t>
            </a:r>
          </a:p>
        </p:txBody>
      </p:sp>
    </p:spTree>
    <p:extLst>
      <p:ext uri="{BB962C8B-B14F-4D97-AF65-F5344CB8AC3E}">
        <p14:creationId xmlns:p14="http://schemas.microsoft.com/office/powerpoint/2010/main" val="1765732507"/>
      </p:ext>
    </p:extLst>
  </p:cSld>
  <p:clrMapOvr>
    <a:masterClrMapping/>
  </p:clrMapOvr>
</p:sld>
</file>

<file path=ppt/theme/theme1.xml><?xml version="1.0" encoding="utf-8"?>
<a:theme xmlns:a="http://schemas.openxmlformats.org/drawingml/2006/main" name="Forte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teTheme" id="{2B39CEF6-BED0-D747-A1AC-3655F0EDA5C6}" vid="{3BBC7A79-8CCB-3342-BBE5-1F34BD5B87FC}"/>
    </a:ext>
  </a:extLst>
</a:theme>
</file>

<file path=ppt/theme/theme2.xml><?xml version="1.0" encoding="utf-8"?>
<a:theme xmlns:a="http://schemas.openxmlformats.org/drawingml/2006/main" name="Header footer Black">
  <a:themeElements>
    <a:clrScheme name="Forte Digital Dark">
      <a:dk1>
        <a:srgbClr val="242424"/>
      </a:dk1>
      <a:lt1>
        <a:srgbClr val="FFFFFF"/>
      </a:lt1>
      <a:dk2>
        <a:srgbClr val="3B3B3B"/>
      </a:dk2>
      <a:lt2>
        <a:srgbClr val="EDEDED"/>
      </a:lt2>
      <a:accent1>
        <a:srgbClr val="E70014"/>
      </a:accent1>
      <a:accent2>
        <a:srgbClr val="DAD9FF"/>
      </a:accent2>
      <a:accent3>
        <a:srgbClr val="E7C4A1"/>
      </a:accent3>
      <a:accent4>
        <a:srgbClr val="FF5A51"/>
      </a:accent4>
      <a:accent5>
        <a:srgbClr val="707070"/>
      </a:accent5>
      <a:accent6>
        <a:srgbClr val="AFAFAF"/>
      </a:accent6>
      <a:hlink>
        <a:srgbClr val="FFFFFF"/>
      </a:hlink>
      <a:folHlink>
        <a:srgbClr val="FFFFFF"/>
      </a:folHlink>
    </a:clrScheme>
    <a:fontScheme name="Roboto">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emplate Forte Digital  -  Read-Only" id="{01E328DD-398B-44B0-B81D-D7A82997B9F1}" vid="{576709CB-832B-49F0-A6CC-067EB5F3B3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ForteTheme</Template>
  <TotalTime>2130</TotalTime>
  <Words>2277</Words>
  <Application>Microsoft Macintosh PowerPoint</Application>
  <PresentationFormat>Widescreen</PresentationFormat>
  <Paragraphs>273</Paragraphs>
  <Slides>53</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53</vt:i4>
      </vt:variant>
    </vt:vector>
  </HeadingPairs>
  <TitlesOfParts>
    <vt:vector size="63" baseType="lpstr">
      <vt:lpstr>Arial</vt:lpstr>
      <vt:lpstr>Calibri</vt:lpstr>
      <vt:lpstr>Calibri Light</vt:lpstr>
      <vt:lpstr>Courier New</vt:lpstr>
      <vt:lpstr>Haas Grot Disp R 55 Roman</vt:lpstr>
      <vt:lpstr>Nova Cut</vt:lpstr>
      <vt:lpstr>Roboto</vt:lpstr>
      <vt:lpstr>Roboto Medium</vt:lpstr>
      <vt:lpstr>ForteTheme</vt:lpstr>
      <vt:lpstr>Header footer Black</vt:lpstr>
      <vt:lpstr>Kafka – 101</vt:lpstr>
      <vt:lpstr>Docker</vt:lpstr>
      <vt:lpstr>Agenda for this course</vt:lpstr>
      <vt:lpstr>Containers are basically just light weight Virtual Machines. Docker runs containers</vt:lpstr>
      <vt:lpstr>Introduction to Docker and Container Technology</vt:lpstr>
      <vt:lpstr>Docker Architecture and Components</vt:lpstr>
      <vt:lpstr>Getting started</vt:lpstr>
      <vt:lpstr>Basic commands</vt:lpstr>
      <vt:lpstr>Docker-compose</vt:lpstr>
      <vt:lpstr>PowerPoint Presentation</vt:lpstr>
      <vt:lpstr>PowerPoint Presentation</vt:lpstr>
      <vt:lpstr>Kafka</vt:lpstr>
      <vt:lpstr>How companies start</vt:lpstr>
      <vt:lpstr>After some time…</vt:lpstr>
      <vt:lpstr>This causes problems..</vt:lpstr>
      <vt:lpstr>Kafka to the rescue!</vt:lpstr>
      <vt:lpstr>Even better example</vt:lpstr>
      <vt:lpstr>Why Apache Kafka</vt:lpstr>
      <vt:lpstr>Use cases</vt:lpstr>
      <vt:lpstr>Examples</vt:lpstr>
      <vt:lpstr>Lets understand kafka better</vt:lpstr>
      <vt:lpstr>Topics</vt:lpstr>
      <vt:lpstr>Topics – Partitions and offsets</vt:lpstr>
      <vt:lpstr>Topic - Example</vt:lpstr>
      <vt:lpstr>Topics – Important notes</vt:lpstr>
      <vt:lpstr>Producers</vt:lpstr>
      <vt:lpstr>Producers – Message keys</vt:lpstr>
      <vt:lpstr>Producer – Message anatomy</vt:lpstr>
      <vt:lpstr>For the curious: Kafka message key hashing</vt:lpstr>
      <vt:lpstr>Consumers</vt:lpstr>
      <vt:lpstr>Producer – Message Serializers</vt:lpstr>
      <vt:lpstr>Consumer Deserializer</vt:lpstr>
      <vt:lpstr>Consumers groups</vt:lpstr>
      <vt:lpstr>Consumers groups – What if too many consumers?</vt:lpstr>
      <vt:lpstr>Multiple consumers on one topic</vt:lpstr>
      <vt:lpstr>Consumer Offsets</vt:lpstr>
      <vt:lpstr>Delivery semantics for consumers</vt:lpstr>
      <vt:lpstr>Brokers</vt:lpstr>
      <vt:lpstr>Brokers and topics </vt:lpstr>
      <vt:lpstr>Kafka Broker Discovery</vt:lpstr>
      <vt:lpstr>Topic replication factor</vt:lpstr>
      <vt:lpstr>Topic replication factor</vt:lpstr>
      <vt:lpstr>Partition leader</vt:lpstr>
      <vt:lpstr>Default behavior for Producer/Consumer</vt:lpstr>
      <vt:lpstr>Producer Acknowledgements (acks)</vt:lpstr>
      <vt:lpstr>Zookeeper</vt:lpstr>
      <vt:lpstr>Should you use Zookeeper?</vt:lpstr>
      <vt:lpstr>About Kafka KRaft</vt:lpstr>
      <vt:lpstr>Kafka KRaft - Architecture</vt:lpstr>
      <vt:lpstr>Theory – Round-up</vt:lpstr>
      <vt:lpstr>Sources – since that is important now a days</vt:lpstr>
      <vt:lpstr>To the tasks!</vt:lpstr>
      <vt:lpstr>Til neste gang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 101</dc:title>
  <dc:creator>Mohamed, Daud</dc:creator>
  <cp:lastModifiedBy>Daud Mohamed</cp:lastModifiedBy>
  <cp:revision>2</cp:revision>
  <dcterms:created xsi:type="dcterms:W3CDTF">2024-01-24T09:17:43Z</dcterms:created>
  <dcterms:modified xsi:type="dcterms:W3CDTF">2024-01-29T08:51:04Z</dcterms:modified>
</cp:coreProperties>
</file>