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8"/>
  </p:notesMasterIdLst>
  <p:sldIdLst>
    <p:sldId id="256" r:id="rId3"/>
    <p:sldId id="266" r:id="rId4"/>
    <p:sldId id="311" r:id="rId5"/>
    <p:sldId id="314" r:id="rId6"/>
    <p:sldId id="315" r:id="rId7"/>
    <p:sldId id="275" r:id="rId8"/>
    <p:sldId id="278" r:id="rId9"/>
    <p:sldId id="326" r:id="rId10"/>
    <p:sldId id="327" r:id="rId11"/>
    <p:sldId id="328" r:id="rId12"/>
    <p:sldId id="329" r:id="rId13"/>
    <p:sldId id="330" r:id="rId14"/>
    <p:sldId id="331" r:id="rId15"/>
    <p:sldId id="316" r:id="rId16"/>
    <p:sldId id="317" r:id="rId17"/>
    <p:sldId id="318" r:id="rId18"/>
    <p:sldId id="319" r:id="rId19"/>
    <p:sldId id="320" r:id="rId20"/>
    <p:sldId id="321" r:id="rId21"/>
    <p:sldId id="325" r:id="rId22"/>
    <p:sldId id="323" r:id="rId23"/>
    <p:sldId id="324" r:id="rId24"/>
    <p:sldId id="332" r:id="rId25"/>
    <p:sldId id="299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5"/>
    <p:restoredTop sz="94748"/>
  </p:normalViewPr>
  <p:slideViewPr>
    <p:cSldViewPr snapToGrid="0">
      <p:cViewPr varScale="1">
        <p:scale>
          <a:sx n="152" d="100"/>
          <a:sy n="15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3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3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B999-F942-42DA-AB0B-9AF9B7B0D4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A30C5C-BACB-43E7-A8CF-4DF95B7F7ECF}">
      <dgm:prSet/>
      <dgm:spPr/>
      <dgm:t>
        <a:bodyPr/>
        <a:lstStyle/>
        <a:p>
          <a:r>
            <a:rPr lang="en-US"/>
            <a:t>Programmers always want to import data from the same sources:</a:t>
          </a:r>
        </a:p>
      </dgm:t>
    </dgm:pt>
    <dgm:pt modelId="{7C47ABA9-705B-4FE1-A923-DEFC08F73ADB}" type="parTrans" cxnId="{45C14A18-E402-4A05-98A2-7EA78E28CAC2}">
      <dgm:prSet/>
      <dgm:spPr/>
      <dgm:t>
        <a:bodyPr/>
        <a:lstStyle/>
        <a:p>
          <a:endParaRPr lang="en-US"/>
        </a:p>
      </dgm:t>
    </dgm:pt>
    <dgm:pt modelId="{C048C1EA-6E3E-4CD8-8C2E-EFB1F02DBC0B}" type="sibTrans" cxnId="{45C14A18-E402-4A05-98A2-7EA78E28CAC2}">
      <dgm:prSet/>
      <dgm:spPr/>
      <dgm:t>
        <a:bodyPr/>
        <a:lstStyle/>
        <a:p>
          <a:endParaRPr lang="en-US"/>
        </a:p>
      </dgm:t>
    </dgm:pt>
    <dgm:pt modelId="{8FD9BA58-1F65-4FF7-8AAE-2259F3081A54}">
      <dgm:prSet/>
      <dgm:spPr/>
      <dgm:t>
        <a:bodyPr/>
        <a:lstStyle/>
        <a:p>
          <a:r>
            <a:rPr lang="en-US"/>
            <a:t>Databases, JDBC, Blockchain, Cassandra, DynamoDB, CosmosDB, MongoDB, MQTT, Salesforce, Twitter etc…</a:t>
          </a:r>
        </a:p>
      </dgm:t>
    </dgm:pt>
    <dgm:pt modelId="{70189B8F-A220-4BA2-8FF4-0B259D54AA31}" type="parTrans" cxnId="{6B6FDD70-A9E0-4FB7-8C33-52DE8AF3BCBC}">
      <dgm:prSet/>
      <dgm:spPr/>
      <dgm:t>
        <a:bodyPr/>
        <a:lstStyle/>
        <a:p>
          <a:endParaRPr lang="en-US"/>
        </a:p>
      </dgm:t>
    </dgm:pt>
    <dgm:pt modelId="{2DBA6C3E-6C43-4101-8759-33A8871A2078}" type="sibTrans" cxnId="{6B6FDD70-A9E0-4FB7-8C33-52DE8AF3BCBC}">
      <dgm:prSet/>
      <dgm:spPr/>
      <dgm:t>
        <a:bodyPr/>
        <a:lstStyle/>
        <a:p>
          <a:endParaRPr lang="en-US"/>
        </a:p>
      </dgm:t>
    </dgm:pt>
    <dgm:pt modelId="{691999EA-1D7C-429F-BD8C-619551DBD71C}">
      <dgm:prSet/>
      <dgm:spPr/>
      <dgm:t>
        <a:bodyPr/>
        <a:lstStyle/>
        <a:p>
          <a:r>
            <a:rPr lang="en-US"/>
            <a:t>Programmers always want to store data in the same sinks:</a:t>
          </a:r>
        </a:p>
      </dgm:t>
    </dgm:pt>
    <dgm:pt modelId="{12C52F40-5ACD-4C11-8FFE-077A3F93CF30}" type="parTrans" cxnId="{B9324ECC-FC14-4A6A-B7EA-C13E049E2AA9}">
      <dgm:prSet/>
      <dgm:spPr/>
      <dgm:t>
        <a:bodyPr/>
        <a:lstStyle/>
        <a:p>
          <a:endParaRPr lang="en-US"/>
        </a:p>
      </dgm:t>
    </dgm:pt>
    <dgm:pt modelId="{FEEBAA14-49BE-4C53-A842-D2F83E0E53E9}" type="sibTrans" cxnId="{B9324ECC-FC14-4A6A-B7EA-C13E049E2AA9}">
      <dgm:prSet/>
      <dgm:spPr/>
      <dgm:t>
        <a:bodyPr/>
        <a:lstStyle/>
        <a:p>
          <a:endParaRPr lang="en-US"/>
        </a:p>
      </dgm:t>
    </dgm:pt>
    <dgm:pt modelId="{A967FCB9-D72A-40AD-A3AB-E2D1402CD827}">
      <dgm:prSet/>
      <dgm:spPr/>
      <dgm:t>
        <a:bodyPr/>
        <a:lstStyle/>
        <a:p>
          <a:r>
            <a:rPr lang="en-US"/>
            <a:t>S3, ElasticSearch, HDFS, JDBC, SAP, DocumentDB, Cassandra, DynamoDB, MongoDB, Red etc…</a:t>
          </a:r>
        </a:p>
      </dgm:t>
    </dgm:pt>
    <dgm:pt modelId="{A0B96F97-7670-4882-90BF-514671D0B2B6}" type="parTrans" cxnId="{A69929A6-331D-43ED-87FA-24641B153F00}">
      <dgm:prSet/>
      <dgm:spPr/>
      <dgm:t>
        <a:bodyPr/>
        <a:lstStyle/>
        <a:p>
          <a:endParaRPr lang="en-US"/>
        </a:p>
      </dgm:t>
    </dgm:pt>
    <dgm:pt modelId="{5D6879A9-65ED-43FD-B62E-79ECDB1B9B1A}" type="sibTrans" cxnId="{A69929A6-331D-43ED-87FA-24641B153F00}">
      <dgm:prSet/>
      <dgm:spPr/>
      <dgm:t>
        <a:bodyPr/>
        <a:lstStyle/>
        <a:p>
          <a:endParaRPr lang="en-US"/>
        </a:p>
      </dgm:t>
    </dgm:pt>
    <dgm:pt modelId="{17A529BB-49E1-4E0A-9AC9-325746D0D640}">
      <dgm:prSet/>
      <dgm:spPr/>
      <dgm:t>
        <a:bodyPr/>
        <a:lstStyle/>
        <a:p>
          <a:r>
            <a:rPr lang="en-US" dirty="0"/>
            <a:t>It is tough to </a:t>
          </a:r>
          <a:r>
            <a:rPr lang="nb-NO" dirty="0" err="1"/>
            <a:t>achieve</a:t>
          </a:r>
          <a:r>
            <a:rPr lang="en-US" dirty="0"/>
            <a:t> fault tolerance, exactly once processing, distribution, ordering.</a:t>
          </a:r>
        </a:p>
      </dgm:t>
    </dgm:pt>
    <dgm:pt modelId="{E17A78A2-2CE8-4B78-863C-EDACC6CE945F}" type="parTrans" cxnId="{484C1F82-58FF-4204-A2DB-763B0215CAEF}">
      <dgm:prSet/>
      <dgm:spPr/>
      <dgm:t>
        <a:bodyPr/>
        <a:lstStyle/>
        <a:p>
          <a:endParaRPr lang="en-US"/>
        </a:p>
      </dgm:t>
    </dgm:pt>
    <dgm:pt modelId="{594E7DA6-2164-4EEC-B2CD-F06F458575B0}" type="sibTrans" cxnId="{484C1F82-58FF-4204-A2DB-763B0215CAEF}">
      <dgm:prSet/>
      <dgm:spPr/>
      <dgm:t>
        <a:bodyPr/>
        <a:lstStyle/>
        <a:p>
          <a:endParaRPr lang="en-US"/>
        </a:p>
      </dgm:t>
    </dgm:pt>
    <dgm:pt modelId="{59BD80A6-E9F5-4868-9C9B-89B3D5F7F55C}">
      <dgm:prSet/>
      <dgm:spPr/>
      <dgm:t>
        <a:bodyPr/>
        <a:lstStyle/>
        <a:p>
          <a:r>
            <a:rPr lang="en-US"/>
            <a:t>Other programmers may have already done a very good job!</a:t>
          </a:r>
        </a:p>
      </dgm:t>
    </dgm:pt>
    <dgm:pt modelId="{95E7DD4B-D015-492A-A2D6-1D65D5E27A5F}" type="parTrans" cxnId="{B2DB2527-7B79-46C2-9FD0-A04B41D787AC}">
      <dgm:prSet/>
      <dgm:spPr/>
      <dgm:t>
        <a:bodyPr/>
        <a:lstStyle/>
        <a:p>
          <a:endParaRPr lang="en-US"/>
        </a:p>
      </dgm:t>
    </dgm:pt>
    <dgm:pt modelId="{C8A03C57-05EB-4EF7-8718-BD94E85CAAAE}" type="sibTrans" cxnId="{B2DB2527-7B79-46C2-9FD0-A04B41D787AC}">
      <dgm:prSet/>
      <dgm:spPr/>
      <dgm:t>
        <a:bodyPr/>
        <a:lstStyle/>
        <a:p>
          <a:endParaRPr lang="en-US"/>
        </a:p>
      </dgm:t>
    </dgm:pt>
    <dgm:pt modelId="{874F3948-504A-4E3A-BEEB-89FDED288A38}" type="pres">
      <dgm:prSet presAssocID="{C332B999-F942-42DA-AB0B-9AF9B7B0D464}" presName="root" presStyleCnt="0">
        <dgm:presLayoutVars>
          <dgm:dir/>
          <dgm:resizeHandles val="exact"/>
        </dgm:presLayoutVars>
      </dgm:prSet>
      <dgm:spPr/>
    </dgm:pt>
    <dgm:pt modelId="{05ACB547-3F2A-49D1-926E-4B5B2EF010EB}" type="pres">
      <dgm:prSet presAssocID="{36A30C5C-BACB-43E7-A8CF-4DF95B7F7ECF}" presName="compNode" presStyleCnt="0"/>
      <dgm:spPr/>
    </dgm:pt>
    <dgm:pt modelId="{DCF3F097-38B7-4F02-BAC1-EBC8D386B75C}" type="pres">
      <dgm:prSet presAssocID="{36A30C5C-BACB-43E7-A8CF-4DF95B7F7ECF}" presName="bgRect" presStyleLbl="bgShp" presStyleIdx="0" presStyleCnt="4"/>
      <dgm:spPr/>
    </dgm:pt>
    <dgm:pt modelId="{BE11D400-A4C0-4508-A5F2-D1280632F1A5}" type="pres">
      <dgm:prSet presAssocID="{36A30C5C-BACB-43E7-A8CF-4DF95B7F7E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80518A-A07E-476F-B627-74924D06E52F}" type="pres">
      <dgm:prSet presAssocID="{36A30C5C-BACB-43E7-A8CF-4DF95B7F7ECF}" presName="spaceRect" presStyleCnt="0"/>
      <dgm:spPr/>
    </dgm:pt>
    <dgm:pt modelId="{B4A83797-1E95-441B-8347-7413C7DAD015}" type="pres">
      <dgm:prSet presAssocID="{36A30C5C-BACB-43E7-A8CF-4DF95B7F7ECF}" presName="parTx" presStyleLbl="revTx" presStyleIdx="0" presStyleCnt="6">
        <dgm:presLayoutVars>
          <dgm:chMax val="0"/>
          <dgm:chPref val="0"/>
        </dgm:presLayoutVars>
      </dgm:prSet>
      <dgm:spPr/>
    </dgm:pt>
    <dgm:pt modelId="{45353756-1D75-4F58-A397-DA64B54BDB16}" type="pres">
      <dgm:prSet presAssocID="{36A30C5C-BACB-43E7-A8CF-4DF95B7F7ECF}" presName="desTx" presStyleLbl="revTx" presStyleIdx="1" presStyleCnt="6">
        <dgm:presLayoutVars/>
      </dgm:prSet>
      <dgm:spPr/>
    </dgm:pt>
    <dgm:pt modelId="{ABFB5D40-1604-4CCE-9B53-9BAB85A00655}" type="pres">
      <dgm:prSet presAssocID="{C048C1EA-6E3E-4CD8-8C2E-EFB1F02DBC0B}" presName="sibTrans" presStyleCnt="0"/>
      <dgm:spPr/>
    </dgm:pt>
    <dgm:pt modelId="{10F7B554-B116-4E44-A791-399EEBF5DD51}" type="pres">
      <dgm:prSet presAssocID="{691999EA-1D7C-429F-BD8C-619551DBD71C}" presName="compNode" presStyleCnt="0"/>
      <dgm:spPr/>
    </dgm:pt>
    <dgm:pt modelId="{2F2778F5-3A0D-48E6-AACD-8CB10E3907D3}" type="pres">
      <dgm:prSet presAssocID="{691999EA-1D7C-429F-BD8C-619551DBD71C}" presName="bgRect" presStyleLbl="bgShp" presStyleIdx="1" presStyleCnt="4"/>
      <dgm:spPr/>
    </dgm:pt>
    <dgm:pt modelId="{78DDDE15-5B53-4262-BAA5-E26671FE7A67}" type="pres">
      <dgm:prSet presAssocID="{691999EA-1D7C-429F-BD8C-619551DBD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289DE8-2232-48C8-8087-139FE6705AC7}" type="pres">
      <dgm:prSet presAssocID="{691999EA-1D7C-429F-BD8C-619551DBD71C}" presName="spaceRect" presStyleCnt="0"/>
      <dgm:spPr/>
    </dgm:pt>
    <dgm:pt modelId="{7B0AE7A4-D474-4CA7-9227-99ED58AFE2CD}" type="pres">
      <dgm:prSet presAssocID="{691999EA-1D7C-429F-BD8C-619551DBD71C}" presName="parTx" presStyleLbl="revTx" presStyleIdx="2" presStyleCnt="6">
        <dgm:presLayoutVars>
          <dgm:chMax val="0"/>
          <dgm:chPref val="0"/>
        </dgm:presLayoutVars>
      </dgm:prSet>
      <dgm:spPr/>
    </dgm:pt>
    <dgm:pt modelId="{2BBC4053-EAB0-4B02-BF78-88B31E726851}" type="pres">
      <dgm:prSet presAssocID="{691999EA-1D7C-429F-BD8C-619551DBD71C}" presName="desTx" presStyleLbl="revTx" presStyleIdx="3" presStyleCnt="6">
        <dgm:presLayoutVars/>
      </dgm:prSet>
      <dgm:spPr/>
    </dgm:pt>
    <dgm:pt modelId="{D512D867-08D5-43E8-8840-C37F5FC751A1}" type="pres">
      <dgm:prSet presAssocID="{FEEBAA14-49BE-4C53-A842-D2F83E0E53E9}" presName="sibTrans" presStyleCnt="0"/>
      <dgm:spPr/>
    </dgm:pt>
    <dgm:pt modelId="{5A54042A-072E-460B-96CE-6FC4207DD977}" type="pres">
      <dgm:prSet presAssocID="{17A529BB-49E1-4E0A-9AC9-325746D0D640}" presName="compNode" presStyleCnt="0"/>
      <dgm:spPr/>
    </dgm:pt>
    <dgm:pt modelId="{E68834E1-4615-4D9E-B5F1-E976B4379F3D}" type="pres">
      <dgm:prSet presAssocID="{17A529BB-49E1-4E0A-9AC9-325746D0D640}" presName="bgRect" presStyleLbl="bgShp" presStyleIdx="2" presStyleCnt="4"/>
      <dgm:spPr/>
    </dgm:pt>
    <dgm:pt modelId="{C7BAA01C-DC38-4BB6-94A8-3A9CB02EA138}" type="pres">
      <dgm:prSet presAssocID="{17A529BB-49E1-4E0A-9AC9-325746D0D6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F76CD02-86C3-4BEE-8C4C-73E2FFCF106B}" type="pres">
      <dgm:prSet presAssocID="{17A529BB-49E1-4E0A-9AC9-325746D0D640}" presName="spaceRect" presStyleCnt="0"/>
      <dgm:spPr/>
    </dgm:pt>
    <dgm:pt modelId="{A016F0EA-ABFB-4FD8-AFD1-AFDFF3F83397}" type="pres">
      <dgm:prSet presAssocID="{17A529BB-49E1-4E0A-9AC9-325746D0D640}" presName="parTx" presStyleLbl="revTx" presStyleIdx="4" presStyleCnt="6">
        <dgm:presLayoutVars>
          <dgm:chMax val="0"/>
          <dgm:chPref val="0"/>
        </dgm:presLayoutVars>
      </dgm:prSet>
      <dgm:spPr/>
    </dgm:pt>
    <dgm:pt modelId="{1E10E35E-3051-48E8-B357-05E7EED33C50}" type="pres">
      <dgm:prSet presAssocID="{594E7DA6-2164-4EEC-B2CD-F06F458575B0}" presName="sibTrans" presStyleCnt="0"/>
      <dgm:spPr/>
    </dgm:pt>
    <dgm:pt modelId="{FEDF31BD-59DB-41A2-A3AE-E8178584076E}" type="pres">
      <dgm:prSet presAssocID="{59BD80A6-E9F5-4868-9C9B-89B3D5F7F55C}" presName="compNode" presStyleCnt="0"/>
      <dgm:spPr/>
    </dgm:pt>
    <dgm:pt modelId="{C96E3412-2C70-4B30-A290-35416D8578F9}" type="pres">
      <dgm:prSet presAssocID="{59BD80A6-E9F5-4868-9C9B-89B3D5F7F55C}" presName="bgRect" presStyleLbl="bgShp" presStyleIdx="3" presStyleCnt="4"/>
      <dgm:spPr/>
    </dgm:pt>
    <dgm:pt modelId="{A07D2B6F-C6B2-4C88-B9B4-0059E0C52775}" type="pres">
      <dgm:prSet presAssocID="{59BD80A6-E9F5-4868-9C9B-89B3D5F7F5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14B0AF-B771-47C1-9E4F-F43DCF542FCE}" type="pres">
      <dgm:prSet presAssocID="{59BD80A6-E9F5-4868-9C9B-89B3D5F7F55C}" presName="spaceRect" presStyleCnt="0"/>
      <dgm:spPr/>
    </dgm:pt>
    <dgm:pt modelId="{075552EA-06CC-4495-BBEF-2079E4C0B2D2}" type="pres">
      <dgm:prSet presAssocID="{59BD80A6-E9F5-4868-9C9B-89B3D5F7F55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0A0FA07-D124-4CDF-9342-44DB376C3FD6}" type="presOf" srcId="{8FD9BA58-1F65-4FF7-8AAE-2259F3081A54}" destId="{45353756-1D75-4F58-A397-DA64B54BDB16}" srcOrd="0" destOrd="0" presId="urn:microsoft.com/office/officeart/2018/2/layout/IconVerticalSolidList"/>
    <dgm:cxn modelId="{33CB790E-BE04-4CCC-A458-AD6B4E6FF1B7}" type="presOf" srcId="{A967FCB9-D72A-40AD-A3AB-E2D1402CD827}" destId="{2BBC4053-EAB0-4B02-BF78-88B31E726851}" srcOrd="0" destOrd="0" presId="urn:microsoft.com/office/officeart/2018/2/layout/IconVerticalSolidList"/>
    <dgm:cxn modelId="{45C14A18-E402-4A05-98A2-7EA78E28CAC2}" srcId="{C332B999-F942-42DA-AB0B-9AF9B7B0D464}" destId="{36A30C5C-BACB-43E7-A8CF-4DF95B7F7ECF}" srcOrd="0" destOrd="0" parTransId="{7C47ABA9-705B-4FE1-A923-DEFC08F73ADB}" sibTransId="{C048C1EA-6E3E-4CD8-8C2E-EFB1F02DBC0B}"/>
    <dgm:cxn modelId="{B2DB2527-7B79-46C2-9FD0-A04B41D787AC}" srcId="{C332B999-F942-42DA-AB0B-9AF9B7B0D464}" destId="{59BD80A6-E9F5-4868-9C9B-89B3D5F7F55C}" srcOrd="3" destOrd="0" parTransId="{95E7DD4B-D015-492A-A2D6-1D65D5E27A5F}" sibTransId="{C8A03C57-05EB-4EF7-8718-BD94E85CAAAE}"/>
    <dgm:cxn modelId="{42D6FE5C-DC39-4395-B7F9-BD53B65B26EE}" type="presOf" srcId="{17A529BB-49E1-4E0A-9AC9-325746D0D640}" destId="{A016F0EA-ABFB-4FD8-AFD1-AFDFF3F83397}" srcOrd="0" destOrd="0" presId="urn:microsoft.com/office/officeart/2018/2/layout/IconVerticalSolidList"/>
    <dgm:cxn modelId="{31591C5D-DD10-4757-8128-C2463CAD99E6}" type="presOf" srcId="{59BD80A6-E9F5-4868-9C9B-89B3D5F7F55C}" destId="{075552EA-06CC-4495-BBEF-2079E4C0B2D2}" srcOrd="0" destOrd="0" presId="urn:microsoft.com/office/officeart/2018/2/layout/IconVerticalSolidList"/>
    <dgm:cxn modelId="{7596196B-2529-4D29-A722-10955BFF502D}" type="presOf" srcId="{36A30C5C-BACB-43E7-A8CF-4DF95B7F7ECF}" destId="{B4A83797-1E95-441B-8347-7413C7DAD015}" srcOrd="0" destOrd="0" presId="urn:microsoft.com/office/officeart/2018/2/layout/IconVerticalSolidList"/>
    <dgm:cxn modelId="{6B6FDD70-A9E0-4FB7-8C33-52DE8AF3BCBC}" srcId="{36A30C5C-BACB-43E7-A8CF-4DF95B7F7ECF}" destId="{8FD9BA58-1F65-4FF7-8AAE-2259F3081A54}" srcOrd="0" destOrd="0" parTransId="{70189B8F-A220-4BA2-8FF4-0B259D54AA31}" sibTransId="{2DBA6C3E-6C43-4101-8759-33A8871A2078}"/>
    <dgm:cxn modelId="{484C1F82-58FF-4204-A2DB-763B0215CAEF}" srcId="{C332B999-F942-42DA-AB0B-9AF9B7B0D464}" destId="{17A529BB-49E1-4E0A-9AC9-325746D0D640}" srcOrd="2" destOrd="0" parTransId="{E17A78A2-2CE8-4B78-863C-EDACC6CE945F}" sibTransId="{594E7DA6-2164-4EEC-B2CD-F06F458575B0}"/>
    <dgm:cxn modelId="{D72A488E-BD99-4E41-B457-37E70BB1B38D}" type="presOf" srcId="{691999EA-1D7C-429F-BD8C-619551DBD71C}" destId="{7B0AE7A4-D474-4CA7-9227-99ED58AFE2CD}" srcOrd="0" destOrd="0" presId="urn:microsoft.com/office/officeart/2018/2/layout/IconVerticalSolidList"/>
    <dgm:cxn modelId="{A69929A6-331D-43ED-87FA-24641B153F00}" srcId="{691999EA-1D7C-429F-BD8C-619551DBD71C}" destId="{A967FCB9-D72A-40AD-A3AB-E2D1402CD827}" srcOrd="0" destOrd="0" parTransId="{A0B96F97-7670-4882-90BF-514671D0B2B6}" sibTransId="{5D6879A9-65ED-43FD-B62E-79ECDB1B9B1A}"/>
    <dgm:cxn modelId="{B9324ECC-FC14-4A6A-B7EA-C13E049E2AA9}" srcId="{C332B999-F942-42DA-AB0B-9AF9B7B0D464}" destId="{691999EA-1D7C-429F-BD8C-619551DBD71C}" srcOrd="1" destOrd="0" parTransId="{12C52F40-5ACD-4C11-8FFE-077A3F93CF30}" sibTransId="{FEEBAA14-49BE-4C53-A842-D2F83E0E53E9}"/>
    <dgm:cxn modelId="{DB051BEB-EC9C-47BA-8EEB-D035BD93702D}" type="presOf" srcId="{C332B999-F942-42DA-AB0B-9AF9B7B0D464}" destId="{874F3948-504A-4E3A-BEEB-89FDED288A38}" srcOrd="0" destOrd="0" presId="urn:microsoft.com/office/officeart/2018/2/layout/IconVerticalSolidList"/>
    <dgm:cxn modelId="{D060ECDF-6412-4349-87FA-641C3A7F2614}" type="presParOf" srcId="{874F3948-504A-4E3A-BEEB-89FDED288A38}" destId="{05ACB547-3F2A-49D1-926E-4B5B2EF010EB}" srcOrd="0" destOrd="0" presId="urn:microsoft.com/office/officeart/2018/2/layout/IconVerticalSolidList"/>
    <dgm:cxn modelId="{B808C49D-B23C-4E37-9C01-1ADC3B4621D7}" type="presParOf" srcId="{05ACB547-3F2A-49D1-926E-4B5B2EF010EB}" destId="{DCF3F097-38B7-4F02-BAC1-EBC8D386B75C}" srcOrd="0" destOrd="0" presId="urn:microsoft.com/office/officeart/2018/2/layout/IconVerticalSolidList"/>
    <dgm:cxn modelId="{31FEA821-877F-46DE-9822-39BF5679CF36}" type="presParOf" srcId="{05ACB547-3F2A-49D1-926E-4B5B2EF010EB}" destId="{BE11D400-A4C0-4508-A5F2-D1280632F1A5}" srcOrd="1" destOrd="0" presId="urn:microsoft.com/office/officeart/2018/2/layout/IconVerticalSolidList"/>
    <dgm:cxn modelId="{D39683AD-9260-488F-8A2A-6C92E162C7B5}" type="presParOf" srcId="{05ACB547-3F2A-49D1-926E-4B5B2EF010EB}" destId="{1580518A-A07E-476F-B627-74924D06E52F}" srcOrd="2" destOrd="0" presId="urn:microsoft.com/office/officeart/2018/2/layout/IconVerticalSolidList"/>
    <dgm:cxn modelId="{8C6D87F9-9B4C-4064-83EF-D6543BA9E606}" type="presParOf" srcId="{05ACB547-3F2A-49D1-926E-4B5B2EF010EB}" destId="{B4A83797-1E95-441B-8347-7413C7DAD015}" srcOrd="3" destOrd="0" presId="urn:microsoft.com/office/officeart/2018/2/layout/IconVerticalSolidList"/>
    <dgm:cxn modelId="{DE1056F7-B31B-46C0-B95F-9D366F968C2C}" type="presParOf" srcId="{05ACB547-3F2A-49D1-926E-4B5B2EF010EB}" destId="{45353756-1D75-4F58-A397-DA64B54BDB16}" srcOrd="4" destOrd="0" presId="urn:microsoft.com/office/officeart/2018/2/layout/IconVerticalSolidList"/>
    <dgm:cxn modelId="{15A60C80-6BD1-4C70-B78C-CCC963943933}" type="presParOf" srcId="{874F3948-504A-4E3A-BEEB-89FDED288A38}" destId="{ABFB5D40-1604-4CCE-9B53-9BAB85A00655}" srcOrd="1" destOrd="0" presId="urn:microsoft.com/office/officeart/2018/2/layout/IconVerticalSolidList"/>
    <dgm:cxn modelId="{DED06B19-780E-412B-B91F-37FAD432A156}" type="presParOf" srcId="{874F3948-504A-4E3A-BEEB-89FDED288A38}" destId="{10F7B554-B116-4E44-A791-399EEBF5DD51}" srcOrd="2" destOrd="0" presId="urn:microsoft.com/office/officeart/2018/2/layout/IconVerticalSolidList"/>
    <dgm:cxn modelId="{BF57674F-DF71-402B-9B80-CD850797C728}" type="presParOf" srcId="{10F7B554-B116-4E44-A791-399EEBF5DD51}" destId="{2F2778F5-3A0D-48E6-AACD-8CB10E3907D3}" srcOrd="0" destOrd="0" presId="urn:microsoft.com/office/officeart/2018/2/layout/IconVerticalSolidList"/>
    <dgm:cxn modelId="{800D3E0A-019B-42B8-8C76-AB5DF235E5A5}" type="presParOf" srcId="{10F7B554-B116-4E44-A791-399EEBF5DD51}" destId="{78DDDE15-5B53-4262-BAA5-E26671FE7A67}" srcOrd="1" destOrd="0" presId="urn:microsoft.com/office/officeart/2018/2/layout/IconVerticalSolidList"/>
    <dgm:cxn modelId="{AE1129C1-4E06-4D83-BABB-5EC712DAA9D0}" type="presParOf" srcId="{10F7B554-B116-4E44-A791-399EEBF5DD51}" destId="{5D289DE8-2232-48C8-8087-139FE6705AC7}" srcOrd="2" destOrd="0" presId="urn:microsoft.com/office/officeart/2018/2/layout/IconVerticalSolidList"/>
    <dgm:cxn modelId="{20BDDFA9-B257-4984-80F6-02AD7891A516}" type="presParOf" srcId="{10F7B554-B116-4E44-A791-399EEBF5DD51}" destId="{7B0AE7A4-D474-4CA7-9227-99ED58AFE2CD}" srcOrd="3" destOrd="0" presId="urn:microsoft.com/office/officeart/2018/2/layout/IconVerticalSolidList"/>
    <dgm:cxn modelId="{D3810811-2DBD-4234-8BAB-68C095BA59C4}" type="presParOf" srcId="{10F7B554-B116-4E44-A791-399EEBF5DD51}" destId="{2BBC4053-EAB0-4B02-BF78-88B31E726851}" srcOrd="4" destOrd="0" presId="urn:microsoft.com/office/officeart/2018/2/layout/IconVerticalSolidList"/>
    <dgm:cxn modelId="{E9BDE3F2-5DBF-432C-BFBF-FC2D29465DBF}" type="presParOf" srcId="{874F3948-504A-4E3A-BEEB-89FDED288A38}" destId="{D512D867-08D5-43E8-8840-C37F5FC751A1}" srcOrd="3" destOrd="0" presId="urn:microsoft.com/office/officeart/2018/2/layout/IconVerticalSolidList"/>
    <dgm:cxn modelId="{E93125C5-A6FF-4B25-83D3-FFF31EDAB26E}" type="presParOf" srcId="{874F3948-504A-4E3A-BEEB-89FDED288A38}" destId="{5A54042A-072E-460B-96CE-6FC4207DD977}" srcOrd="4" destOrd="0" presId="urn:microsoft.com/office/officeart/2018/2/layout/IconVerticalSolidList"/>
    <dgm:cxn modelId="{58523704-4F97-4077-ADD8-16375C787785}" type="presParOf" srcId="{5A54042A-072E-460B-96CE-6FC4207DD977}" destId="{E68834E1-4615-4D9E-B5F1-E976B4379F3D}" srcOrd="0" destOrd="0" presId="urn:microsoft.com/office/officeart/2018/2/layout/IconVerticalSolidList"/>
    <dgm:cxn modelId="{1E21B7F5-4F55-4E17-B7A7-B9ADF92A91FB}" type="presParOf" srcId="{5A54042A-072E-460B-96CE-6FC4207DD977}" destId="{C7BAA01C-DC38-4BB6-94A8-3A9CB02EA138}" srcOrd="1" destOrd="0" presId="urn:microsoft.com/office/officeart/2018/2/layout/IconVerticalSolidList"/>
    <dgm:cxn modelId="{5A20E256-C9B8-4B35-A361-A7AA9FAE428B}" type="presParOf" srcId="{5A54042A-072E-460B-96CE-6FC4207DD977}" destId="{0F76CD02-86C3-4BEE-8C4C-73E2FFCF106B}" srcOrd="2" destOrd="0" presId="urn:microsoft.com/office/officeart/2018/2/layout/IconVerticalSolidList"/>
    <dgm:cxn modelId="{E44CA350-0CBC-4339-AF83-A25CFB3D7C0A}" type="presParOf" srcId="{5A54042A-072E-460B-96CE-6FC4207DD977}" destId="{A016F0EA-ABFB-4FD8-AFD1-AFDFF3F83397}" srcOrd="3" destOrd="0" presId="urn:microsoft.com/office/officeart/2018/2/layout/IconVerticalSolidList"/>
    <dgm:cxn modelId="{FD4923A4-1B21-40F3-8608-0E0228658743}" type="presParOf" srcId="{874F3948-504A-4E3A-BEEB-89FDED288A38}" destId="{1E10E35E-3051-48E8-B357-05E7EED33C50}" srcOrd="5" destOrd="0" presId="urn:microsoft.com/office/officeart/2018/2/layout/IconVerticalSolidList"/>
    <dgm:cxn modelId="{2EE45EF8-DA45-4DA0-9425-9FC36A1454AB}" type="presParOf" srcId="{874F3948-504A-4E3A-BEEB-89FDED288A38}" destId="{FEDF31BD-59DB-41A2-A3AE-E8178584076E}" srcOrd="6" destOrd="0" presId="urn:microsoft.com/office/officeart/2018/2/layout/IconVerticalSolidList"/>
    <dgm:cxn modelId="{790E40E5-DD2A-4DA6-BC7A-FB0E7D65ED0D}" type="presParOf" srcId="{FEDF31BD-59DB-41A2-A3AE-E8178584076E}" destId="{C96E3412-2C70-4B30-A290-35416D8578F9}" srcOrd="0" destOrd="0" presId="urn:microsoft.com/office/officeart/2018/2/layout/IconVerticalSolidList"/>
    <dgm:cxn modelId="{56A26C5F-247D-4456-B840-126A9533066E}" type="presParOf" srcId="{FEDF31BD-59DB-41A2-A3AE-E8178584076E}" destId="{A07D2B6F-C6B2-4C88-B9B4-0059E0C52775}" srcOrd="1" destOrd="0" presId="urn:microsoft.com/office/officeart/2018/2/layout/IconVerticalSolidList"/>
    <dgm:cxn modelId="{473547DB-3CFE-408C-B137-0A2200380755}" type="presParOf" srcId="{FEDF31BD-59DB-41A2-A3AE-E8178584076E}" destId="{BC14B0AF-B771-47C1-9E4F-F43DCF542FCE}" srcOrd="2" destOrd="0" presId="urn:microsoft.com/office/officeart/2018/2/layout/IconVerticalSolidList"/>
    <dgm:cxn modelId="{4B8E0191-3EBA-4B69-8948-5B1BFAF790D8}" type="presParOf" srcId="{FEDF31BD-59DB-41A2-A3AE-E8178584076E}" destId="{075552EA-06CC-4495-BBEF-2079E4C0B2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40848-AC99-43A4-BC21-D02EA6E9CC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E2DF13-A150-4702-8C1F-9B6AF6A9C301}">
      <dgm:prSet/>
      <dgm:spPr/>
      <dgm:t>
        <a:bodyPr/>
        <a:lstStyle/>
        <a:p>
          <a:r>
            <a:rPr lang="en-US"/>
            <a:t>Source Connectors to get data from common data sources</a:t>
          </a:r>
        </a:p>
      </dgm:t>
    </dgm:pt>
    <dgm:pt modelId="{177B06CF-BC81-4575-A100-D5E6854F1323}" type="parTrans" cxnId="{12A8FBB4-5349-4029-AFF9-CC37E745A5E5}">
      <dgm:prSet/>
      <dgm:spPr/>
      <dgm:t>
        <a:bodyPr/>
        <a:lstStyle/>
        <a:p>
          <a:endParaRPr lang="en-US"/>
        </a:p>
      </dgm:t>
    </dgm:pt>
    <dgm:pt modelId="{B6A9EE59-8AA9-4FB9-9365-54C3B254B5E6}" type="sibTrans" cxnId="{12A8FBB4-5349-4029-AFF9-CC37E745A5E5}">
      <dgm:prSet/>
      <dgm:spPr/>
      <dgm:t>
        <a:bodyPr/>
        <a:lstStyle/>
        <a:p>
          <a:endParaRPr lang="en-US"/>
        </a:p>
      </dgm:t>
    </dgm:pt>
    <dgm:pt modelId="{BA54FD39-E774-480A-9E0D-4D41577802D8}">
      <dgm:prSet/>
      <dgm:spPr/>
      <dgm:t>
        <a:bodyPr/>
        <a:lstStyle/>
        <a:p>
          <a:r>
            <a:rPr lang="en-US"/>
            <a:t>Sink Connectors to publish data to common data stores</a:t>
          </a:r>
        </a:p>
      </dgm:t>
    </dgm:pt>
    <dgm:pt modelId="{81EBD579-AC74-4AD5-BB7D-A02E35143474}" type="parTrans" cxnId="{864B0EAA-753B-41D4-A0D7-5FB5C83F72B9}">
      <dgm:prSet/>
      <dgm:spPr/>
      <dgm:t>
        <a:bodyPr/>
        <a:lstStyle/>
        <a:p>
          <a:endParaRPr lang="en-US"/>
        </a:p>
      </dgm:t>
    </dgm:pt>
    <dgm:pt modelId="{8AD9F0C6-83D6-4DF1-A9E9-C5801EE52880}" type="sibTrans" cxnId="{864B0EAA-753B-41D4-A0D7-5FB5C83F72B9}">
      <dgm:prSet/>
      <dgm:spPr/>
      <dgm:t>
        <a:bodyPr/>
        <a:lstStyle/>
        <a:p>
          <a:endParaRPr lang="en-US"/>
        </a:p>
      </dgm:t>
    </dgm:pt>
    <dgm:pt modelId="{D904D70E-EA84-4619-926C-2770971D2E11}">
      <dgm:prSet/>
      <dgm:spPr/>
      <dgm:t>
        <a:bodyPr/>
        <a:lstStyle/>
        <a:p>
          <a:r>
            <a:rPr lang="en-US"/>
            <a:t>Make it easy for non-experienced dev to quickly get their data reliably into Kafka</a:t>
          </a:r>
        </a:p>
      </dgm:t>
    </dgm:pt>
    <dgm:pt modelId="{4CF80DFE-AF3D-4063-A590-3166DF518086}" type="parTrans" cxnId="{67941F32-C18F-4F18-B21A-AC2B5FE84F72}">
      <dgm:prSet/>
      <dgm:spPr/>
      <dgm:t>
        <a:bodyPr/>
        <a:lstStyle/>
        <a:p>
          <a:endParaRPr lang="en-US"/>
        </a:p>
      </dgm:t>
    </dgm:pt>
    <dgm:pt modelId="{A33DDC5E-67A3-490B-999E-5014621C1068}" type="sibTrans" cxnId="{67941F32-C18F-4F18-B21A-AC2B5FE84F72}">
      <dgm:prSet/>
      <dgm:spPr/>
      <dgm:t>
        <a:bodyPr/>
        <a:lstStyle/>
        <a:p>
          <a:endParaRPr lang="en-US"/>
        </a:p>
      </dgm:t>
    </dgm:pt>
    <dgm:pt modelId="{6F682C7E-9DC1-49D8-8D64-DFC365ED4B7D}">
      <dgm:prSet/>
      <dgm:spPr/>
      <dgm:t>
        <a:bodyPr/>
        <a:lstStyle/>
        <a:p>
          <a:r>
            <a:rPr lang="en-US"/>
            <a:t>Can be part of your ETL pipeline</a:t>
          </a:r>
        </a:p>
      </dgm:t>
    </dgm:pt>
    <dgm:pt modelId="{C22EB7CE-4189-44DA-8C4F-072F45F7CF21}" type="parTrans" cxnId="{7CF4118C-F9FC-4BBF-9F05-020A4CC1E683}">
      <dgm:prSet/>
      <dgm:spPr/>
      <dgm:t>
        <a:bodyPr/>
        <a:lstStyle/>
        <a:p>
          <a:endParaRPr lang="en-US"/>
        </a:p>
      </dgm:t>
    </dgm:pt>
    <dgm:pt modelId="{372F346C-7681-4FBF-8E79-8D165F5F3E14}" type="sibTrans" cxnId="{7CF4118C-F9FC-4BBF-9F05-020A4CC1E683}">
      <dgm:prSet/>
      <dgm:spPr/>
      <dgm:t>
        <a:bodyPr/>
        <a:lstStyle/>
        <a:p>
          <a:endParaRPr lang="en-US"/>
        </a:p>
      </dgm:t>
    </dgm:pt>
    <dgm:pt modelId="{AEC99C47-4A24-4751-88BB-736FA5AB84AA}">
      <dgm:prSet/>
      <dgm:spPr/>
      <dgm:t>
        <a:bodyPr/>
        <a:lstStyle/>
        <a:p>
          <a:r>
            <a:rPr lang="en-US"/>
            <a:t>Scaling made easy with workers</a:t>
          </a:r>
        </a:p>
      </dgm:t>
    </dgm:pt>
    <dgm:pt modelId="{7784EC60-6EC4-4428-94D8-FDB41C4FCD7B}" type="parTrans" cxnId="{7DC29ED9-AFAC-4E5F-8ADC-AE2591AE82FA}">
      <dgm:prSet/>
      <dgm:spPr/>
      <dgm:t>
        <a:bodyPr/>
        <a:lstStyle/>
        <a:p>
          <a:endParaRPr lang="en-US"/>
        </a:p>
      </dgm:t>
    </dgm:pt>
    <dgm:pt modelId="{C4EC1170-2194-40DA-AA4E-276AD4F88BFB}" type="sibTrans" cxnId="{7DC29ED9-AFAC-4E5F-8ADC-AE2591AE82FA}">
      <dgm:prSet/>
      <dgm:spPr/>
      <dgm:t>
        <a:bodyPr/>
        <a:lstStyle/>
        <a:p>
          <a:endParaRPr lang="en-US"/>
        </a:p>
      </dgm:t>
    </dgm:pt>
    <dgm:pt modelId="{B80E963B-47C9-45D8-AC3D-0A9AB28972E9}">
      <dgm:prSet/>
      <dgm:spPr/>
      <dgm:t>
        <a:bodyPr/>
        <a:lstStyle/>
        <a:p>
          <a:r>
            <a:rPr lang="en-US"/>
            <a:t>Re-usable code!</a:t>
          </a:r>
        </a:p>
      </dgm:t>
    </dgm:pt>
    <dgm:pt modelId="{BA1DDC88-1D7B-4D06-A733-4B7122677618}" type="parTrans" cxnId="{7BF89DC3-8C86-4783-AE15-24423374FEE7}">
      <dgm:prSet/>
      <dgm:spPr/>
      <dgm:t>
        <a:bodyPr/>
        <a:lstStyle/>
        <a:p>
          <a:endParaRPr lang="en-US"/>
        </a:p>
      </dgm:t>
    </dgm:pt>
    <dgm:pt modelId="{108CE649-7218-4122-A8AE-4519DFE00581}" type="sibTrans" cxnId="{7BF89DC3-8C86-4783-AE15-24423374FEE7}">
      <dgm:prSet/>
      <dgm:spPr/>
      <dgm:t>
        <a:bodyPr/>
        <a:lstStyle/>
        <a:p>
          <a:endParaRPr lang="en-US"/>
        </a:p>
      </dgm:t>
    </dgm:pt>
    <dgm:pt modelId="{17FCC145-56E5-4AA7-AFA2-36CBB7163B6D}" type="pres">
      <dgm:prSet presAssocID="{FE840848-AC99-43A4-BC21-D02EA6E9CC99}" presName="root" presStyleCnt="0">
        <dgm:presLayoutVars>
          <dgm:dir/>
          <dgm:resizeHandles val="exact"/>
        </dgm:presLayoutVars>
      </dgm:prSet>
      <dgm:spPr/>
    </dgm:pt>
    <dgm:pt modelId="{ED42C7C3-F17A-4282-9F91-16E88809D7C9}" type="pres">
      <dgm:prSet presAssocID="{31E2DF13-A150-4702-8C1F-9B6AF6A9C301}" presName="compNode" presStyleCnt="0"/>
      <dgm:spPr/>
    </dgm:pt>
    <dgm:pt modelId="{1F22D890-1313-4873-926B-E203C538F956}" type="pres">
      <dgm:prSet presAssocID="{31E2DF13-A150-4702-8C1F-9B6AF6A9C301}" presName="bgRect" presStyleLbl="bgShp" presStyleIdx="0" presStyleCnt="6"/>
      <dgm:spPr/>
    </dgm:pt>
    <dgm:pt modelId="{5D0B6322-9322-49AF-96B4-56E645ADA008}" type="pres">
      <dgm:prSet presAssocID="{31E2DF13-A150-4702-8C1F-9B6AF6A9C30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3F0310-E5EE-457C-B59F-FC64313DE78B}" type="pres">
      <dgm:prSet presAssocID="{31E2DF13-A150-4702-8C1F-9B6AF6A9C301}" presName="spaceRect" presStyleCnt="0"/>
      <dgm:spPr/>
    </dgm:pt>
    <dgm:pt modelId="{B77BCBE1-478D-4431-8F43-0437EC8DE169}" type="pres">
      <dgm:prSet presAssocID="{31E2DF13-A150-4702-8C1F-9B6AF6A9C301}" presName="parTx" presStyleLbl="revTx" presStyleIdx="0" presStyleCnt="6">
        <dgm:presLayoutVars>
          <dgm:chMax val="0"/>
          <dgm:chPref val="0"/>
        </dgm:presLayoutVars>
      </dgm:prSet>
      <dgm:spPr/>
    </dgm:pt>
    <dgm:pt modelId="{FFC8F23B-0E73-44CA-BEE8-1154E21EBC6D}" type="pres">
      <dgm:prSet presAssocID="{B6A9EE59-8AA9-4FB9-9365-54C3B254B5E6}" presName="sibTrans" presStyleCnt="0"/>
      <dgm:spPr/>
    </dgm:pt>
    <dgm:pt modelId="{6DAB487C-CC50-4903-A6D1-F2907DD07BAE}" type="pres">
      <dgm:prSet presAssocID="{BA54FD39-E774-480A-9E0D-4D41577802D8}" presName="compNode" presStyleCnt="0"/>
      <dgm:spPr/>
    </dgm:pt>
    <dgm:pt modelId="{88288BDF-AD81-4F76-9EFA-412AC252641C}" type="pres">
      <dgm:prSet presAssocID="{BA54FD39-E774-480A-9E0D-4D41577802D8}" presName="bgRect" presStyleLbl="bgShp" presStyleIdx="1" presStyleCnt="6"/>
      <dgm:spPr/>
    </dgm:pt>
    <dgm:pt modelId="{598F42A9-436A-40CF-8EBA-24B4222F1673}" type="pres">
      <dgm:prSet presAssocID="{BA54FD39-E774-480A-9E0D-4D41577802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850012-5620-4C30-A565-682F71E295EC}" type="pres">
      <dgm:prSet presAssocID="{BA54FD39-E774-480A-9E0D-4D41577802D8}" presName="spaceRect" presStyleCnt="0"/>
      <dgm:spPr/>
    </dgm:pt>
    <dgm:pt modelId="{CBA4C759-7FD2-4732-802B-D148D8E4F26E}" type="pres">
      <dgm:prSet presAssocID="{BA54FD39-E774-480A-9E0D-4D41577802D8}" presName="parTx" presStyleLbl="revTx" presStyleIdx="1" presStyleCnt="6">
        <dgm:presLayoutVars>
          <dgm:chMax val="0"/>
          <dgm:chPref val="0"/>
        </dgm:presLayoutVars>
      </dgm:prSet>
      <dgm:spPr/>
    </dgm:pt>
    <dgm:pt modelId="{BE0FEB44-E734-4E86-957D-C161DE123334}" type="pres">
      <dgm:prSet presAssocID="{8AD9F0C6-83D6-4DF1-A9E9-C5801EE52880}" presName="sibTrans" presStyleCnt="0"/>
      <dgm:spPr/>
    </dgm:pt>
    <dgm:pt modelId="{07310367-04FF-44D8-925D-6CBE78AD9573}" type="pres">
      <dgm:prSet presAssocID="{D904D70E-EA84-4619-926C-2770971D2E11}" presName="compNode" presStyleCnt="0"/>
      <dgm:spPr/>
    </dgm:pt>
    <dgm:pt modelId="{3F43E296-C03E-4662-ABDB-28FB9C3E535A}" type="pres">
      <dgm:prSet presAssocID="{D904D70E-EA84-4619-926C-2770971D2E11}" presName="bgRect" presStyleLbl="bgShp" presStyleIdx="2" presStyleCnt="6"/>
      <dgm:spPr/>
    </dgm:pt>
    <dgm:pt modelId="{7EB48ABF-D48D-418C-90F4-69636A018EE5}" type="pres">
      <dgm:prSet presAssocID="{D904D70E-EA84-4619-926C-2770971D2E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DBD3631-6616-4B89-A694-39F5D94E5912}" type="pres">
      <dgm:prSet presAssocID="{D904D70E-EA84-4619-926C-2770971D2E11}" presName="spaceRect" presStyleCnt="0"/>
      <dgm:spPr/>
    </dgm:pt>
    <dgm:pt modelId="{00495733-7769-4A01-871A-FB6F15BE1488}" type="pres">
      <dgm:prSet presAssocID="{D904D70E-EA84-4619-926C-2770971D2E11}" presName="parTx" presStyleLbl="revTx" presStyleIdx="2" presStyleCnt="6">
        <dgm:presLayoutVars>
          <dgm:chMax val="0"/>
          <dgm:chPref val="0"/>
        </dgm:presLayoutVars>
      </dgm:prSet>
      <dgm:spPr/>
    </dgm:pt>
    <dgm:pt modelId="{0B6BB40D-2BEE-4B30-83D6-28660A8896E4}" type="pres">
      <dgm:prSet presAssocID="{A33DDC5E-67A3-490B-999E-5014621C1068}" presName="sibTrans" presStyleCnt="0"/>
      <dgm:spPr/>
    </dgm:pt>
    <dgm:pt modelId="{A90D94E7-756C-4741-A852-A9609F54B144}" type="pres">
      <dgm:prSet presAssocID="{6F682C7E-9DC1-49D8-8D64-DFC365ED4B7D}" presName="compNode" presStyleCnt="0"/>
      <dgm:spPr/>
    </dgm:pt>
    <dgm:pt modelId="{A79DFD00-79EB-43F3-A129-D4A53579ECFB}" type="pres">
      <dgm:prSet presAssocID="{6F682C7E-9DC1-49D8-8D64-DFC365ED4B7D}" presName="bgRect" presStyleLbl="bgShp" presStyleIdx="3" presStyleCnt="6"/>
      <dgm:spPr/>
    </dgm:pt>
    <dgm:pt modelId="{81076839-4550-41D8-8887-46302A251987}" type="pres">
      <dgm:prSet presAssocID="{6F682C7E-9DC1-49D8-8D64-DFC365ED4B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F61157-F3D9-46FF-A01C-5EB2DB27A576}" type="pres">
      <dgm:prSet presAssocID="{6F682C7E-9DC1-49D8-8D64-DFC365ED4B7D}" presName="spaceRect" presStyleCnt="0"/>
      <dgm:spPr/>
    </dgm:pt>
    <dgm:pt modelId="{42E0505F-A060-402C-806F-1B2EFC12E8B9}" type="pres">
      <dgm:prSet presAssocID="{6F682C7E-9DC1-49D8-8D64-DFC365ED4B7D}" presName="parTx" presStyleLbl="revTx" presStyleIdx="3" presStyleCnt="6">
        <dgm:presLayoutVars>
          <dgm:chMax val="0"/>
          <dgm:chPref val="0"/>
        </dgm:presLayoutVars>
      </dgm:prSet>
      <dgm:spPr/>
    </dgm:pt>
    <dgm:pt modelId="{55F89971-2BF1-42C2-8DD8-39D47E19E796}" type="pres">
      <dgm:prSet presAssocID="{372F346C-7681-4FBF-8E79-8D165F5F3E14}" presName="sibTrans" presStyleCnt="0"/>
      <dgm:spPr/>
    </dgm:pt>
    <dgm:pt modelId="{17FCC7F5-3CAA-455D-B16C-82317F224619}" type="pres">
      <dgm:prSet presAssocID="{AEC99C47-4A24-4751-88BB-736FA5AB84AA}" presName="compNode" presStyleCnt="0"/>
      <dgm:spPr/>
    </dgm:pt>
    <dgm:pt modelId="{5575A242-CC73-4754-87ED-285C7CBD6EAB}" type="pres">
      <dgm:prSet presAssocID="{AEC99C47-4A24-4751-88BB-736FA5AB84AA}" presName="bgRect" presStyleLbl="bgShp" presStyleIdx="4" presStyleCnt="6"/>
      <dgm:spPr/>
    </dgm:pt>
    <dgm:pt modelId="{886A14C7-B347-401D-8B43-AA1B66ABCAC1}" type="pres">
      <dgm:prSet presAssocID="{AEC99C47-4A24-4751-88BB-736FA5AB84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B063916-AFF2-46B2-97D8-79780EA9E80B}" type="pres">
      <dgm:prSet presAssocID="{AEC99C47-4A24-4751-88BB-736FA5AB84AA}" presName="spaceRect" presStyleCnt="0"/>
      <dgm:spPr/>
    </dgm:pt>
    <dgm:pt modelId="{626E5CFD-DF64-4A68-B852-AE997DC45675}" type="pres">
      <dgm:prSet presAssocID="{AEC99C47-4A24-4751-88BB-736FA5AB84AA}" presName="parTx" presStyleLbl="revTx" presStyleIdx="4" presStyleCnt="6">
        <dgm:presLayoutVars>
          <dgm:chMax val="0"/>
          <dgm:chPref val="0"/>
        </dgm:presLayoutVars>
      </dgm:prSet>
      <dgm:spPr/>
    </dgm:pt>
    <dgm:pt modelId="{8F2A609A-67A5-4DB3-9D8E-782D988536B5}" type="pres">
      <dgm:prSet presAssocID="{C4EC1170-2194-40DA-AA4E-276AD4F88BFB}" presName="sibTrans" presStyleCnt="0"/>
      <dgm:spPr/>
    </dgm:pt>
    <dgm:pt modelId="{73218236-CD91-4FA4-9877-4E6D30D678DF}" type="pres">
      <dgm:prSet presAssocID="{B80E963B-47C9-45D8-AC3D-0A9AB28972E9}" presName="compNode" presStyleCnt="0"/>
      <dgm:spPr/>
    </dgm:pt>
    <dgm:pt modelId="{02021C59-ABBB-40B7-92D2-C80DAB0F8428}" type="pres">
      <dgm:prSet presAssocID="{B80E963B-47C9-45D8-AC3D-0A9AB28972E9}" presName="bgRect" presStyleLbl="bgShp" presStyleIdx="5" presStyleCnt="6"/>
      <dgm:spPr/>
    </dgm:pt>
    <dgm:pt modelId="{57029BC1-2085-4F05-9D1B-8ADFAEB7FF05}" type="pres">
      <dgm:prSet presAssocID="{B80E963B-47C9-45D8-AC3D-0A9AB28972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B16D5-7F49-4BD4-9ABD-624079E2658A}" type="pres">
      <dgm:prSet presAssocID="{B80E963B-47C9-45D8-AC3D-0A9AB28972E9}" presName="spaceRect" presStyleCnt="0"/>
      <dgm:spPr/>
    </dgm:pt>
    <dgm:pt modelId="{D42395C0-82C2-4E89-B88E-0742294DEE67}" type="pres">
      <dgm:prSet presAssocID="{B80E963B-47C9-45D8-AC3D-0A9AB28972E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6AC4F31-5679-4E07-9C5A-BED3E17741F9}" type="presOf" srcId="{FE840848-AC99-43A4-BC21-D02EA6E9CC99}" destId="{17FCC145-56E5-4AA7-AFA2-36CBB7163B6D}" srcOrd="0" destOrd="0" presId="urn:microsoft.com/office/officeart/2018/2/layout/IconVerticalSolidList"/>
    <dgm:cxn modelId="{67941F32-C18F-4F18-B21A-AC2B5FE84F72}" srcId="{FE840848-AC99-43A4-BC21-D02EA6E9CC99}" destId="{D904D70E-EA84-4619-926C-2770971D2E11}" srcOrd="2" destOrd="0" parTransId="{4CF80DFE-AF3D-4063-A590-3166DF518086}" sibTransId="{A33DDC5E-67A3-490B-999E-5014621C1068}"/>
    <dgm:cxn modelId="{797BB65B-F055-4856-8F80-ED8CB11C5021}" type="presOf" srcId="{B80E963B-47C9-45D8-AC3D-0A9AB28972E9}" destId="{D42395C0-82C2-4E89-B88E-0742294DEE67}" srcOrd="0" destOrd="0" presId="urn:microsoft.com/office/officeart/2018/2/layout/IconVerticalSolidList"/>
    <dgm:cxn modelId="{807AD580-743B-4EA3-A291-3415F8728D09}" type="presOf" srcId="{AEC99C47-4A24-4751-88BB-736FA5AB84AA}" destId="{626E5CFD-DF64-4A68-B852-AE997DC45675}" srcOrd="0" destOrd="0" presId="urn:microsoft.com/office/officeart/2018/2/layout/IconVerticalSolidList"/>
    <dgm:cxn modelId="{7CF4118C-F9FC-4BBF-9F05-020A4CC1E683}" srcId="{FE840848-AC99-43A4-BC21-D02EA6E9CC99}" destId="{6F682C7E-9DC1-49D8-8D64-DFC365ED4B7D}" srcOrd="3" destOrd="0" parTransId="{C22EB7CE-4189-44DA-8C4F-072F45F7CF21}" sibTransId="{372F346C-7681-4FBF-8E79-8D165F5F3E14}"/>
    <dgm:cxn modelId="{5A84A09C-B562-4243-A43A-AFC0AAC6ACD5}" type="presOf" srcId="{BA54FD39-E774-480A-9E0D-4D41577802D8}" destId="{CBA4C759-7FD2-4732-802B-D148D8E4F26E}" srcOrd="0" destOrd="0" presId="urn:microsoft.com/office/officeart/2018/2/layout/IconVerticalSolidList"/>
    <dgm:cxn modelId="{098C979E-E031-470F-BDCE-CF9FFDD61EFA}" type="presOf" srcId="{6F682C7E-9DC1-49D8-8D64-DFC365ED4B7D}" destId="{42E0505F-A060-402C-806F-1B2EFC12E8B9}" srcOrd="0" destOrd="0" presId="urn:microsoft.com/office/officeart/2018/2/layout/IconVerticalSolidList"/>
    <dgm:cxn modelId="{864B0EAA-753B-41D4-A0D7-5FB5C83F72B9}" srcId="{FE840848-AC99-43A4-BC21-D02EA6E9CC99}" destId="{BA54FD39-E774-480A-9E0D-4D41577802D8}" srcOrd="1" destOrd="0" parTransId="{81EBD579-AC74-4AD5-BB7D-A02E35143474}" sibTransId="{8AD9F0C6-83D6-4DF1-A9E9-C5801EE52880}"/>
    <dgm:cxn modelId="{12A8FBB4-5349-4029-AFF9-CC37E745A5E5}" srcId="{FE840848-AC99-43A4-BC21-D02EA6E9CC99}" destId="{31E2DF13-A150-4702-8C1F-9B6AF6A9C301}" srcOrd="0" destOrd="0" parTransId="{177B06CF-BC81-4575-A100-D5E6854F1323}" sibTransId="{B6A9EE59-8AA9-4FB9-9365-54C3B254B5E6}"/>
    <dgm:cxn modelId="{7BF89DC3-8C86-4783-AE15-24423374FEE7}" srcId="{FE840848-AC99-43A4-BC21-D02EA6E9CC99}" destId="{B80E963B-47C9-45D8-AC3D-0A9AB28972E9}" srcOrd="5" destOrd="0" parTransId="{BA1DDC88-1D7B-4D06-A733-4B7122677618}" sibTransId="{108CE649-7218-4122-A8AE-4519DFE00581}"/>
    <dgm:cxn modelId="{F8EAD5D8-8D43-45B6-A376-BE656F194BA7}" type="presOf" srcId="{D904D70E-EA84-4619-926C-2770971D2E11}" destId="{00495733-7769-4A01-871A-FB6F15BE1488}" srcOrd="0" destOrd="0" presId="urn:microsoft.com/office/officeart/2018/2/layout/IconVerticalSolidList"/>
    <dgm:cxn modelId="{7DC29ED9-AFAC-4E5F-8ADC-AE2591AE82FA}" srcId="{FE840848-AC99-43A4-BC21-D02EA6E9CC99}" destId="{AEC99C47-4A24-4751-88BB-736FA5AB84AA}" srcOrd="4" destOrd="0" parTransId="{7784EC60-6EC4-4428-94D8-FDB41C4FCD7B}" sibTransId="{C4EC1170-2194-40DA-AA4E-276AD4F88BFB}"/>
    <dgm:cxn modelId="{4B51F1FA-BDD0-4EDF-95DA-88AB1F7FE4F4}" type="presOf" srcId="{31E2DF13-A150-4702-8C1F-9B6AF6A9C301}" destId="{B77BCBE1-478D-4431-8F43-0437EC8DE169}" srcOrd="0" destOrd="0" presId="urn:microsoft.com/office/officeart/2018/2/layout/IconVerticalSolidList"/>
    <dgm:cxn modelId="{1F86A83C-CD6A-49E7-BE84-2D88AE9EA463}" type="presParOf" srcId="{17FCC145-56E5-4AA7-AFA2-36CBB7163B6D}" destId="{ED42C7C3-F17A-4282-9F91-16E88809D7C9}" srcOrd="0" destOrd="0" presId="urn:microsoft.com/office/officeart/2018/2/layout/IconVerticalSolidList"/>
    <dgm:cxn modelId="{3216ED7C-03E9-488C-BD2B-CEE7F3B98BF5}" type="presParOf" srcId="{ED42C7C3-F17A-4282-9F91-16E88809D7C9}" destId="{1F22D890-1313-4873-926B-E203C538F956}" srcOrd="0" destOrd="0" presId="urn:microsoft.com/office/officeart/2018/2/layout/IconVerticalSolidList"/>
    <dgm:cxn modelId="{5950CBA4-3FAE-4EA1-8A5C-0C74AE042148}" type="presParOf" srcId="{ED42C7C3-F17A-4282-9F91-16E88809D7C9}" destId="{5D0B6322-9322-49AF-96B4-56E645ADA008}" srcOrd="1" destOrd="0" presId="urn:microsoft.com/office/officeart/2018/2/layout/IconVerticalSolidList"/>
    <dgm:cxn modelId="{55633110-4DC6-42ED-97D6-DBC9F6C09464}" type="presParOf" srcId="{ED42C7C3-F17A-4282-9F91-16E88809D7C9}" destId="{A63F0310-E5EE-457C-B59F-FC64313DE78B}" srcOrd="2" destOrd="0" presId="urn:microsoft.com/office/officeart/2018/2/layout/IconVerticalSolidList"/>
    <dgm:cxn modelId="{FDD7C0A3-9892-4B4D-B852-2C0C23148428}" type="presParOf" srcId="{ED42C7C3-F17A-4282-9F91-16E88809D7C9}" destId="{B77BCBE1-478D-4431-8F43-0437EC8DE169}" srcOrd="3" destOrd="0" presId="urn:microsoft.com/office/officeart/2018/2/layout/IconVerticalSolidList"/>
    <dgm:cxn modelId="{3119AAF9-5BA0-42C2-8E04-0BC8292CF009}" type="presParOf" srcId="{17FCC145-56E5-4AA7-AFA2-36CBB7163B6D}" destId="{FFC8F23B-0E73-44CA-BEE8-1154E21EBC6D}" srcOrd="1" destOrd="0" presId="urn:microsoft.com/office/officeart/2018/2/layout/IconVerticalSolidList"/>
    <dgm:cxn modelId="{63D75BD1-7C82-4D52-A6BC-8FA3F679DFB2}" type="presParOf" srcId="{17FCC145-56E5-4AA7-AFA2-36CBB7163B6D}" destId="{6DAB487C-CC50-4903-A6D1-F2907DD07BAE}" srcOrd="2" destOrd="0" presId="urn:microsoft.com/office/officeart/2018/2/layout/IconVerticalSolidList"/>
    <dgm:cxn modelId="{F4C8498D-8505-4414-82B4-7331B58C9649}" type="presParOf" srcId="{6DAB487C-CC50-4903-A6D1-F2907DD07BAE}" destId="{88288BDF-AD81-4F76-9EFA-412AC252641C}" srcOrd="0" destOrd="0" presId="urn:microsoft.com/office/officeart/2018/2/layout/IconVerticalSolidList"/>
    <dgm:cxn modelId="{CD567204-F544-4C7A-AD9E-A648720A812B}" type="presParOf" srcId="{6DAB487C-CC50-4903-A6D1-F2907DD07BAE}" destId="{598F42A9-436A-40CF-8EBA-24B4222F1673}" srcOrd="1" destOrd="0" presId="urn:microsoft.com/office/officeart/2018/2/layout/IconVerticalSolidList"/>
    <dgm:cxn modelId="{6459BF73-2629-4078-88BB-66A9322D30B1}" type="presParOf" srcId="{6DAB487C-CC50-4903-A6D1-F2907DD07BAE}" destId="{77850012-5620-4C30-A565-682F71E295EC}" srcOrd="2" destOrd="0" presId="urn:microsoft.com/office/officeart/2018/2/layout/IconVerticalSolidList"/>
    <dgm:cxn modelId="{51852E0B-4E1A-40B7-BC1C-AA8F0D67F4EA}" type="presParOf" srcId="{6DAB487C-CC50-4903-A6D1-F2907DD07BAE}" destId="{CBA4C759-7FD2-4732-802B-D148D8E4F26E}" srcOrd="3" destOrd="0" presId="urn:microsoft.com/office/officeart/2018/2/layout/IconVerticalSolidList"/>
    <dgm:cxn modelId="{A7301EDC-6DE3-412D-BACA-4527263B6A68}" type="presParOf" srcId="{17FCC145-56E5-4AA7-AFA2-36CBB7163B6D}" destId="{BE0FEB44-E734-4E86-957D-C161DE123334}" srcOrd="3" destOrd="0" presId="urn:microsoft.com/office/officeart/2018/2/layout/IconVerticalSolidList"/>
    <dgm:cxn modelId="{C47AEBDE-8CD1-4CA2-BA1C-EB56996D96FB}" type="presParOf" srcId="{17FCC145-56E5-4AA7-AFA2-36CBB7163B6D}" destId="{07310367-04FF-44D8-925D-6CBE78AD9573}" srcOrd="4" destOrd="0" presId="urn:microsoft.com/office/officeart/2018/2/layout/IconVerticalSolidList"/>
    <dgm:cxn modelId="{D9E47FF9-5598-400E-BCE9-0CA4C89FFB42}" type="presParOf" srcId="{07310367-04FF-44D8-925D-6CBE78AD9573}" destId="{3F43E296-C03E-4662-ABDB-28FB9C3E535A}" srcOrd="0" destOrd="0" presId="urn:microsoft.com/office/officeart/2018/2/layout/IconVerticalSolidList"/>
    <dgm:cxn modelId="{6CE659BA-8C5A-4F05-81C4-637BF91F8B11}" type="presParOf" srcId="{07310367-04FF-44D8-925D-6CBE78AD9573}" destId="{7EB48ABF-D48D-418C-90F4-69636A018EE5}" srcOrd="1" destOrd="0" presId="urn:microsoft.com/office/officeart/2018/2/layout/IconVerticalSolidList"/>
    <dgm:cxn modelId="{6DE9BF03-02B5-4ECC-87C7-6303BFEEA464}" type="presParOf" srcId="{07310367-04FF-44D8-925D-6CBE78AD9573}" destId="{BDBD3631-6616-4B89-A694-39F5D94E5912}" srcOrd="2" destOrd="0" presId="urn:microsoft.com/office/officeart/2018/2/layout/IconVerticalSolidList"/>
    <dgm:cxn modelId="{E017EAEE-382F-486F-96A1-14B11D6BCB42}" type="presParOf" srcId="{07310367-04FF-44D8-925D-6CBE78AD9573}" destId="{00495733-7769-4A01-871A-FB6F15BE1488}" srcOrd="3" destOrd="0" presId="urn:microsoft.com/office/officeart/2018/2/layout/IconVerticalSolidList"/>
    <dgm:cxn modelId="{1F6CB666-D666-4AB4-B30B-F6A494DB2DF4}" type="presParOf" srcId="{17FCC145-56E5-4AA7-AFA2-36CBB7163B6D}" destId="{0B6BB40D-2BEE-4B30-83D6-28660A8896E4}" srcOrd="5" destOrd="0" presId="urn:microsoft.com/office/officeart/2018/2/layout/IconVerticalSolidList"/>
    <dgm:cxn modelId="{057CD132-2982-49E2-BF4C-E3638117B846}" type="presParOf" srcId="{17FCC145-56E5-4AA7-AFA2-36CBB7163B6D}" destId="{A90D94E7-756C-4741-A852-A9609F54B144}" srcOrd="6" destOrd="0" presId="urn:microsoft.com/office/officeart/2018/2/layout/IconVerticalSolidList"/>
    <dgm:cxn modelId="{93F9BA77-323D-4632-A66F-71AD1EF3E0E5}" type="presParOf" srcId="{A90D94E7-756C-4741-A852-A9609F54B144}" destId="{A79DFD00-79EB-43F3-A129-D4A53579ECFB}" srcOrd="0" destOrd="0" presId="urn:microsoft.com/office/officeart/2018/2/layout/IconVerticalSolidList"/>
    <dgm:cxn modelId="{E581BDB8-4E32-48FB-854C-08A4E62B4334}" type="presParOf" srcId="{A90D94E7-756C-4741-A852-A9609F54B144}" destId="{81076839-4550-41D8-8887-46302A251987}" srcOrd="1" destOrd="0" presId="urn:microsoft.com/office/officeart/2018/2/layout/IconVerticalSolidList"/>
    <dgm:cxn modelId="{B6075936-5E88-4672-94EE-CB7CE10CF743}" type="presParOf" srcId="{A90D94E7-756C-4741-A852-A9609F54B144}" destId="{AEF61157-F3D9-46FF-A01C-5EB2DB27A576}" srcOrd="2" destOrd="0" presId="urn:microsoft.com/office/officeart/2018/2/layout/IconVerticalSolidList"/>
    <dgm:cxn modelId="{D10CEE85-986C-47E2-8D7E-CA4E72C92365}" type="presParOf" srcId="{A90D94E7-756C-4741-A852-A9609F54B144}" destId="{42E0505F-A060-402C-806F-1B2EFC12E8B9}" srcOrd="3" destOrd="0" presId="urn:microsoft.com/office/officeart/2018/2/layout/IconVerticalSolidList"/>
    <dgm:cxn modelId="{91141BE0-431A-430C-935F-086A96BA1134}" type="presParOf" srcId="{17FCC145-56E5-4AA7-AFA2-36CBB7163B6D}" destId="{55F89971-2BF1-42C2-8DD8-39D47E19E796}" srcOrd="7" destOrd="0" presId="urn:microsoft.com/office/officeart/2018/2/layout/IconVerticalSolidList"/>
    <dgm:cxn modelId="{07177F53-4975-4934-BE80-DABCEB2E5714}" type="presParOf" srcId="{17FCC145-56E5-4AA7-AFA2-36CBB7163B6D}" destId="{17FCC7F5-3CAA-455D-B16C-82317F224619}" srcOrd="8" destOrd="0" presId="urn:microsoft.com/office/officeart/2018/2/layout/IconVerticalSolidList"/>
    <dgm:cxn modelId="{0B41D936-142A-4881-B494-D13810D4A750}" type="presParOf" srcId="{17FCC7F5-3CAA-455D-B16C-82317F224619}" destId="{5575A242-CC73-4754-87ED-285C7CBD6EAB}" srcOrd="0" destOrd="0" presId="urn:microsoft.com/office/officeart/2018/2/layout/IconVerticalSolidList"/>
    <dgm:cxn modelId="{3A9E3A5E-A9BF-4DB2-89EF-B774C038EDCB}" type="presParOf" srcId="{17FCC7F5-3CAA-455D-B16C-82317F224619}" destId="{886A14C7-B347-401D-8B43-AA1B66ABCAC1}" srcOrd="1" destOrd="0" presId="urn:microsoft.com/office/officeart/2018/2/layout/IconVerticalSolidList"/>
    <dgm:cxn modelId="{1DFC9E56-7A5B-425A-9724-81B40EDFA765}" type="presParOf" srcId="{17FCC7F5-3CAA-455D-B16C-82317F224619}" destId="{7B063916-AFF2-46B2-97D8-79780EA9E80B}" srcOrd="2" destOrd="0" presId="urn:microsoft.com/office/officeart/2018/2/layout/IconVerticalSolidList"/>
    <dgm:cxn modelId="{AE6822D5-6010-4054-B8AB-ABD5B11FD8B9}" type="presParOf" srcId="{17FCC7F5-3CAA-455D-B16C-82317F224619}" destId="{626E5CFD-DF64-4A68-B852-AE997DC45675}" srcOrd="3" destOrd="0" presId="urn:microsoft.com/office/officeart/2018/2/layout/IconVerticalSolidList"/>
    <dgm:cxn modelId="{8FF85653-856D-41E9-9DFF-20677934E9F1}" type="presParOf" srcId="{17FCC145-56E5-4AA7-AFA2-36CBB7163B6D}" destId="{8F2A609A-67A5-4DB3-9D8E-782D988536B5}" srcOrd="9" destOrd="0" presId="urn:microsoft.com/office/officeart/2018/2/layout/IconVerticalSolidList"/>
    <dgm:cxn modelId="{9E22B267-25A4-49C1-8473-FFC0D4A285FF}" type="presParOf" srcId="{17FCC145-56E5-4AA7-AFA2-36CBB7163B6D}" destId="{73218236-CD91-4FA4-9877-4E6D30D678DF}" srcOrd="10" destOrd="0" presId="urn:microsoft.com/office/officeart/2018/2/layout/IconVerticalSolidList"/>
    <dgm:cxn modelId="{B22090AB-8CE6-4AF7-93AA-4FCA45FF2F6F}" type="presParOf" srcId="{73218236-CD91-4FA4-9877-4E6D30D678DF}" destId="{02021C59-ABBB-40B7-92D2-C80DAB0F8428}" srcOrd="0" destOrd="0" presId="urn:microsoft.com/office/officeart/2018/2/layout/IconVerticalSolidList"/>
    <dgm:cxn modelId="{38493A75-51D4-44E6-863A-2551D8C40E42}" type="presParOf" srcId="{73218236-CD91-4FA4-9877-4E6D30D678DF}" destId="{57029BC1-2085-4F05-9D1B-8ADFAEB7FF05}" srcOrd="1" destOrd="0" presId="urn:microsoft.com/office/officeart/2018/2/layout/IconVerticalSolidList"/>
    <dgm:cxn modelId="{7DEAF709-3C06-4D57-BB29-AF923B231961}" type="presParOf" srcId="{73218236-CD91-4FA4-9877-4E6D30D678DF}" destId="{60FB16D5-7F49-4BD4-9ABD-624079E2658A}" srcOrd="2" destOrd="0" presId="urn:microsoft.com/office/officeart/2018/2/layout/IconVerticalSolidList"/>
    <dgm:cxn modelId="{286FDCF7-40C3-458A-80BB-6D2765CEE9DB}" type="presParOf" srcId="{73218236-CD91-4FA4-9877-4E6D30D678DF}" destId="{D42395C0-82C2-4E89-B88E-0742294DEE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FBC75-E4F3-4458-873A-C83CE1E74F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AF1DD5-66B6-496F-B1AE-3A79D9CDFD50}">
      <dgm:prSet/>
      <dgm:spPr/>
      <dgm:t>
        <a:bodyPr/>
        <a:lstStyle/>
        <a:p>
          <a:r>
            <a:rPr lang="en-US"/>
            <a:t>Multiple workers run your connectors and tasks</a:t>
          </a:r>
        </a:p>
      </dgm:t>
    </dgm:pt>
    <dgm:pt modelId="{FAB459FB-173C-4B55-B691-F164482AE59F}" type="parTrans" cxnId="{4F3BE9E1-5448-4AC0-AE5B-AE84C050F4C3}">
      <dgm:prSet/>
      <dgm:spPr/>
      <dgm:t>
        <a:bodyPr/>
        <a:lstStyle/>
        <a:p>
          <a:endParaRPr lang="en-US"/>
        </a:p>
      </dgm:t>
    </dgm:pt>
    <dgm:pt modelId="{E1C9FF5C-5D91-47E8-8EEA-1713EC73B661}" type="sibTrans" cxnId="{4F3BE9E1-5448-4AC0-AE5B-AE84C050F4C3}">
      <dgm:prSet/>
      <dgm:spPr/>
      <dgm:t>
        <a:bodyPr/>
        <a:lstStyle/>
        <a:p>
          <a:endParaRPr lang="en-US"/>
        </a:p>
      </dgm:t>
    </dgm:pt>
    <dgm:pt modelId="{60E5426E-3CA9-4104-8DB9-9B9BE2B1E247}">
      <dgm:prSet/>
      <dgm:spPr/>
      <dgm:t>
        <a:bodyPr/>
        <a:lstStyle/>
        <a:p>
          <a:r>
            <a:rPr lang="en-US"/>
            <a:t>Configuration is submitted using a REST API</a:t>
          </a:r>
        </a:p>
      </dgm:t>
    </dgm:pt>
    <dgm:pt modelId="{D8C0A2E6-A1D8-4B55-BBCF-EFC70DA40FB9}" type="parTrans" cxnId="{6919E504-5F4D-4EE5-9F62-22D7A5DB8117}">
      <dgm:prSet/>
      <dgm:spPr/>
      <dgm:t>
        <a:bodyPr/>
        <a:lstStyle/>
        <a:p>
          <a:endParaRPr lang="en-US"/>
        </a:p>
      </dgm:t>
    </dgm:pt>
    <dgm:pt modelId="{F5F6CAC5-B859-4CB3-8BFB-28FC763038E3}" type="sibTrans" cxnId="{6919E504-5F4D-4EE5-9F62-22D7A5DB8117}">
      <dgm:prSet/>
      <dgm:spPr/>
      <dgm:t>
        <a:bodyPr/>
        <a:lstStyle/>
        <a:p>
          <a:endParaRPr lang="en-US"/>
        </a:p>
      </dgm:t>
    </dgm:pt>
    <dgm:pt modelId="{14056B8F-36BA-4AB6-BFBD-B16B6154427D}">
      <dgm:prSet/>
      <dgm:spPr/>
      <dgm:t>
        <a:bodyPr/>
        <a:lstStyle/>
        <a:p>
          <a:r>
            <a:rPr lang="en-US"/>
            <a:t>Easy to scale, and fault tolerant (rebalancing in case a worker dies)</a:t>
          </a:r>
        </a:p>
      </dgm:t>
    </dgm:pt>
    <dgm:pt modelId="{29CBACDF-734B-49A0-A1AD-E8C656574248}" type="parTrans" cxnId="{8FF8F3C6-4EB6-4018-A43A-DCCA517470E2}">
      <dgm:prSet/>
      <dgm:spPr/>
      <dgm:t>
        <a:bodyPr/>
        <a:lstStyle/>
        <a:p>
          <a:endParaRPr lang="en-US"/>
        </a:p>
      </dgm:t>
    </dgm:pt>
    <dgm:pt modelId="{6C6DD3DE-56CF-46D4-8D50-8270FF51E965}" type="sibTrans" cxnId="{8FF8F3C6-4EB6-4018-A43A-DCCA517470E2}">
      <dgm:prSet/>
      <dgm:spPr/>
      <dgm:t>
        <a:bodyPr/>
        <a:lstStyle/>
        <a:p>
          <a:endParaRPr lang="en-US"/>
        </a:p>
      </dgm:t>
    </dgm:pt>
    <dgm:pt modelId="{7C788D9F-46F8-472B-87BA-9A8F55D0FB93}">
      <dgm:prSet/>
      <dgm:spPr/>
      <dgm:t>
        <a:bodyPr/>
        <a:lstStyle/>
        <a:p>
          <a:r>
            <a:rPr lang="en-US"/>
            <a:t>Useful for production deployment of connectors</a:t>
          </a:r>
        </a:p>
      </dgm:t>
    </dgm:pt>
    <dgm:pt modelId="{4C327320-0624-4508-926A-08C3B879FCD0}" type="parTrans" cxnId="{AF616309-3AB5-4B42-B29D-88F290535466}">
      <dgm:prSet/>
      <dgm:spPr/>
      <dgm:t>
        <a:bodyPr/>
        <a:lstStyle/>
        <a:p>
          <a:endParaRPr lang="en-US"/>
        </a:p>
      </dgm:t>
    </dgm:pt>
    <dgm:pt modelId="{6206359A-0F42-4943-AFAC-FFBC453164DF}" type="sibTrans" cxnId="{AF616309-3AB5-4B42-B29D-88F290535466}">
      <dgm:prSet/>
      <dgm:spPr/>
      <dgm:t>
        <a:bodyPr/>
        <a:lstStyle/>
        <a:p>
          <a:endParaRPr lang="en-US"/>
        </a:p>
      </dgm:t>
    </dgm:pt>
    <dgm:pt modelId="{C887EDB6-6AB8-47C7-8EC2-28E814F03A5A}" type="pres">
      <dgm:prSet presAssocID="{FB7FBC75-E4F3-4458-873A-C83CE1E74FF3}" presName="root" presStyleCnt="0">
        <dgm:presLayoutVars>
          <dgm:dir/>
          <dgm:resizeHandles val="exact"/>
        </dgm:presLayoutVars>
      </dgm:prSet>
      <dgm:spPr/>
    </dgm:pt>
    <dgm:pt modelId="{9AC7612F-F3BE-4E88-833B-6FB7B3E9F688}" type="pres">
      <dgm:prSet presAssocID="{5EAF1DD5-66B6-496F-B1AE-3A79D9CDFD50}" presName="compNode" presStyleCnt="0"/>
      <dgm:spPr/>
    </dgm:pt>
    <dgm:pt modelId="{625B06B4-4E85-43BF-B906-819F9909506D}" type="pres">
      <dgm:prSet presAssocID="{5EAF1DD5-66B6-496F-B1AE-3A79D9CDFD50}" presName="bgRect" presStyleLbl="bgShp" presStyleIdx="0" presStyleCnt="4"/>
      <dgm:spPr/>
    </dgm:pt>
    <dgm:pt modelId="{DDA2AB0B-6FDD-4CB6-82D4-978751690406}" type="pres">
      <dgm:prSet presAssocID="{5EAF1DD5-66B6-496F-B1AE-3A79D9CDFD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0527BD-0E5A-4282-BE5A-51BC9A38E3D5}" type="pres">
      <dgm:prSet presAssocID="{5EAF1DD5-66B6-496F-B1AE-3A79D9CDFD50}" presName="spaceRect" presStyleCnt="0"/>
      <dgm:spPr/>
    </dgm:pt>
    <dgm:pt modelId="{381C71C4-B5BC-4D0A-99CD-6843E21A173C}" type="pres">
      <dgm:prSet presAssocID="{5EAF1DD5-66B6-496F-B1AE-3A79D9CDFD50}" presName="parTx" presStyleLbl="revTx" presStyleIdx="0" presStyleCnt="4">
        <dgm:presLayoutVars>
          <dgm:chMax val="0"/>
          <dgm:chPref val="0"/>
        </dgm:presLayoutVars>
      </dgm:prSet>
      <dgm:spPr/>
    </dgm:pt>
    <dgm:pt modelId="{AD26F62D-CDA4-488C-9134-FE5BCD1CFC5A}" type="pres">
      <dgm:prSet presAssocID="{E1C9FF5C-5D91-47E8-8EEA-1713EC73B661}" presName="sibTrans" presStyleCnt="0"/>
      <dgm:spPr/>
    </dgm:pt>
    <dgm:pt modelId="{C8953352-66A8-4BB0-8A76-3563C8C84807}" type="pres">
      <dgm:prSet presAssocID="{60E5426E-3CA9-4104-8DB9-9B9BE2B1E247}" presName="compNode" presStyleCnt="0"/>
      <dgm:spPr/>
    </dgm:pt>
    <dgm:pt modelId="{4655A304-1A5C-4CF8-BAA4-35EDF917CCEA}" type="pres">
      <dgm:prSet presAssocID="{60E5426E-3CA9-4104-8DB9-9B9BE2B1E247}" presName="bgRect" presStyleLbl="bgShp" presStyleIdx="1" presStyleCnt="4"/>
      <dgm:spPr/>
    </dgm:pt>
    <dgm:pt modelId="{7936AA88-3ADD-4B26-9DE5-958A53CC4BBC}" type="pres">
      <dgm:prSet presAssocID="{60E5426E-3CA9-4104-8DB9-9B9BE2B1E2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2D6F9B-EF64-4B60-A593-76D3D96A0B2F}" type="pres">
      <dgm:prSet presAssocID="{60E5426E-3CA9-4104-8DB9-9B9BE2B1E247}" presName="spaceRect" presStyleCnt="0"/>
      <dgm:spPr/>
    </dgm:pt>
    <dgm:pt modelId="{AFE06636-6F17-4C5E-8FB9-384148BF8D06}" type="pres">
      <dgm:prSet presAssocID="{60E5426E-3CA9-4104-8DB9-9B9BE2B1E247}" presName="parTx" presStyleLbl="revTx" presStyleIdx="1" presStyleCnt="4">
        <dgm:presLayoutVars>
          <dgm:chMax val="0"/>
          <dgm:chPref val="0"/>
        </dgm:presLayoutVars>
      </dgm:prSet>
      <dgm:spPr/>
    </dgm:pt>
    <dgm:pt modelId="{142CC148-E04B-4C04-A470-D3ACC88D0F95}" type="pres">
      <dgm:prSet presAssocID="{F5F6CAC5-B859-4CB3-8BFB-28FC763038E3}" presName="sibTrans" presStyleCnt="0"/>
      <dgm:spPr/>
    </dgm:pt>
    <dgm:pt modelId="{06429175-E065-4735-B13D-167C06EBD321}" type="pres">
      <dgm:prSet presAssocID="{14056B8F-36BA-4AB6-BFBD-B16B6154427D}" presName="compNode" presStyleCnt="0"/>
      <dgm:spPr/>
    </dgm:pt>
    <dgm:pt modelId="{42DA76C9-08AB-4BD4-951A-94ADB575F729}" type="pres">
      <dgm:prSet presAssocID="{14056B8F-36BA-4AB6-BFBD-B16B6154427D}" presName="bgRect" presStyleLbl="bgShp" presStyleIdx="2" presStyleCnt="4"/>
      <dgm:spPr/>
    </dgm:pt>
    <dgm:pt modelId="{91BD283B-66DE-409C-96C2-0E15C0105ED8}" type="pres">
      <dgm:prSet presAssocID="{14056B8F-36BA-4AB6-BFBD-B16B61544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872A6C0D-0505-4516-89E4-3814EE2340BB}" type="pres">
      <dgm:prSet presAssocID="{14056B8F-36BA-4AB6-BFBD-B16B6154427D}" presName="spaceRect" presStyleCnt="0"/>
      <dgm:spPr/>
    </dgm:pt>
    <dgm:pt modelId="{8EA1003B-EABF-4DDE-8B8A-E3EC89C1BDA7}" type="pres">
      <dgm:prSet presAssocID="{14056B8F-36BA-4AB6-BFBD-B16B6154427D}" presName="parTx" presStyleLbl="revTx" presStyleIdx="2" presStyleCnt="4">
        <dgm:presLayoutVars>
          <dgm:chMax val="0"/>
          <dgm:chPref val="0"/>
        </dgm:presLayoutVars>
      </dgm:prSet>
      <dgm:spPr/>
    </dgm:pt>
    <dgm:pt modelId="{5A01F74F-DBCA-4F5D-987E-9FDD006804F5}" type="pres">
      <dgm:prSet presAssocID="{6C6DD3DE-56CF-46D4-8D50-8270FF51E965}" presName="sibTrans" presStyleCnt="0"/>
      <dgm:spPr/>
    </dgm:pt>
    <dgm:pt modelId="{AF7CBDA2-108C-49BD-A6F0-58D6959B9C11}" type="pres">
      <dgm:prSet presAssocID="{7C788D9F-46F8-472B-87BA-9A8F55D0FB93}" presName="compNode" presStyleCnt="0"/>
      <dgm:spPr/>
    </dgm:pt>
    <dgm:pt modelId="{A60B5366-42BD-4CCC-8B9A-B241C52FABE0}" type="pres">
      <dgm:prSet presAssocID="{7C788D9F-46F8-472B-87BA-9A8F55D0FB93}" presName="bgRect" presStyleLbl="bgShp" presStyleIdx="3" presStyleCnt="4"/>
      <dgm:spPr/>
    </dgm:pt>
    <dgm:pt modelId="{655E5589-99F1-4B64-9811-FB81124A7A8F}" type="pres">
      <dgm:prSet presAssocID="{7C788D9F-46F8-472B-87BA-9A8F55D0FB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455C1E0-5106-4CD3-ABA5-B3E712010500}" type="pres">
      <dgm:prSet presAssocID="{7C788D9F-46F8-472B-87BA-9A8F55D0FB93}" presName="spaceRect" presStyleCnt="0"/>
      <dgm:spPr/>
    </dgm:pt>
    <dgm:pt modelId="{A0A4FF05-CAC3-4E93-945A-5E9E3CE50515}" type="pres">
      <dgm:prSet presAssocID="{7C788D9F-46F8-472B-87BA-9A8F55D0FB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19E504-5F4D-4EE5-9F62-22D7A5DB8117}" srcId="{FB7FBC75-E4F3-4458-873A-C83CE1E74FF3}" destId="{60E5426E-3CA9-4104-8DB9-9B9BE2B1E247}" srcOrd="1" destOrd="0" parTransId="{D8C0A2E6-A1D8-4B55-BBCF-EFC70DA40FB9}" sibTransId="{F5F6CAC5-B859-4CB3-8BFB-28FC763038E3}"/>
    <dgm:cxn modelId="{AF616309-3AB5-4B42-B29D-88F290535466}" srcId="{FB7FBC75-E4F3-4458-873A-C83CE1E74FF3}" destId="{7C788D9F-46F8-472B-87BA-9A8F55D0FB93}" srcOrd="3" destOrd="0" parTransId="{4C327320-0624-4508-926A-08C3B879FCD0}" sibTransId="{6206359A-0F42-4943-AFAC-FFBC453164DF}"/>
    <dgm:cxn modelId="{A9E3A820-5C26-4C5B-BA6B-130CDB219AB1}" type="presOf" srcId="{7C788D9F-46F8-472B-87BA-9A8F55D0FB93}" destId="{A0A4FF05-CAC3-4E93-945A-5E9E3CE50515}" srcOrd="0" destOrd="0" presId="urn:microsoft.com/office/officeart/2018/2/layout/IconVerticalSolidList"/>
    <dgm:cxn modelId="{4E54E267-6EE6-4987-BD94-DC2AD2D53801}" type="presOf" srcId="{14056B8F-36BA-4AB6-BFBD-B16B6154427D}" destId="{8EA1003B-EABF-4DDE-8B8A-E3EC89C1BDA7}" srcOrd="0" destOrd="0" presId="urn:microsoft.com/office/officeart/2018/2/layout/IconVerticalSolidList"/>
    <dgm:cxn modelId="{8FF8F3C6-4EB6-4018-A43A-DCCA517470E2}" srcId="{FB7FBC75-E4F3-4458-873A-C83CE1E74FF3}" destId="{14056B8F-36BA-4AB6-BFBD-B16B6154427D}" srcOrd="2" destOrd="0" parTransId="{29CBACDF-734B-49A0-A1AD-E8C656574248}" sibTransId="{6C6DD3DE-56CF-46D4-8D50-8270FF51E965}"/>
    <dgm:cxn modelId="{0B8B7DDE-901A-47A3-BFF6-1AB2000B7E78}" type="presOf" srcId="{60E5426E-3CA9-4104-8DB9-9B9BE2B1E247}" destId="{AFE06636-6F17-4C5E-8FB9-384148BF8D06}" srcOrd="0" destOrd="0" presId="urn:microsoft.com/office/officeart/2018/2/layout/IconVerticalSolidList"/>
    <dgm:cxn modelId="{4F3BE9E1-5448-4AC0-AE5B-AE84C050F4C3}" srcId="{FB7FBC75-E4F3-4458-873A-C83CE1E74FF3}" destId="{5EAF1DD5-66B6-496F-B1AE-3A79D9CDFD50}" srcOrd="0" destOrd="0" parTransId="{FAB459FB-173C-4B55-B691-F164482AE59F}" sibTransId="{E1C9FF5C-5D91-47E8-8EEA-1713EC73B661}"/>
    <dgm:cxn modelId="{F30103F9-0CA9-4CAC-8419-31A2A1A325FF}" type="presOf" srcId="{5EAF1DD5-66B6-496F-B1AE-3A79D9CDFD50}" destId="{381C71C4-B5BC-4D0A-99CD-6843E21A173C}" srcOrd="0" destOrd="0" presId="urn:microsoft.com/office/officeart/2018/2/layout/IconVerticalSolidList"/>
    <dgm:cxn modelId="{86D815FF-D4B5-43D0-B871-473148C1C570}" type="presOf" srcId="{FB7FBC75-E4F3-4458-873A-C83CE1E74FF3}" destId="{C887EDB6-6AB8-47C7-8EC2-28E814F03A5A}" srcOrd="0" destOrd="0" presId="urn:microsoft.com/office/officeart/2018/2/layout/IconVerticalSolidList"/>
    <dgm:cxn modelId="{267237F2-B690-48AD-B369-1ACBA8A3F4E7}" type="presParOf" srcId="{C887EDB6-6AB8-47C7-8EC2-28E814F03A5A}" destId="{9AC7612F-F3BE-4E88-833B-6FB7B3E9F688}" srcOrd="0" destOrd="0" presId="urn:microsoft.com/office/officeart/2018/2/layout/IconVerticalSolidList"/>
    <dgm:cxn modelId="{EF484E2C-6C8B-43BA-9177-2451B46BFED1}" type="presParOf" srcId="{9AC7612F-F3BE-4E88-833B-6FB7B3E9F688}" destId="{625B06B4-4E85-43BF-B906-819F9909506D}" srcOrd="0" destOrd="0" presId="urn:microsoft.com/office/officeart/2018/2/layout/IconVerticalSolidList"/>
    <dgm:cxn modelId="{8BE47AAF-BD50-446C-8A48-E6AAE6099E72}" type="presParOf" srcId="{9AC7612F-F3BE-4E88-833B-6FB7B3E9F688}" destId="{DDA2AB0B-6FDD-4CB6-82D4-978751690406}" srcOrd="1" destOrd="0" presId="urn:microsoft.com/office/officeart/2018/2/layout/IconVerticalSolidList"/>
    <dgm:cxn modelId="{9D612F4F-C390-4275-8C39-CD15A1D4C0EB}" type="presParOf" srcId="{9AC7612F-F3BE-4E88-833B-6FB7B3E9F688}" destId="{BC0527BD-0E5A-4282-BE5A-51BC9A38E3D5}" srcOrd="2" destOrd="0" presId="urn:microsoft.com/office/officeart/2018/2/layout/IconVerticalSolidList"/>
    <dgm:cxn modelId="{F84349F6-97BF-4B87-AEC2-1D3E4D0EF419}" type="presParOf" srcId="{9AC7612F-F3BE-4E88-833B-6FB7B3E9F688}" destId="{381C71C4-B5BC-4D0A-99CD-6843E21A173C}" srcOrd="3" destOrd="0" presId="urn:microsoft.com/office/officeart/2018/2/layout/IconVerticalSolidList"/>
    <dgm:cxn modelId="{EA170804-C975-4C7E-A05A-35BCC9C7D9C5}" type="presParOf" srcId="{C887EDB6-6AB8-47C7-8EC2-28E814F03A5A}" destId="{AD26F62D-CDA4-488C-9134-FE5BCD1CFC5A}" srcOrd="1" destOrd="0" presId="urn:microsoft.com/office/officeart/2018/2/layout/IconVerticalSolidList"/>
    <dgm:cxn modelId="{1F9DF4E4-AF2A-4A8D-8574-7AA0D9F1578D}" type="presParOf" srcId="{C887EDB6-6AB8-47C7-8EC2-28E814F03A5A}" destId="{C8953352-66A8-4BB0-8A76-3563C8C84807}" srcOrd="2" destOrd="0" presId="urn:microsoft.com/office/officeart/2018/2/layout/IconVerticalSolidList"/>
    <dgm:cxn modelId="{F8C125C2-308B-4A82-BAE9-7D816F0875C2}" type="presParOf" srcId="{C8953352-66A8-4BB0-8A76-3563C8C84807}" destId="{4655A304-1A5C-4CF8-BAA4-35EDF917CCEA}" srcOrd="0" destOrd="0" presId="urn:microsoft.com/office/officeart/2018/2/layout/IconVerticalSolidList"/>
    <dgm:cxn modelId="{71E0C62E-6879-409D-96CE-D1F7A9E7B262}" type="presParOf" srcId="{C8953352-66A8-4BB0-8A76-3563C8C84807}" destId="{7936AA88-3ADD-4B26-9DE5-958A53CC4BBC}" srcOrd="1" destOrd="0" presId="urn:microsoft.com/office/officeart/2018/2/layout/IconVerticalSolidList"/>
    <dgm:cxn modelId="{A038FB5D-4331-439D-B74D-8B87D2326A3F}" type="presParOf" srcId="{C8953352-66A8-4BB0-8A76-3563C8C84807}" destId="{342D6F9B-EF64-4B60-A593-76D3D96A0B2F}" srcOrd="2" destOrd="0" presId="urn:microsoft.com/office/officeart/2018/2/layout/IconVerticalSolidList"/>
    <dgm:cxn modelId="{7D8FFEA5-E5CD-4CB6-8611-67AFB8FF3010}" type="presParOf" srcId="{C8953352-66A8-4BB0-8A76-3563C8C84807}" destId="{AFE06636-6F17-4C5E-8FB9-384148BF8D06}" srcOrd="3" destOrd="0" presId="urn:microsoft.com/office/officeart/2018/2/layout/IconVerticalSolidList"/>
    <dgm:cxn modelId="{523F5E4B-E4CE-48B5-BCC7-22CC57DF9BB2}" type="presParOf" srcId="{C887EDB6-6AB8-47C7-8EC2-28E814F03A5A}" destId="{142CC148-E04B-4C04-A470-D3ACC88D0F95}" srcOrd="3" destOrd="0" presId="urn:microsoft.com/office/officeart/2018/2/layout/IconVerticalSolidList"/>
    <dgm:cxn modelId="{3AD2C61D-7F2A-44D2-A907-5A65ECB0FB8D}" type="presParOf" srcId="{C887EDB6-6AB8-47C7-8EC2-28E814F03A5A}" destId="{06429175-E065-4735-B13D-167C06EBD321}" srcOrd="4" destOrd="0" presId="urn:microsoft.com/office/officeart/2018/2/layout/IconVerticalSolidList"/>
    <dgm:cxn modelId="{DC33904F-412F-460F-B2C6-DFD1EC6D9AF6}" type="presParOf" srcId="{06429175-E065-4735-B13D-167C06EBD321}" destId="{42DA76C9-08AB-4BD4-951A-94ADB575F729}" srcOrd="0" destOrd="0" presId="urn:microsoft.com/office/officeart/2018/2/layout/IconVerticalSolidList"/>
    <dgm:cxn modelId="{AE2A896F-A4DB-4F75-8488-823F06278861}" type="presParOf" srcId="{06429175-E065-4735-B13D-167C06EBD321}" destId="{91BD283B-66DE-409C-96C2-0E15C0105ED8}" srcOrd="1" destOrd="0" presId="urn:microsoft.com/office/officeart/2018/2/layout/IconVerticalSolidList"/>
    <dgm:cxn modelId="{395E5981-37E7-49DA-A1EC-344627956227}" type="presParOf" srcId="{06429175-E065-4735-B13D-167C06EBD321}" destId="{872A6C0D-0505-4516-89E4-3814EE2340BB}" srcOrd="2" destOrd="0" presId="urn:microsoft.com/office/officeart/2018/2/layout/IconVerticalSolidList"/>
    <dgm:cxn modelId="{74590C4D-92C1-44CE-B6DE-ED04AC979090}" type="presParOf" srcId="{06429175-E065-4735-B13D-167C06EBD321}" destId="{8EA1003B-EABF-4DDE-8B8A-E3EC89C1BDA7}" srcOrd="3" destOrd="0" presId="urn:microsoft.com/office/officeart/2018/2/layout/IconVerticalSolidList"/>
    <dgm:cxn modelId="{64A50B53-EE45-4E38-8508-716F86193412}" type="presParOf" srcId="{C887EDB6-6AB8-47C7-8EC2-28E814F03A5A}" destId="{5A01F74F-DBCA-4F5D-987E-9FDD006804F5}" srcOrd="5" destOrd="0" presId="urn:microsoft.com/office/officeart/2018/2/layout/IconVerticalSolidList"/>
    <dgm:cxn modelId="{C76C25A5-C0E8-4D84-946F-9B0297C39A30}" type="presParOf" srcId="{C887EDB6-6AB8-47C7-8EC2-28E814F03A5A}" destId="{AF7CBDA2-108C-49BD-A6F0-58D6959B9C11}" srcOrd="6" destOrd="0" presId="urn:microsoft.com/office/officeart/2018/2/layout/IconVerticalSolidList"/>
    <dgm:cxn modelId="{D3C8764C-DDFB-4377-A9EE-15B9D1E5E7D5}" type="presParOf" srcId="{AF7CBDA2-108C-49BD-A6F0-58D6959B9C11}" destId="{A60B5366-42BD-4CCC-8B9A-B241C52FABE0}" srcOrd="0" destOrd="0" presId="urn:microsoft.com/office/officeart/2018/2/layout/IconVerticalSolidList"/>
    <dgm:cxn modelId="{0630AF0D-34AC-4EA2-A41C-A77D63F69EC0}" type="presParOf" srcId="{AF7CBDA2-108C-49BD-A6F0-58D6959B9C11}" destId="{655E5589-99F1-4B64-9811-FB81124A7A8F}" srcOrd="1" destOrd="0" presId="urn:microsoft.com/office/officeart/2018/2/layout/IconVerticalSolidList"/>
    <dgm:cxn modelId="{2269856C-C945-40FC-864A-3ED5F8C10AB8}" type="presParOf" srcId="{AF7CBDA2-108C-49BD-A6F0-58D6959B9C11}" destId="{5455C1E0-5106-4CD3-ABA5-B3E712010500}" srcOrd="2" destOrd="0" presId="urn:microsoft.com/office/officeart/2018/2/layout/IconVerticalSolidList"/>
    <dgm:cxn modelId="{C1ECA884-59F0-4419-BEDC-8B2566FE2A5A}" type="presParOf" srcId="{AF7CBDA2-108C-49BD-A6F0-58D6959B9C11}" destId="{A0A4FF05-CAC3-4E93-945A-5E9E3CE50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3F097-38B7-4F02-BAC1-EBC8D386B75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1D400-A4C0-4508-A5F2-D1280632F1A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83797-1E95-441B-8347-7413C7DAD015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Programmers always want to import data from the same sources:</a:t>
          </a:r>
        </a:p>
      </dsp:txBody>
      <dsp:txXfrm>
        <a:off x="1057183" y="1805"/>
        <a:ext cx="4732020" cy="915310"/>
      </dsp:txXfrm>
    </dsp:sp>
    <dsp:sp modelId="{45353756-1D75-4F58-A397-DA64B54BDB16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Databases, JDBC, Blockchain, Cassandra, DynamoDB, CosmosDB, MongoDB, MQTT, Salesforce, Twitter etc…</a:t>
          </a:r>
        </a:p>
      </dsp:txBody>
      <dsp:txXfrm>
        <a:off x="5789203" y="1805"/>
        <a:ext cx="4726396" cy="915310"/>
      </dsp:txXfrm>
    </dsp:sp>
    <dsp:sp modelId="{2F2778F5-3A0D-48E6-AACD-8CB10E3907D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DDE15-5B53-4262-BAA5-E26671FE7A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7A4-D474-4CA7-9227-99ED58AFE2CD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Programmers always want to store data in the same sinks:</a:t>
          </a:r>
        </a:p>
      </dsp:txBody>
      <dsp:txXfrm>
        <a:off x="1057183" y="1145944"/>
        <a:ext cx="4732020" cy="915310"/>
      </dsp:txXfrm>
    </dsp:sp>
    <dsp:sp modelId="{2BBC4053-EAB0-4B02-BF78-88B31E726851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S3, ElasticSearch, HDFS, JDBC, SAP, DocumentDB, Cassandra, DynamoDB, MongoDB, Red etc…</a:t>
          </a:r>
        </a:p>
      </dsp:txBody>
      <dsp:txXfrm>
        <a:off x="5789203" y="1145944"/>
        <a:ext cx="4726396" cy="915310"/>
      </dsp:txXfrm>
    </dsp:sp>
    <dsp:sp modelId="{E68834E1-4615-4D9E-B5F1-E976B4379F3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AA01C-DC38-4BB6-94A8-3A9CB02EA13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6F0EA-ABFB-4FD8-AFD1-AFDFF3F8339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tough to </a:t>
          </a:r>
          <a:r>
            <a:rPr lang="nb-NO" sz="2200" kern="1200" dirty="0" err="1"/>
            <a:t>achieve</a:t>
          </a:r>
          <a:r>
            <a:rPr lang="en-US" sz="2200" kern="1200" dirty="0"/>
            <a:t> fault tolerance, exactly once processing, distribution, ordering.</a:t>
          </a:r>
        </a:p>
      </dsp:txBody>
      <dsp:txXfrm>
        <a:off x="1057183" y="2290082"/>
        <a:ext cx="9458416" cy="915310"/>
      </dsp:txXfrm>
    </dsp:sp>
    <dsp:sp modelId="{C96E3412-2C70-4B30-A290-35416D8578F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D2B6F-C6B2-4C88-B9B4-0059E0C5277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552EA-06CC-4495-BBEF-2079E4C0B2D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programmers may have already done a very good job!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2D890-1313-4873-926B-E203C538F95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B6322-9322-49AF-96B4-56E645ADA008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BCBE1-478D-4431-8F43-0437EC8DE169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Connectors to get data from common data sources</a:t>
          </a:r>
        </a:p>
      </dsp:txBody>
      <dsp:txXfrm>
        <a:off x="692764" y="1407"/>
        <a:ext cx="9822835" cy="599796"/>
      </dsp:txXfrm>
    </dsp:sp>
    <dsp:sp modelId="{88288BDF-AD81-4F76-9EFA-412AC252641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F42A9-436A-40CF-8EBA-24B4222F1673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C759-7FD2-4732-802B-D148D8E4F26E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Sink Connectors to publish data to common data stores</a:t>
          </a:r>
        </a:p>
      </dsp:txBody>
      <dsp:txXfrm>
        <a:off x="692764" y="751152"/>
        <a:ext cx="9822835" cy="599796"/>
      </dsp:txXfrm>
    </dsp:sp>
    <dsp:sp modelId="{3F43E296-C03E-4662-ABDB-28FB9C3E535A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8ABF-D48D-418C-90F4-69636A018EE5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5733-7769-4A01-871A-FB6F15BE1488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it easy for non-experienced dev to quickly get their data reliably into Kafka</a:t>
          </a:r>
        </a:p>
      </dsp:txBody>
      <dsp:txXfrm>
        <a:off x="692764" y="1500898"/>
        <a:ext cx="9822835" cy="599796"/>
      </dsp:txXfrm>
    </dsp:sp>
    <dsp:sp modelId="{A79DFD00-79EB-43F3-A129-D4A53579ECFB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76839-4550-41D8-8887-46302A251987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0505F-A060-402C-806F-1B2EFC12E8B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part of your ETL pipeline</a:t>
          </a:r>
        </a:p>
      </dsp:txBody>
      <dsp:txXfrm>
        <a:off x="692764" y="2250643"/>
        <a:ext cx="9822835" cy="599796"/>
      </dsp:txXfrm>
    </dsp:sp>
    <dsp:sp modelId="{5575A242-CC73-4754-87ED-285C7CBD6EAB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A14C7-B347-401D-8B43-AA1B66ABCAC1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5CFD-DF64-4A68-B852-AE997DC45675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 made easy with workers</a:t>
          </a:r>
        </a:p>
      </dsp:txBody>
      <dsp:txXfrm>
        <a:off x="692764" y="3000388"/>
        <a:ext cx="9822835" cy="599796"/>
      </dsp:txXfrm>
    </dsp:sp>
    <dsp:sp modelId="{02021C59-ABBB-40B7-92D2-C80DAB0F8428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29BC1-2085-4F05-9D1B-8ADFAEB7FF05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95C0-82C2-4E89-B88E-0742294DEE67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Re-usable code!</a:t>
          </a:r>
        </a:p>
      </dsp:txBody>
      <dsp:txXfrm>
        <a:off x="692764" y="3750134"/>
        <a:ext cx="9822835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06B4-4E85-43BF-B906-819F9909506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2AB0B-6FDD-4CB6-82D4-97875169040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C71C4-B5BC-4D0A-99CD-6843E21A173C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workers run your connectors and tasks</a:t>
          </a:r>
        </a:p>
      </dsp:txBody>
      <dsp:txXfrm>
        <a:off x="1057183" y="1805"/>
        <a:ext cx="9458416" cy="915310"/>
      </dsp:txXfrm>
    </dsp:sp>
    <dsp:sp modelId="{4655A304-1A5C-4CF8-BAA4-35EDF917CCE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AA88-3ADD-4B26-9DE5-958A53CC4BB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06636-6F17-4C5E-8FB9-384148BF8D0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Configuration is submitted using a REST API</a:t>
          </a:r>
        </a:p>
      </dsp:txBody>
      <dsp:txXfrm>
        <a:off x="1057183" y="1145944"/>
        <a:ext cx="9458416" cy="915310"/>
      </dsp:txXfrm>
    </dsp:sp>
    <dsp:sp modelId="{42DA76C9-08AB-4BD4-951A-94ADB575F72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D283B-66DE-409C-96C2-0E15C0105ED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1003B-EABF-4DDE-8B8A-E3EC89C1BDA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scale, and fault tolerant (rebalancing in case a worker dies)</a:t>
          </a:r>
        </a:p>
      </dsp:txBody>
      <dsp:txXfrm>
        <a:off x="1057183" y="2290082"/>
        <a:ext cx="9458416" cy="915310"/>
      </dsp:txXfrm>
    </dsp:sp>
    <dsp:sp modelId="{A60B5366-42BD-4CCC-8B9A-B241C52FABE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5589-99F1-4B64-9811-FB81124A7A8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4FF05-CAC3-4E93-945A-5E9E3CE5051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Useful for production deployment of connectors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4001-F066-5A4B-8FD8-5427A0E88FF4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9015-7DD2-604A-9DFB-9A8390412CB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64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9015-7DD2-604A-9DFB-9A8390412CB5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756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92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88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10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ront page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BF2D-6259-43D1-8D98-D67C99A0E3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53891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F90DB0-B64F-436E-A87A-9B4D3BFAC43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6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FORTE DIGITAL"/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113488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slide mø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1126" y="943016"/>
            <a:ext cx="8806078" cy="1816200"/>
          </a:xfrm>
        </p:spPr>
        <p:txBody>
          <a:bodyPr anchor="b"/>
          <a:lstStyle>
            <a:lvl1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/>
                </a:solidFill>
                <a:latin typeface="+mj-lt"/>
              </a:defRPr>
            </a:lvl1pPr>
            <a:lvl2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0" indent="0">
              <a:spcAft>
                <a:spcPts val="0"/>
              </a:spcAft>
              <a:buNone/>
              <a:defRPr sz="4000" b="0"/>
            </a:lvl4pPr>
            <a:lvl5pPr marL="0" indent="0">
              <a:spcAft>
                <a:spcPts val="0"/>
              </a:spcAft>
              <a:buNone/>
              <a:defRPr sz="4000" b="0"/>
            </a:lvl5pPr>
          </a:lstStyle>
          <a:p>
            <a:pPr lvl="0"/>
            <a:r>
              <a:rPr lang="en-US"/>
              <a:t>Overskrift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49418" y="3284984"/>
            <a:ext cx="8787786" cy="270148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2pPr>
            <a:lvl3pPr marL="541325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5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4pPr>
            <a:lvl5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13" name="Tekstfelt 6"/>
          <p:cNvSpPr txBox="1"/>
          <p:nvPr/>
        </p:nvSpPr>
        <p:spPr bwMode="auto">
          <a:xfrm>
            <a:off x="-1970998" y="198465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Tekstslide</a:t>
            </a:r>
          </a:p>
        </p:txBody>
      </p:sp>
      <p:pic>
        <p:nvPicPr>
          <p:cNvPr id="18" name="Billede 8" descr="Skærmbillede 2015-03-18 kl. 12.21.58.png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5044408"/>
            <a:ext cx="719667" cy="212726"/>
          </a:xfrm>
          <a:prstGeom prst="rect">
            <a:avLst/>
          </a:prstGeom>
        </p:spPr>
      </p:pic>
      <p:sp>
        <p:nvSpPr>
          <p:cNvPr id="19" name="Tekstfelt 9"/>
          <p:cNvSpPr txBox="1"/>
          <p:nvPr/>
        </p:nvSpPr>
        <p:spPr bwMode="auto">
          <a:xfrm>
            <a:off x="-2176608" y="5317924"/>
            <a:ext cx="18398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Brug ”Forøg indrykning” og ”Formindsk indrykning” til at skifte mellem niveauerne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Eller brug Enter TAB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metoden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0" name="Billede 8" descr="Skærmbillede 2015-03-18 kl. 12.21.58.png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903113"/>
            <a:ext cx="719667" cy="212726"/>
          </a:xfrm>
          <a:prstGeom prst="rect">
            <a:avLst/>
          </a:prstGeom>
        </p:spPr>
      </p:pic>
      <p:sp>
        <p:nvSpPr>
          <p:cNvPr id="21" name="Tekstfelt 9"/>
          <p:cNvSpPr txBox="1"/>
          <p:nvPr/>
        </p:nvSpPr>
        <p:spPr bwMode="auto">
          <a:xfrm>
            <a:off x="-1970998" y="1176630"/>
            <a:ext cx="163428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Skift 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farve i overskriften: b</a:t>
            </a: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rug ”Forøg indrykning” og ”Formindsk indrykning”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Husk at lave linjeskift ellers virker det ikke.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725" y="1802829"/>
            <a:ext cx="251894" cy="217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76608" y="2941418"/>
            <a:ext cx="1871815" cy="1384814"/>
          </a:xfrm>
          <a:prstGeom prst="rect">
            <a:avLst/>
          </a:prstGeom>
        </p:spPr>
      </p:pic>
      <p:sp>
        <p:nvSpPr>
          <p:cNvPr id="24" name="Tekstfelt 9"/>
          <p:cNvSpPr txBox="1"/>
          <p:nvPr/>
        </p:nvSpPr>
        <p:spPr bwMode="auto">
          <a:xfrm>
            <a:off x="-1970998" y="2681338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Farver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til overskrift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9643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7.03.2024</a:t>
            </a:fld>
            <a:endParaRPr lang="pl-P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66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4840" y="1450876"/>
            <a:ext cx="7481888" cy="3937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 sz="4500">
                <a:latin typeface="+mj-lt"/>
              </a:defRPr>
            </a:lvl2pPr>
            <a:lvl3pPr marL="457200" indent="0">
              <a:buNone/>
              <a:defRPr sz="4500">
                <a:latin typeface="+mj-lt"/>
              </a:defRPr>
            </a:lvl3pPr>
            <a:lvl4pPr marL="685800" indent="0">
              <a:buNone/>
              <a:defRPr sz="4500">
                <a:latin typeface="+mj-lt"/>
              </a:defRPr>
            </a:lvl4pPr>
            <a:lvl5pPr marL="914400" indent="0">
              <a:buNone/>
              <a:defRPr sz="45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7.03.2024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1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176338"/>
            <a:ext cx="7896225" cy="4353376"/>
          </a:xfrm>
          <a:prstGeom prst="rect">
            <a:avLst/>
          </a:prstGeom>
        </p:spPr>
        <p:txBody>
          <a:bodyPr lIns="90000" anchor="b" anchorCtr="0"/>
          <a:lstStyle>
            <a:lvl1pPr marL="1343819" indent="-626269">
              <a:lnSpc>
                <a:spcPct val="120000"/>
              </a:lnSpc>
              <a:buFont typeface="+mj-lt"/>
              <a:buAutoNum type="arabicPeriod"/>
              <a:tabLst>
                <a:tab pos="1299600" algn="l"/>
              </a:tabLst>
              <a:defRPr sz="2250" baseline="0">
                <a:solidFill>
                  <a:schemeClr val="tx1"/>
                </a:solidFill>
              </a:defRPr>
            </a:lvl1pPr>
            <a:lvl2pPr marL="228600" indent="0">
              <a:buFont typeface="+mj-lt"/>
              <a:buNone/>
              <a:defRPr sz="2250" baseline="0"/>
            </a:lvl2pPr>
            <a:lvl3pPr marL="457200" indent="0">
              <a:buFont typeface="+mj-lt"/>
              <a:buNone/>
              <a:defRPr sz="2250" baseline="0"/>
            </a:lvl3pPr>
            <a:lvl4pPr marL="685800" indent="0">
              <a:buFont typeface="+mj-lt"/>
              <a:buNone/>
              <a:defRPr sz="2250" baseline="0"/>
            </a:lvl4pPr>
            <a:lvl5pPr marL="914400" indent="0">
              <a:buFont typeface="+mj-lt"/>
              <a:buNone/>
              <a:defRPr sz="22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3F14A-FC7E-480B-822C-BA8C5DA615C0}" type="datetime1">
              <a:rPr lang="pl-PL" smtClean="0"/>
              <a:t>7.03.2024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4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804194"/>
            <a:ext cx="7914482" cy="3778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A9F3EC-C24C-4081-BA47-5E7F86AA3CE6}" type="datetime1">
              <a:rPr lang="pl-PL" smtClean="0"/>
              <a:t>7.03.2024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95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D946-187B-41A2-9D40-F6F11A81833B}" type="datetime1">
              <a:rPr lang="pl-PL" smtClean="0"/>
              <a:t>7.03.2024</a:t>
            </a:fld>
            <a:endParaRPr lang="pl-P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752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7.03.2024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480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33000" y="3168650"/>
            <a:ext cx="7927181" cy="24380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50"/>
            </a:lvl1pPr>
            <a:lvl2pPr marL="228600" indent="0" algn="ctr">
              <a:buNone/>
              <a:defRPr sz="1250"/>
            </a:lvl2pPr>
            <a:lvl3pPr marL="628650" indent="-171450" algn="ctr">
              <a:buFont typeface="Arial" panose="020B0604020202020204" pitchFamily="34" charset="0"/>
              <a:buChar char="•"/>
              <a:defRPr sz="1250"/>
            </a:lvl3pPr>
            <a:lvl4pPr marL="857250" indent="-171450" algn="ctr">
              <a:buFont typeface="Arial" panose="020B0604020202020204" pitchFamily="34" charset="0"/>
              <a:buChar char="•"/>
              <a:defRPr sz="1250"/>
            </a:lvl4pPr>
            <a:lvl5pPr marL="1085850" indent="-171450" algn="ctr">
              <a:buFont typeface="Arial" panose="020B0604020202020204" pitchFamily="34" charset="0"/>
              <a:buChar char="•"/>
              <a:defRPr sz="12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928951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7.03.2024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8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7CBB30-D832-4AFC-867F-117970C9C65F}" type="datetime1">
              <a:rPr lang="pl-PL" smtClean="0"/>
              <a:t>7.03.2024</a:t>
            </a:fld>
            <a:endParaRPr lang="pl-PL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347BBEE-5096-4213-8C65-FEF3DB09A8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 numCol="2" spcCol="88920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90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7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2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7.03.2024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2200" y="3051208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0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695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7.03.2024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871200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EFFC5-C9CC-4FDC-B361-B409ED830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3000" y="3099335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88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9600" y="1193400"/>
            <a:ext cx="9774000" cy="4467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3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889DEC-8DF2-4E23-8749-BD25642BBF79}" type="datetime1">
              <a:rPr lang="pl-PL" smtClean="0"/>
              <a:t>7.03.2024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156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2928600"/>
          </a:xfrm>
        </p:spPr>
        <p:txBody>
          <a:bodyPr lIns="0" tIns="0" rIns="0" bIns="0" anchor="b" anchorCtr="0">
            <a:norm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C7DDB-83C2-4736-BA80-53CB94E14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2" y="4402800"/>
            <a:ext cx="4264200" cy="15480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400" y="909000"/>
            <a:ext cx="48708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DE82B-45A7-4884-9098-6241AA462119}" type="datetime1">
              <a:rPr lang="pl-PL" smtClean="0"/>
              <a:t>7.03.2024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81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0" y="1193400"/>
            <a:ext cx="2428200" cy="2352600"/>
          </a:xfrm>
        </p:spPr>
        <p:txBody>
          <a:bodyPr lIns="0" tIns="0" rIns="0" bIns="0" anchor="b" anchorCtr="0"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0CFB4EC-DA9F-49B1-B05D-E0350E4E8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3864600"/>
            <a:ext cx="2388524" cy="23832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2800" y="0"/>
            <a:ext cx="91386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5B33CE-67A7-4E67-8443-B8E3862ACA72}" type="datetime1">
              <a:rPr lang="pl-PL" smtClean="0"/>
              <a:t>7.03.2024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31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000" y="909000"/>
            <a:ext cx="103572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31400" y="1735200"/>
            <a:ext cx="6748200" cy="33876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3000"/>
            </a:lvl1pPr>
            <a:lvl2pPr marL="228600" indent="0">
              <a:buNone/>
              <a:defRPr sz="3000"/>
            </a:lvl2pPr>
            <a:lvl3pPr marL="457200" indent="0">
              <a:buFont typeface="Arial" panose="020B0604020202020204" pitchFamily="34" charset="0"/>
              <a:buNone/>
              <a:defRPr sz="3000"/>
            </a:lvl3pPr>
            <a:lvl4pPr marL="685800" indent="0">
              <a:buNone/>
              <a:defRPr sz="3000"/>
            </a:lvl4pPr>
            <a:lvl5pPr marL="914400" indent="0">
              <a:buNone/>
              <a:defRPr sz="3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6DC864-14DF-4052-8C78-12E41B59E1E2}" type="datetime1">
              <a:rPr lang="pl-PL" smtClean="0"/>
              <a:t>7.03.2024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69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C87-E8FB-442F-BC6A-98CBB5A89EF0}" type="datetime1">
              <a:rPr lang="pl-PL" smtClean="0"/>
              <a:t>7.03.2024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5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0" y="2946600"/>
            <a:ext cx="2966400" cy="32508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3703-2223-488E-ABAD-9B8A394F9C0A}" type="datetime1">
              <a:rPr lang="pl-PL" smtClean="0"/>
              <a:t>7.03.2024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3610231-58CB-4755-82F3-FE34BA4A2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5400" y="24858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200" y="601200"/>
            <a:ext cx="38610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63400" y="2486700"/>
            <a:ext cx="38556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6200" y="4372200"/>
            <a:ext cx="3853800" cy="187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A0EF62-39AD-401A-8209-27E42F98E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4097" y="48942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5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6375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+ Fill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4469400"/>
          </a:xfrm>
        </p:spPr>
        <p:txBody>
          <a:bodyPr lIns="0" tIns="0" rIns="0" bIns="0">
            <a:noAutofit/>
          </a:bodyPr>
          <a:lstStyle>
            <a:lvl1pPr>
              <a:defRPr sz="3000">
                <a:latin typeface="Nova Cut"/>
              </a:defRPr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506-CC09-4B4B-A8E7-4DBBA09707C2}" type="datetime1">
              <a:rPr lang="pl-PL" smtClean="0"/>
              <a:t>7.03.2024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8000" y="2241000"/>
            <a:ext cx="4863600" cy="23760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5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ircle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00" y="801000"/>
            <a:ext cx="9716400" cy="8892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3000" i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875E-C1E7-4E10-821D-4F6DFAE23E8F}" type="datetime1">
              <a:rPr lang="pl-PL" smtClean="0"/>
              <a:t>7.03.2024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/>
        </p:nvSpPr>
        <p:spPr>
          <a:xfrm>
            <a:off x="1239506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/>
        </p:nvSpPr>
        <p:spPr>
          <a:xfrm>
            <a:off x="8192674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/>
        </p:nvSpPr>
        <p:spPr>
          <a:xfrm>
            <a:off x="4716090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54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4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12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12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788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88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016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8D13-9515-48D8-BEE2-06F436BECAC6}" type="datetime1">
              <a:rPr lang="pl-PL" smtClean="0"/>
              <a:t>7.03.2024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81291" y="1609989"/>
            <a:ext cx="1143001" cy="1143001"/>
          </a:xfrm>
          <a:prstGeom prst="ellipse">
            <a:avLst/>
          </a:prstGeom>
          <a:solidFill>
            <a:srgbClr val="AFAFAF"/>
          </a:solidFill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22222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4500" y="1609989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77234" y="1609989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71766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24500" y="3877967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77234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98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71600" y="52560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234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23400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716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76434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72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/>
        </p:nvSpPr>
        <p:spPr>
          <a:xfrm flipV="1">
            <a:off x="43949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/>
        </p:nvSpPr>
        <p:spPr>
          <a:xfrm flipV="1">
            <a:off x="106799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/>
        </p:nvSpPr>
        <p:spPr>
          <a:xfrm flipV="1">
            <a:off x="16964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/>
        </p:nvSpPr>
        <p:spPr>
          <a:xfrm flipV="1">
            <a:off x="23249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/>
        </p:nvSpPr>
        <p:spPr>
          <a:xfrm flipV="1">
            <a:off x="295349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/>
        </p:nvSpPr>
        <p:spPr>
          <a:xfrm flipV="1">
            <a:off x="358199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/>
        </p:nvSpPr>
        <p:spPr>
          <a:xfrm flipV="1">
            <a:off x="4210498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/>
        </p:nvSpPr>
        <p:spPr>
          <a:xfrm flipV="1">
            <a:off x="483896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/>
        </p:nvSpPr>
        <p:spPr>
          <a:xfrm flipV="1">
            <a:off x="5467499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/>
        </p:nvSpPr>
        <p:spPr>
          <a:xfrm flipV="1">
            <a:off x="60960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/>
        </p:nvSpPr>
        <p:spPr>
          <a:xfrm flipV="1">
            <a:off x="67245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/>
        </p:nvSpPr>
        <p:spPr>
          <a:xfrm flipV="1">
            <a:off x="7353001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/>
        </p:nvSpPr>
        <p:spPr>
          <a:xfrm flipV="1">
            <a:off x="7981502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/>
        </p:nvSpPr>
        <p:spPr>
          <a:xfrm flipV="1">
            <a:off x="861000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/>
        </p:nvSpPr>
        <p:spPr>
          <a:xfrm flipV="1">
            <a:off x="92385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/>
        </p:nvSpPr>
        <p:spPr>
          <a:xfrm flipV="1">
            <a:off x="98670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/>
        </p:nvSpPr>
        <p:spPr>
          <a:xfrm flipV="1">
            <a:off x="104955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/>
        </p:nvSpPr>
        <p:spPr>
          <a:xfrm flipV="1">
            <a:off x="111240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/>
        </p:nvSpPr>
        <p:spPr>
          <a:xfrm flipV="1">
            <a:off x="1175250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00" y="2233800"/>
            <a:ext cx="7806600" cy="2557800"/>
          </a:xfrm>
        </p:spPr>
        <p:txBody>
          <a:bodyPr lIns="46800" rIns="46800">
            <a:noAutofit/>
          </a:bodyPr>
          <a:lstStyle>
            <a:lvl1pPr algn="ctr">
              <a:defRPr sz="3000" i="1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15B-3397-4817-B3F7-A5049430E3CF}" type="datetime1">
              <a:rPr lang="pl-PL" smtClean="0"/>
              <a:t>7.03.2024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/>
        </p:nvSpPr>
        <p:spPr>
          <a:xfrm>
            <a:off x="-13759" y="2623468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/>
        </p:nvSpPr>
        <p:spPr>
          <a:xfrm>
            <a:off x="-13759" y="3253623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/>
        </p:nvSpPr>
        <p:spPr>
          <a:xfrm>
            <a:off x="-13759" y="3883777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/>
        </p:nvSpPr>
        <p:spPr>
          <a:xfrm>
            <a:off x="-13759" y="4513932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/>
        </p:nvSpPr>
        <p:spPr>
          <a:xfrm>
            <a:off x="-13759" y="73300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/>
        </p:nvSpPr>
        <p:spPr>
          <a:xfrm>
            <a:off x="-13759" y="1363159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/>
        </p:nvSpPr>
        <p:spPr>
          <a:xfrm>
            <a:off x="-13759" y="5144086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/>
        </p:nvSpPr>
        <p:spPr>
          <a:xfrm>
            <a:off x="-13759" y="5774241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/>
        </p:nvSpPr>
        <p:spPr>
          <a:xfrm>
            <a:off x="-13759" y="640439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/>
        </p:nvSpPr>
        <p:spPr>
          <a:xfrm>
            <a:off x="-13759" y="102850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/>
        </p:nvSpPr>
        <p:spPr>
          <a:xfrm>
            <a:off x="-13759" y="1993314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07415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ex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F284-8B4C-435B-A705-0C4E25F2FC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176083"/>
            <a:ext cx="2141262" cy="4505837"/>
          </a:xfrm>
        </p:spPr>
        <p:txBody>
          <a:bodyPr anchor="b"/>
          <a:lstStyle>
            <a:lvl1pPr marL="0" indent="0" algn="ctr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pl-PL"/>
              <a:t>2.0</a:t>
            </a:r>
            <a:br>
              <a:rPr lang="pl-PL"/>
            </a:br>
            <a:r>
              <a:rPr lang="pl-PL"/>
              <a:t>3.0</a:t>
            </a:r>
            <a:br>
              <a:rPr lang="pl-PL"/>
            </a:br>
            <a:r>
              <a:rPr lang="pl-PL"/>
              <a:t>4.0</a:t>
            </a:r>
            <a:br>
              <a:rPr lang="pl-PL"/>
            </a:br>
            <a:r>
              <a:rPr lang="pl-PL"/>
              <a:t>5.0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9CEF4E-7FB6-4F33-9847-06C983A94D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5423" y="1176083"/>
            <a:ext cx="5768697" cy="4505837"/>
          </a:xfrm>
        </p:spPr>
        <p:txBody>
          <a:bodyPr anchor="b"/>
          <a:lstStyle>
            <a:lvl1pPr marL="0" indent="0" algn="l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/>
              <a:t>Chapter title 1 </a:t>
            </a:r>
            <a:br>
              <a:rPr lang="en-US" noProof="0"/>
            </a:br>
            <a:r>
              <a:rPr lang="en-US" noProof="0"/>
              <a:t>Chapter title 2</a:t>
            </a:r>
            <a:br>
              <a:rPr lang="en-US" noProof="0"/>
            </a:br>
            <a:r>
              <a:rPr lang="en-US" noProof="0"/>
              <a:t>Chapter title 3</a:t>
            </a:r>
            <a:br>
              <a:rPr lang="en-US" noProof="0"/>
            </a:br>
            <a:r>
              <a:rPr lang="en-US" noProof="0"/>
              <a:t>Chapter title 4</a:t>
            </a:r>
            <a:br>
              <a:rPr lang="pl-PL" noProof="0"/>
            </a:br>
            <a:r>
              <a:rPr lang="en-US" noProof="0"/>
              <a:t>Chapter title 5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8C8B351-A16B-454E-ABE2-07CC666373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8" name="FORTE DIGITAL">
            <a:extLst>
              <a:ext uri="{FF2B5EF4-FFF2-40B4-BE49-F238E27FC236}">
                <a16:creationId xmlns:a16="http://schemas.microsoft.com/office/drawing/2014/main" id="{176F2F66-9332-4F8B-BA47-F3C10E12A49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39A49AF-92ED-4309-9862-BFFF4C25F907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7.03.2024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52584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7.03.2024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08686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7.03.2024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63494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52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CFC2C63-5A60-E341-BEE3-7F26994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2045" y="6463765"/>
            <a:ext cx="127856" cy="107722"/>
          </a:xfrm>
        </p:spPr>
        <p:txBody>
          <a:bodyPr/>
          <a:lstStyle/>
          <a:p>
            <a:fld id="{0DAF675D-1243-4992-8B11-EAEE2B0B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99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7.03.2024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5172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414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69863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815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9290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61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46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022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803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17B-91BF-F94E-9072-57BADD6D61A0}" type="datetimeFigureOut">
              <a:rPr lang="en-NO" smtClean="0"/>
              <a:t>07/03/2024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999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45400" y="291600"/>
            <a:ext cx="536400" cy="1008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8AD308A-F818-43E1-AA9E-31340C71C4CE}" type="datetime1">
              <a:rPr lang="pl-PL" smtClean="0"/>
              <a:t>7.03.2024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400" y="6204600"/>
            <a:ext cx="2844000" cy="369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3891" y="291600"/>
            <a:ext cx="5220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cap="all" spc="5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39" y="2718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28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duktor.io/kafka/" TargetMode="External"/><Relationship Id="rId2" Type="http://schemas.openxmlformats.org/officeDocument/2006/relationships/hyperlink" Target="https://www.udemy.com/course/apache-kafk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6F16-ED21-EC27-9183-6EDE3902E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 – 10</a:t>
            </a:r>
            <a:r>
              <a:rPr lang="en-US" dirty="0"/>
              <a:t>2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7A6B-6CB1-1421-E7F8-E694A9AE7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/>
              <a:t>M</a:t>
            </a:r>
            <a:r>
              <a:rPr lang="en-GB"/>
              <a:t>a</a:t>
            </a:r>
            <a:r>
              <a:rPr lang="en-NO"/>
              <a:t>de by a group that learned it recently ;)</a:t>
            </a:r>
          </a:p>
        </p:txBody>
      </p:sp>
    </p:spTree>
    <p:extLst>
      <p:ext uri="{BB962C8B-B14F-4D97-AF65-F5344CB8AC3E}">
        <p14:creationId xmlns:p14="http://schemas.microsoft.com/office/powerpoint/2010/main" val="21667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9EBE-E597-9A5E-26F1-4326D36A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33B2-56F4-6030-8E2D-9BB0FF8B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schema registry must be a sep</a:t>
            </a:r>
            <a:r>
              <a:rPr lang="en-GB" dirty="0"/>
              <a:t>a</a:t>
            </a:r>
            <a:r>
              <a:rPr lang="en-NO" dirty="0"/>
              <a:t>rate component</a:t>
            </a:r>
          </a:p>
          <a:p>
            <a:r>
              <a:rPr lang="en-NO" dirty="0"/>
              <a:t>Producers and Consumers nee to be able to talk to it</a:t>
            </a:r>
          </a:p>
          <a:p>
            <a:r>
              <a:rPr lang="en-NO" dirty="0"/>
              <a:t>The schema registry must be able to reject bad data</a:t>
            </a:r>
          </a:p>
          <a:p>
            <a:r>
              <a:rPr lang="en-NO" dirty="0"/>
              <a:t>A common data format must be agreed upon</a:t>
            </a:r>
          </a:p>
          <a:p>
            <a:pPr lvl="1"/>
            <a:r>
              <a:rPr lang="en-NO" dirty="0"/>
              <a:t>It nees to support schemas</a:t>
            </a:r>
          </a:p>
          <a:p>
            <a:pPr lvl="1"/>
            <a:r>
              <a:rPr lang="en-NO" dirty="0"/>
              <a:t>It needs to support evolution</a:t>
            </a:r>
          </a:p>
          <a:p>
            <a:pPr lvl="1"/>
            <a:r>
              <a:rPr lang="en-NO" dirty="0"/>
              <a:t>It needs to be lightweight</a:t>
            </a:r>
          </a:p>
          <a:p>
            <a:r>
              <a:rPr lang="en-NO" dirty="0"/>
              <a:t>Enter.. </a:t>
            </a:r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NO" dirty="0">
                <a:solidFill>
                  <a:schemeClr val="accent1"/>
                </a:solidFill>
              </a:rPr>
              <a:t>he Schema Registry</a:t>
            </a:r>
          </a:p>
          <a:p>
            <a:r>
              <a:rPr lang="en-NO" dirty="0"/>
              <a:t>And </a:t>
            </a:r>
            <a:r>
              <a:rPr lang="en-NO" dirty="0">
                <a:solidFill>
                  <a:schemeClr val="accent1"/>
                </a:solidFill>
              </a:rPr>
              <a:t>Apache Avro </a:t>
            </a:r>
            <a:r>
              <a:rPr lang="en-NO" dirty="0"/>
              <a:t>as the data format(Protobuf, JSON is supported)</a:t>
            </a:r>
          </a:p>
        </p:txBody>
      </p:sp>
    </p:spTree>
    <p:extLst>
      <p:ext uri="{BB962C8B-B14F-4D97-AF65-F5344CB8AC3E}">
        <p14:creationId xmlns:p14="http://schemas.microsoft.com/office/powerpoint/2010/main" val="57766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29E-B753-69A9-5C25-743C3F2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Pipeline without Schema Registry</a:t>
            </a:r>
          </a:p>
        </p:txBody>
      </p:sp>
      <p:pic>
        <p:nvPicPr>
          <p:cNvPr id="4" name="Picture 2" descr="Apache Kafka Components. An overview of the relationship between Kafka clusters, Kafka topics, Kafka producers and Kafka Consumers.">
            <a:extLst>
              <a:ext uri="{FF2B5EF4-FFF2-40B4-BE49-F238E27FC236}">
                <a16:creationId xmlns:a16="http://schemas.microsoft.com/office/drawing/2014/main" id="{E808E963-651E-D78E-B135-F4DED637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68543"/>
            <a:ext cx="10515600" cy="28655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515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 Registry">
            <a:extLst>
              <a:ext uri="{FF2B5EF4-FFF2-40B4-BE49-F238E27FC236}">
                <a16:creationId xmlns:a16="http://schemas.microsoft.com/office/drawing/2014/main" id="{49F3C56A-BDE6-A790-4BD4-06F08F0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21" y="3429000"/>
            <a:ext cx="8475358" cy="3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D0669-A483-BF89-42BE-194A9B90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Schema Registry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46C0-3D14-EAF9-A021-083B5543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Store and retreive schemas for Producers/Consumers</a:t>
            </a:r>
          </a:p>
          <a:p>
            <a:r>
              <a:rPr lang="en-NO" dirty="0"/>
              <a:t>Enforce Backward / Forward / Full compatibility on topics</a:t>
            </a:r>
          </a:p>
          <a:p>
            <a:r>
              <a:rPr lang="en-NO" dirty="0"/>
              <a:t>Decrease the size of the payload of data sent to kafka</a:t>
            </a:r>
          </a:p>
        </p:txBody>
      </p:sp>
    </p:spTree>
    <p:extLst>
      <p:ext uri="{BB962C8B-B14F-4D97-AF65-F5344CB8AC3E}">
        <p14:creationId xmlns:p14="http://schemas.microsoft.com/office/powerpoint/2010/main" val="381576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784-91D2-0D13-0E6B-6476CEF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Schema Registry -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0852-DE23-268C-B8D9-5543FD2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Utilizing a schema registry has a lot of benefits</a:t>
            </a:r>
          </a:p>
          <a:p>
            <a:r>
              <a:rPr lang="en-NO" dirty="0"/>
              <a:t>BUT it implies you need to </a:t>
            </a:r>
          </a:p>
          <a:p>
            <a:pPr lvl="1"/>
            <a:r>
              <a:rPr lang="en-NO" dirty="0"/>
              <a:t>Set it up well</a:t>
            </a:r>
          </a:p>
          <a:p>
            <a:pPr lvl="1"/>
            <a:r>
              <a:rPr lang="en-NO" dirty="0"/>
              <a:t>Make sure it’s highly available</a:t>
            </a:r>
          </a:p>
          <a:p>
            <a:pPr lvl="1"/>
            <a:r>
              <a:rPr lang="en-NO" dirty="0"/>
              <a:t>Partially change the producer and consumer code</a:t>
            </a:r>
          </a:p>
          <a:p>
            <a:r>
              <a:rPr lang="en-NO" dirty="0"/>
              <a:t>Apache Avro as a format has a learning curve</a:t>
            </a:r>
          </a:p>
          <a:p>
            <a:r>
              <a:rPr lang="en-NO" dirty="0"/>
              <a:t>Other formats include protobuf and JSON Schema</a:t>
            </a:r>
          </a:p>
          <a:p>
            <a:r>
              <a:rPr lang="en-NO" dirty="0"/>
              <a:t>The Confluent Schema Registry is free and source-available</a:t>
            </a:r>
          </a:p>
          <a:p>
            <a:r>
              <a:rPr lang="en-GB" dirty="0"/>
              <a:t>O</a:t>
            </a:r>
            <a:r>
              <a:rPr lang="en-NO" dirty="0"/>
              <a:t>ther open-source alternatives may exist</a:t>
            </a:r>
          </a:p>
        </p:txBody>
      </p:sp>
    </p:spTree>
    <p:extLst>
      <p:ext uri="{BB962C8B-B14F-4D97-AF65-F5344CB8AC3E}">
        <p14:creationId xmlns:p14="http://schemas.microsoft.com/office/powerpoint/2010/main" val="21840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48FA-432D-75BB-EE1C-C81C6510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868-1E1D-3255-B6D1-AF6230CC5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</a:t>
            </a:r>
            <a:r>
              <a:rPr lang="en-US" dirty="0"/>
              <a:t> Connect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6AC29-38E9-7AD1-98EC-1A04DE349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554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C7E4-A9F5-C441-6563-0E806F4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Kafka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FD6C-752E-E644-E699-C71C8087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Kafka v0.9.x (Nov 2015)</a:t>
            </a:r>
          </a:p>
          <a:p>
            <a:pPr lvl="1"/>
            <a:r>
              <a:rPr lang="en-NO" dirty="0"/>
              <a:t>Kafka Connect API was introduced</a:t>
            </a:r>
          </a:p>
          <a:p>
            <a:pPr lvl="1"/>
            <a:r>
              <a:rPr lang="en-NO" dirty="0"/>
              <a:t>Interface for creating connectors</a:t>
            </a:r>
          </a:p>
          <a:p>
            <a:pPr lvl="1"/>
            <a:r>
              <a:rPr lang="en-GB" dirty="0"/>
              <a:t>https://C</a:t>
            </a:r>
            <a:r>
              <a:rPr lang="en-NO" dirty="0"/>
              <a:t>onfluent.io/hub</a:t>
            </a:r>
          </a:p>
          <a:p>
            <a:pPr lvl="1"/>
            <a:endParaRPr lang="en-NO" dirty="0"/>
          </a:p>
          <a:p>
            <a:r>
              <a:rPr lang="en-NO" dirty="0"/>
              <a:t>Four Common kafka use Cases</a:t>
            </a:r>
          </a:p>
          <a:p>
            <a:pPr lvl="1"/>
            <a:r>
              <a:rPr lang="en-NO" dirty="0"/>
              <a:t>Source =&gt; Kafka – Producer API – Kafka Connect Source</a:t>
            </a:r>
          </a:p>
          <a:p>
            <a:pPr lvl="1"/>
            <a:r>
              <a:rPr lang="en-NO" dirty="0"/>
              <a:t>Kafka =&gt; Kafka – Consumer &amp; Producer API – Kafka Streams</a:t>
            </a:r>
          </a:p>
          <a:p>
            <a:pPr lvl="1"/>
            <a:r>
              <a:rPr lang="en-NO" dirty="0"/>
              <a:t>Kafka =&gt; Sink – Consumer API – Kafka Connect Sink</a:t>
            </a:r>
          </a:p>
          <a:p>
            <a:pPr lvl="1"/>
            <a:r>
              <a:rPr lang="en-NO" dirty="0"/>
              <a:t>Kafka =&gt; APP – Consumer API </a:t>
            </a:r>
          </a:p>
        </p:txBody>
      </p:sp>
    </p:spTree>
    <p:extLst>
      <p:ext uri="{BB962C8B-B14F-4D97-AF65-F5344CB8AC3E}">
        <p14:creationId xmlns:p14="http://schemas.microsoft.com/office/powerpoint/2010/main" val="11818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703-D326-D36D-725D-F5161EC1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Why Kafka Connect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7BE1B-EE80-BE4A-BE74-E5EC4DD6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65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8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EAA-F5C9-E64D-4D73-DC577390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-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AF1CD-06C9-5E49-52DD-4E0D06757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994" y="1690688"/>
            <a:ext cx="8090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1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D9B7-BF8E-16E5-0F96-AA53C36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High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7BD1C-E4B2-6B98-C794-0CF1CF5B9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186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09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B71-AFD2-3297-01DD-FAA6671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6712-33F3-2450-9360-AA76C9D2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Kafka Conenct cluster has multiple loaded Connectors</a:t>
            </a:r>
          </a:p>
          <a:p>
            <a:pPr lvl="1"/>
            <a:r>
              <a:rPr lang="en-NO" dirty="0"/>
              <a:t>Each connector is a re-usable piece of code (java jars)</a:t>
            </a:r>
          </a:p>
          <a:p>
            <a:pPr lvl="1"/>
            <a:r>
              <a:rPr lang="en-NO" dirty="0"/>
              <a:t>K</a:t>
            </a:r>
            <a:r>
              <a:rPr lang="en-GB" dirty="0"/>
              <a:t>a</a:t>
            </a:r>
            <a:r>
              <a:rPr lang="en-NO" dirty="0"/>
              <a:t>fka Connect API – Spec for java connectors</a:t>
            </a:r>
          </a:p>
          <a:p>
            <a:pPr lvl="1"/>
            <a:r>
              <a:rPr lang="en-NO" dirty="0"/>
              <a:t>Many conenctors exists in the open source world, leverage them!</a:t>
            </a:r>
          </a:p>
          <a:p>
            <a:pPr lvl="1"/>
            <a:endParaRPr lang="en-NO" dirty="0"/>
          </a:p>
          <a:p>
            <a:r>
              <a:rPr lang="en-NO" dirty="0"/>
              <a:t>Connect + </a:t>
            </a:r>
            <a:r>
              <a:rPr lang="en-NO" b="1" dirty="0"/>
              <a:t>User configuration =&gt; task</a:t>
            </a:r>
          </a:p>
          <a:p>
            <a:pPr lvl="1"/>
            <a:r>
              <a:rPr lang="en-NO" dirty="0"/>
              <a:t>A task is linked to a connetor configuration</a:t>
            </a:r>
          </a:p>
          <a:p>
            <a:pPr lvl="1"/>
            <a:r>
              <a:rPr lang="en-NO" dirty="0"/>
              <a:t>A job configuration may spawn multiple tasks</a:t>
            </a:r>
          </a:p>
          <a:p>
            <a:pPr lvl="1"/>
            <a:endParaRPr lang="en-NO" dirty="0"/>
          </a:p>
          <a:p>
            <a:r>
              <a:rPr lang="en-NO" dirty="0"/>
              <a:t>Tasks are executed by Kafka Connect Workers(Servers)</a:t>
            </a:r>
          </a:p>
          <a:p>
            <a:pPr lvl="1"/>
            <a:r>
              <a:rPr lang="en-NO" dirty="0"/>
              <a:t>A woker is a single java process</a:t>
            </a:r>
          </a:p>
          <a:p>
            <a:pPr lvl="1"/>
            <a:r>
              <a:rPr lang="en-NO" dirty="0"/>
              <a:t>A worker can be standalone or in a cluster</a:t>
            </a:r>
          </a:p>
        </p:txBody>
      </p:sp>
    </p:spTree>
    <p:extLst>
      <p:ext uri="{BB962C8B-B14F-4D97-AF65-F5344CB8AC3E}">
        <p14:creationId xmlns:p14="http://schemas.microsoft.com/office/powerpoint/2010/main" val="35112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41AA-B67F-3205-3293-35B1290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3954-0E41-5BF7-C161-5816E51A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workshop 1</a:t>
            </a:r>
          </a:p>
          <a:p>
            <a:pPr lvl="1"/>
            <a:r>
              <a:rPr lang="en-US" dirty="0"/>
              <a:t>Start or resume the Code task from workshop 1</a:t>
            </a:r>
          </a:p>
          <a:p>
            <a:pPr lvl="1"/>
            <a:r>
              <a:rPr lang="en-US" dirty="0"/>
              <a:t>Add Schema registry</a:t>
            </a:r>
          </a:p>
          <a:p>
            <a:r>
              <a:rPr lang="en-US" dirty="0"/>
              <a:t>Wikimedia</a:t>
            </a:r>
          </a:p>
          <a:p>
            <a:pPr lvl="1"/>
            <a:r>
              <a:rPr lang="en-US" dirty="0"/>
              <a:t>Producer &amp; Consumer</a:t>
            </a:r>
          </a:p>
          <a:p>
            <a:pPr lvl="1"/>
            <a:r>
              <a:rPr lang="en-US" dirty="0"/>
              <a:t>Add Schema registry</a:t>
            </a:r>
          </a:p>
          <a:p>
            <a:r>
              <a:rPr lang="en-US" dirty="0"/>
              <a:t>Kafka Connect</a:t>
            </a:r>
          </a:p>
          <a:p>
            <a:r>
              <a:rPr lang="en-US" dirty="0"/>
              <a:t>Kafka Rest Proxy</a:t>
            </a:r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5723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834-1DD7-05C0-117C-1879FB21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- Distributed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21AA2-149C-BA92-CC47-42E3D7C72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5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66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579-43D7-123E-09A4-2728161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Distributed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67EDA-27D7-3FD6-C069-3086CBA2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70" y="1825625"/>
            <a:ext cx="972365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52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579-43D7-123E-09A4-2728161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Distributed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CD9B-2B02-82D3-6005-7F24A951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55" y="1825625"/>
            <a:ext cx="977828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82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1F2-C1C7-7CD9-2EC3-EC6EC483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API &amp; Rest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9B17-3540-F964-2D8C-A67AD89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All the actions performed in the Kafka connect UI are actually triggering REST API calls to Kafka Connect.</a:t>
            </a:r>
          </a:p>
          <a:p>
            <a:endParaRPr lang="en-NO" dirty="0"/>
          </a:p>
          <a:p>
            <a:r>
              <a:rPr lang="en-NO" dirty="0"/>
              <a:t>The same can be done for Kafka itself through Kafka Rest Proxy</a:t>
            </a:r>
          </a:p>
          <a:p>
            <a:pPr lvl="1"/>
            <a:r>
              <a:rPr lang="en-NO" dirty="0"/>
              <a:t>Simply explained it’s a API layer on top of Kafka</a:t>
            </a:r>
          </a:p>
          <a:p>
            <a:endParaRPr lang="en-NO" dirty="0"/>
          </a:p>
          <a:p>
            <a:r>
              <a:rPr lang="en-GB" dirty="0">
                <a:solidFill>
                  <a:schemeClr val="accent1"/>
                </a:solidFill>
              </a:rPr>
              <a:t>https://</a:t>
            </a:r>
            <a:r>
              <a:rPr lang="en-GB" dirty="0" err="1">
                <a:solidFill>
                  <a:schemeClr val="accent1"/>
                </a:solidFill>
              </a:rPr>
              <a:t>docs.confluent.io</a:t>
            </a:r>
            <a:r>
              <a:rPr lang="en-GB" dirty="0">
                <a:solidFill>
                  <a:schemeClr val="accent1"/>
                </a:solidFill>
              </a:rPr>
              <a:t>/platform/current/</a:t>
            </a:r>
            <a:r>
              <a:rPr lang="en-GB" dirty="0" err="1">
                <a:solidFill>
                  <a:schemeClr val="accent1"/>
                </a:solidFill>
              </a:rPr>
              <a:t>kafka</a:t>
            </a:r>
            <a:r>
              <a:rPr lang="en-GB" dirty="0">
                <a:solidFill>
                  <a:schemeClr val="accent1"/>
                </a:solidFill>
              </a:rPr>
              <a:t>-rest/api.html#crest-api-v2</a:t>
            </a:r>
            <a:endParaRPr lang="en-N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7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1B4-5168-3818-7578-7EC5EE8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Sources – since that is important now a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9D3E-C33C-BF14-E083-7AA0EB20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https://www.udemy.com/course/apache-kafka/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www.udemy.com</a:t>
            </a:r>
            <a:r>
              <a:rPr lang="en-GB" dirty="0"/>
              <a:t>/course/</a:t>
            </a:r>
            <a:r>
              <a:rPr lang="en-GB" dirty="0" err="1"/>
              <a:t>kafka</a:t>
            </a:r>
            <a:r>
              <a:rPr lang="en-GB" dirty="0"/>
              <a:t>-connect/</a:t>
            </a:r>
          </a:p>
          <a:p>
            <a:r>
              <a:rPr lang="en-GB" dirty="0">
                <a:hlinkClick r:id="rId3"/>
              </a:rPr>
              <a:t>https://www.conduktor.io/kafka/</a:t>
            </a:r>
            <a:endParaRPr lang="en-GB" dirty="0"/>
          </a:p>
          <a:p>
            <a:pPr lvl="1"/>
            <a:r>
              <a:rPr lang="en-GB" dirty="0"/>
              <a:t>Most of the </a:t>
            </a:r>
            <a:r>
              <a:rPr lang="en-GB" dirty="0" err="1"/>
              <a:t>kafka</a:t>
            </a:r>
            <a:r>
              <a:rPr lang="en-GB" dirty="0"/>
              <a:t> images are from here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5517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9B8-654F-702A-7CB8-98AC51D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80981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442-1068-96F5-011D-90D9E1F2C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workshop 1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1510-6665-8FB3-194B-9581EE17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you have any questions, please reach out to us.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6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8BCC9-67AF-E688-8117-7A2BFCA5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0C5-7F0C-C646-E923-86AA4A01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25908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033-CF44-474F-F682-931C8ABB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FB0-D132-C502-62C1-AB05C98C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 Registry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0F045-505F-A163-AB06-F6752195A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fortedigital</a:t>
            </a:r>
            <a:r>
              <a:rPr lang="en-GB" dirty="0"/>
              <a:t>/cg-</a:t>
            </a:r>
            <a:r>
              <a:rPr lang="en-GB" dirty="0" err="1"/>
              <a:t>kafka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8908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ssage serialization diagram showing how Apache Kafka Producers integer and string serializers.">
            <a:extLst>
              <a:ext uri="{FF2B5EF4-FFF2-40B4-BE49-F238E27FC236}">
                <a16:creationId xmlns:a16="http://schemas.microsoft.com/office/drawing/2014/main" id="{AC145DF6-FC20-D3FB-A489-E71DFD73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68" y="1326007"/>
            <a:ext cx="6142832" cy="51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55CE9-E484-7430-DA10-FDF61695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Producer – Message 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F146-7CE7-AC66-698D-008A2714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58054" cy="4351338"/>
          </a:xfrm>
        </p:spPr>
        <p:txBody>
          <a:bodyPr/>
          <a:lstStyle/>
          <a:p>
            <a:r>
              <a:rPr lang="en-NO" dirty="0"/>
              <a:t>Kafka only acceps and sends bytes as input and output</a:t>
            </a:r>
          </a:p>
          <a:p>
            <a:r>
              <a:rPr lang="en-NO" dirty="0"/>
              <a:t>Seralization is used for key and value</a:t>
            </a:r>
          </a:p>
          <a:p>
            <a:r>
              <a:rPr lang="en-GB" dirty="0"/>
              <a:t>C</a:t>
            </a:r>
            <a:r>
              <a:rPr lang="en-NO" dirty="0"/>
              <a:t>ommon Serializers</a:t>
            </a:r>
          </a:p>
          <a:p>
            <a:pPr lvl="1"/>
            <a:r>
              <a:rPr lang="en-NO" dirty="0"/>
              <a:t>String(incl. JSON)</a:t>
            </a:r>
          </a:p>
          <a:p>
            <a:pPr lvl="1"/>
            <a:r>
              <a:rPr lang="en-NO" dirty="0"/>
              <a:t>Int,Float</a:t>
            </a:r>
          </a:p>
          <a:p>
            <a:pPr lvl="1"/>
            <a:r>
              <a:rPr lang="en-NO" dirty="0"/>
              <a:t>Avro</a:t>
            </a:r>
          </a:p>
          <a:p>
            <a:pPr lvl="1"/>
            <a:r>
              <a:rPr lang="en-NO" dirty="0"/>
              <a:t>Protobuf</a:t>
            </a:r>
          </a:p>
        </p:txBody>
      </p:sp>
    </p:spTree>
    <p:extLst>
      <p:ext uri="{BB962C8B-B14F-4D97-AF65-F5344CB8AC3E}">
        <p14:creationId xmlns:p14="http://schemas.microsoft.com/office/powerpoint/2010/main" val="28139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fka Consumers must use the same format for deserialization that was used by the producer when serializing the message. This daigram shows the deserialization process.">
            <a:extLst>
              <a:ext uri="{FF2B5EF4-FFF2-40B4-BE49-F238E27FC236}">
                <a16:creationId xmlns:a16="http://schemas.microsoft.com/office/drawing/2014/main" id="{B8E2C5BB-BBC7-31DC-9881-49BD7F76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9" y="1027906"/>
            <a:ext cx="6149237" cy="51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8FA93-96D5-E428-4057-2443C88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Consumer Deserializer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1158-D337-0E59-7DAC-28ED4006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5488" cy="4351338"/>
          </a:xfrm>
        </p:spPr>
        <p:txBody>
          <a:bodyPr/>
          <a:lstStyle/>
          <a:p>
            <a:r>
              <a:rPr lang="en-NO" dirty="0"/>
              <a:t>Deserializer is used for value and key</a:t>
            </a:r>
          </a:p>
          <a:p>
            <a:r>
              <a:rPr lang="en-NO" dirty="0"/>
              <a:t>Common Deserializer</a:t>
            </a:r>
          </a:p>
          <a:p>
            <a:pPr lvl="1"/>
            <a:r>
              <a:rPr lang="en-NO" dirty="0"/>
              <a:t>String (incl. JSON)</a:t>
            </a:r>
          </a:p>
          <a:p>
            <a:pPr lvl="1"/>
            <a:r>
              <a:rPr lang="en-NO" dirty="0"/>
              <a:t>Int, Float</a:t>
            </a:r>
          </a:p>
          <a:p>
            <a:pPr lvl="1"/>
            <a:r>
              <a:rPr lang="en-NO" dirty="0"/>
              <a:t>Avro</a:t>
            </a:r>
          </a:p>
          <a:p>
            <a:pPr lvl="1"/>
            <a:r>
              <a:rPr lang="en-NO" dirty="0"/>
              <a:t>Protobuf</a:t>
            </a:r>
          </a:p>
          <a:p>
            <a:r>
              <a:rPr lang="en-NO" dirty="0"/>
              <a:t>The serialization / deserialization type must not change during a topic lifecycle (Create new instead)</a:t>
            </a:r>
          </a:p>
        </p:txBody>
      </p:sp>
    </p:spTree>
    <p:extLst>
      <p:ext uri="{BB962C8B-B14F-4D97-AF65-F5344CB8AC3E}">
        <p14:creationId xmlns:p14="http://schemas.microsoft.com/office/powerpoint/2010/main" val="25686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3622-84BA-6107-FDFC-496426C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07C0-CA9D-ED97-8B39-CD31FDD3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NO" sz="2600"/>
              <a:t>Kafka takes bytes as an input and publishes them</a:t>
            </a:r>
          </a:p>
          <a:p>
            <a:r>
              <a:rPr lang="en-NO" sz="2600"/>
              <a:t>No data verification</a:t>
            </a:r>
          </a:p>
          <a:p>
            <a:endParaRPr lang="en-NO" sz="2600"/>
          </a:p>
          <a:p>
            <a:r>
              <a:rPr lang="en-NO" sz="2600"/>
              <a:t>What if Producer sends bad data?</a:t>
            </a:r>
          </a:p>
          <a:p>
            <a:r>
              <a:rPr lang="en-NO" sz="2600"/>
              <a:t>What if a field gets renamed?</a:t>
            </a:r>
          </a:p>
          <a:p>
            <a:r>
              <a:rPr lang="en-NO" sz="2600"/>
              <a:t>What if the data format changes from one day to another?</a:t>
            </a:r>
          </a:p>
          <a:p>
            <a:r>
              <a:rPr lang="en-NO" sz="2600" b="1"/>
              <a:t>The consumers break!!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46DD5-5C25-B5EB-CFAC-C1EA5833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59284"/>
            <a:ext cx="5181600" cy="168402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94FD8-CD65-8D08-4DD3-05EC104683B3}"/>
              </a:ext>
            </a:extLst>
          </p:cNvPr>
          <p:cNvSpPr/>
          <p:nvPr/>
        </p:nvSpPr>
        <p:spPr>
          <a:xfrm>
            <a:off x="6019800" y="2864313"/>
            <a:ext cx="3148423" cy="56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116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495-25F5-338E-80BF-7D97898B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DC1B-09C8-7590-8F79-40239748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We need data to be self describable</a:t>
            </a:r>
          </a:p>
          <a:p>
            <a:r>
              <a:rPr lang="en-NO" dirty="0"/>
              <a:t>We need to be able to evolve data without breaking downstream consumers</a:t>
            </a:r>
          </a:p>
          <a:p>
            <a:r>
              <a:rPr lang="en-NO" dirty="0"/>
              <a:t>We need schemas… and a schema registry</a:t>
            </a:r>
          </a:p>
          <a:p>
            <a:r>
              <a:rPr lang="en-NO" dirty="0"/>
              <a:t>What if the kafka brokers were verifying the messages they receive?</a:t>
            </a:r>
          </a:p>
          <a:p>
            <a:r>
              <a:rPr lang="en-NO" dirty="0"/>
              <a:t>It would break what makes kafka so good</a:t>
            </a:r>
          </a:p>
          <a:p>
            <a:pPr lvl="1"/>
            <a:r>
              <a:rPr lang="en-NO" dirty="0"/>
              <a:t>Kafka doesn’t parse or even read you dara (no CPU usage)</a:t>
            </a:r>
          </a:p>
          <a:p>
            <a:pPr lvl="1"/>
            <a:r>
              <a:rPr lang="en-NO" dirty="0"/>
              <a:t>Kafka takes bytes as an input without even loading them into memory (Zero copy)</a:t>
            </a:r>
          </a:p>
          <a:p>
            <a:pPr lvl="1"/>
            <a:r>
              <a:rPr lang="en-NO" dirty="0"/>
              <a:t>Kafka distributes bytes</a:t>
            </a:r>
          </a:p>
          <a:p>
            <a:pPr lvl="1"/>
            <a:r>
              <a:rPr lang="en-NO" dirty="0"/>
              <a:t>As far as Kafka is concerned, its doesn’t even knw if your data is an integer, a string etc</a:t>
            </a:r>
          </a:p>
        </p:txBody>
      </p:sp>
    </p:spTree>
    <p:extLst>
      <p:ext uri="{BB962C8B-B14F-4D97-AF65-F5344CB8AC3E}">
        <p14:creationId xmlns:p14="http://schemas.microsoft.com/office/powerpoint/2010/main" val="3342749882"/>
      </p:ext>
    </p:extLst>
  </p:cSld>
  <p:clrMapOvr>
    <a:masterClrMapping/>
  </p:clrMapOvr>
</p:sld>
</file>

<file path=ppt/theme/theme1.xml><?xml version="1.0" encoding="utf-8"?>
<a:theme xmlns:a="http://schemas.openxmlformats.org/drawingml/2006/main" name="Forte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teTheme" id="{2B39CEF6-BED0-D747-A1AC-3655F0EDA5C6}" vid="{3BBC7A79-8CCB-3342-BBE5-1F34BD5B87FC}"/>
    </a:ext>
  </a:extLst>
</a:theme>
</file>

<file path=ppt/theme/theme2.xml><?xml version="1.0" encoding="utf-8"?>
<a:theme xmlns:a="http://schemas.openxmlformats.org/drawingml/2006/main" name="Header footer Blac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576709CB-832B-49F0-A6CC-067EB5F3B3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ForteTheme</Template>
  <TotalTime>8694</TotalTime>
  <Words>961</Words>
  <Application>Microsoft Macintosh PowerPoint</Application>
  <PresentationFormat>Widescreen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Haas Grot Disp R 55 Roman</vt:lpstr>
      <vt:lpstr>Nova Cut</vt:lpstr>
      <vt:lpstr>Roboto</vt:lpstr>
      <vt:lpstr>Roboto Medium</vt:lpstr>
      <vt:lpstr>ForteTheme</vt:lpstr>
      <vt:lpstr>Header footer Black</vt:lpstr>
      <vt:lpstr>Kafka – 102</vt:lpstr>
      <vt:lpstr>Agenda</vt:lpstr>
      <vt:lpstr>Resume workshop 1</vt:lpstr>
      <vt:lpstr>Short break</vt:lpstr>
      <vt:lpstr>Schema Registry</vt:lpstr>
      <vt:lpstr>Producer – Message Serializers</vt:lpstr>
      <vt:lpstr>Consumer Deserializer</vt:lpstr>
      <vt:lpstr>The need for a schema registry</vt:lpstr>
      <vt:lpstr>The need for a schema registry</vt:lpstr>
      <vt:lpstr>The need for a schema registry</vt:lpstr>
      <vt:lpstr>Pipeline without Schema Registry</vt:lpstr>
      <vt:lpstr>Schema Registry - Purpose</vt:lpstr>
      <vt:lpstr>Schema Registry - Gotchas</vt:lpstr>
      <vt:lpstr>Kafka Connect</vt:lpstr>
      <vt:lpstr>Why Kafka Connect</vt:lpstr>
      <vt:lpstr>Why Kafka Connect</vt:lpstr>
      <vt:lpstr>Kafka Connect - Architecture</vt:lpstr>
      <vt:lpstr>Kafka Connect – High Level</vt:lpstr>
      <vt:lpstr>Kafka Connect - Concepts</vt:lpstr>
      <vt:lpstr>Kafka Connect - Distributed</vt:lpstr>
      <vt:lpstr>Kafka Connect – Distributed </vt:lpstr>
      <vt:lpstr>Kafka Connect – Distributed </vt:lpstr>
      <vt:lpstr>Kafka Connect API &amp; Rest Proxy</vt:lpstr>
      <vt:lpstr>Sources – since that is important now a days</vt:lpstr>
      <vt:lpstr>Short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101</dc:title>
  <dc:creator>Mohamed, Daud</dc:creator>
  <cp:lastModifiedBy>Mohamed, Daud</cp:lastModifiedBy>
  <cp:revision>8</cp:revision>
  <dcterms:created xsi:type="dcterms:W3CDTF">2024-01-24T09:17:43Z</dcterms:created>
  <dcterms:modified xsi:type="dcterms:W3CDTF">2024-03-07T09:07:31Z</dcterms:modified>
</cp:coreProperties>
</file>