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bdmnCdYdEh3CXVqrO-HiRes.jpg"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plfXFHtGrm1XM6_v3-HiRes.jp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r6lE_1REQyr40c-SX-HiRes.jpg"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kf6RSHn--ecOO-Qyb-HiRes.jpg"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kr1czm_PfGQsyEf5t-HiRes.jpg"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ksLqS2aRQkuTNd83W-HiRes.jpg" id="36" name="Google Shape;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uftweMkhRUly___rz-HiRes.jpg"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kttVd4YDmJ_uL22tT-HiRes.jpg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kvSdWdFaGI-T6Z6cN-HiRes.jpg" id="54" name="Google Shape;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apMZH9Satha87aEhgX-HiRes.jpg" id="60" name="Google Shape;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