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995F0D-4901-40A0-908D-7D35B124ED61}" v="222" dt="2020-11-27T02:16:51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Forte" userId="831f5f1da6d5c7f7" providerId="LiveId" clId="{C3995F0D-4901-40A0-908D-7D35B124ED61}"/>
    <pc:docChg chg="undo custSel mod addSld delSld modSld">
      <pc:chgData name="Nicholas Forte" userId="831f5f1da6d5c7f7" providerId="LiveId" clId="{C3995F0D-4901-40A0-908D-7D35B124ED61}" dt="2020-11-27T02:19:16.669" v="2980" actId="1076"/>
      <pc:docMkLst>
        <pc:docMk/>
      </pc:docMkLst>
      <pc:sldChg chg="addSp delSp modSp mod modTransition setBg modAnim setClrOvrMap">
        <pc:chgData name="Nicholas Forte" userId="831f5f1da6d5c7f7" providerId="LiveId" clId="{C3995F0D-4901-40A0-908D-7D35B124ED61}" dt="2020-11-26T21:58:55.183" v="208"/>
        <pc:sldMkLst>
          <pc:docMk/>
          <pc:sldMk cId="888634422" sldId="256"/>
        </pc:sldMkLst>
        <pc:spChg chg="mod ord">
          <ac:chgData name="Nicholas Forte" userId="831f5f1da6d5c7f7" providerId="LiveId" clId="{C3995F0D-4901-40A0-908D-7D35B124ED61}" dt="2020-11-26T21:58:45.481" v="207" actId="113"/>
          <ac:spMkLst>
            <pc:docMk/>
            <pc:sldMk cId="888634422" sldId="256"/>
            <ac:spMk id="15" creationId="{E04F7683-9F30-40B4-AA12-EF7D460F4ED4}"/>
          </ac:spMkLst>
        </pc:spChg>
        <pc:spChg chg="add del">
          <ac:chgData name="Nicholas Forte" userId="831f5f1da6d5c7f7" providerId="LiveId" clId="{C3995F0D-4901-40A0-908D-7D35B124ED61}" dt="2020-11-26T21:51:35.630" v="25" actId="26606"/>
          <ac:spMkLst>
            <pc:docMk/>
            <pc:sldMk cId="888634422" sldId="256"/>
            <ac:spMk id="19" creationId="{AF2F604E-43BE-4DC3-B983-E071523364F8}"/>
          </ac:spMkLst>
        </pc:spChg>
        <pc:spChg chg="add del">
          <ac:chgData name="Nicholas Forte" userId="831f5f1da6d5c7f7" providerId="LiveId" clId="{C3995F0D-4901-40A0-908D-7D35B124ED61}" dt="2020-11-26T21:51:35.630" v="25" actId="26606"/>
          <ac:spMkLst>
            <pc:docMk/>
            <pc:sldMk cId="888634422" sldId="256"/>
            <ac:spMk id="20" creationId="{08C9B587-E65E-4B52-B37C-ABEBB6E87928}"/>
          </ac:spMkLst>
        </pc:spChg>
        <pc:spChg chg="add del">
          <ac:chgData name="Nicholas Forte" userId="831f5f1da6d5c7f7" providerId="LiveId" clId="{C3995F0D-4901-40A0-908D-7D35B124ED61}" dt="2020-11-26T21:51:47.919" v="27" actId="26606"/>
          <ac:spMkLst>
            <pc:docMk/>
            <pc:sldMk cId="888634422" sldId="256"/>
            <ac:spMk id="21" creationId="{BCC55ACC-A2F6-403C-A3A4-D59B3734D45F}"/>
          </ac:spMkLst>
        </pc:spChg>
        <pc:spChg chg="add del">
          <ac:chgData name="Nicholas Forte" userId="831f5f1da6d5c7f7" providerId="LiveId" clId="{C3995F0D-4901-40A0-908D-7D35B124ED61}" dt="2020-11-26T21:51:35.630" v="25" actId="26606"/>
          <ac:spMkLst>
            <pc:docMk/>
            <pc:sldMk cId="888634422" sldId="256"/>
            <ac:spMk id="22" creationId="{0671A8AE-40A1-4631-A6B8-581AFF065482}"/>
          </ac:spMkLst>
        </pc:spChg>
        <pc:spChg chg="add del">
          <ac:chgData name="Nicholas Forte" userId="831f5f1da6d5c7f7" providerId="LiveId" clId="{C3995F0D-4901-40A0-908D-7D35B124ED61}" dt="2020-11-26T21:52:18.074" v="29" actId="26606"/>
          <ac:spMkLst>
            <pc:docMk/>
            <pc:sldMk cId="888634422" sldId="256"/>
            <ac:spMk id="23" creationId="{75CC5FF6-C911-4883-B5F7-F5F3E29A8BDE}"/>
          </ac:spMkLst>
        </pc:spChg>
        <pc:spChg chg="add del">
          <ac:chgData name="Nicholas Forte" userId="831f5f1da6d5c7f7" providerId="LiveId" clId="{C3995F0D-4901-40A0-908D-7D35B124ED61}" dt="2020-11-26T21:51:35.630" v="25" actId="26606"/>
          <ac:spMkLst>
            <pc:docMk/>
            <pc:sldMk cId="888634422" sldId="256"/>
            <ac:spMk id="24" creationId="{AB58EF07-17C2-48CF-ABB0-EEF1F17CB8F0}"/>
          </ac:spMkLst>
        </pc:spChg>
        <pc:spChg chg="add del">
          <ac:chgData name="Nicholas Forte" userId="831f5f1da6d5c7f7" providerId="LiveId" clId="{C3995F0D-4901-40A0-908D-7D35B124ED61}" dt="2020-11-26T21:52:18.074" v="29" actId="26606"/>
          <ac:spMkLst>
            <pc:docMk/>
            <pc:sldMk cId="888634422" sldId="256"/>
            <ac:spMk id="25" creationId="{84E2200F-ED39-40A1-A6F7-65A45ED6D752}"/>
          </ac:spMkLst>
        </pc:spChg>
        <pc:spChg chg="add del mod">
          <ac:chgData name="Nicholas Forte" userId="831f5f1da6d5c7f7" providerId="LiveId" clId="{C3995F0D-4901-40A0-908D-7D35B124ED61}" dt="2020-11-26T21:52:46.265" v="39" actId="1076"/>
          <ac:spMkLst>
            <pc:docMk/>
            <pc:sldMk cId="888634422" sldId="256"/>
            <ac:spMk id="26" creationId="{EB455762-8091-4AB0-83FC-1C264899C47E}"/>
          </ac:spMkLst>
        </pc:spChg>
        <pc:spChg chg="add del">
          <ac:chgData name="Nicholas Forte" userId="831f5f1da6d5c7f7" providerId="LiveId" clId="{C3995F0D-4901-40A0-908D-7D35B124ED61}" dt="2020-11-26T21:52:46.281" v="40" actId="21"/>
          <ac:spMkLst>
            <pc:docMk/>
            <pc:sldMk cId="888634422" sldId="256"/>
            <ac:spMk id="28" creationId="{3BC74291-E13B-457C-AB73-25195DBC25E5}"/>
          </ac:spMkLst>
        </pc:spChg>
        <pc:spChg chg="add del">
          <ac:chgData name="Nicholas Forte" userId="831f5f1da6d5c7f7" providerId="LiveId" clId="{C3995F0D-4901-40A0-908D-7D35B124ED61}" dt="2020-11-26T21:52:18.074" v="29" actId="26606"/>
          <ac:spMkLst>
            <pc:docMk/>
            <pc:sldMk cId="888634422" sldId="256"/>
            <ac:spMk id="34" creationId="{B163B796-84D7-4069-93D0-7A496A03AA19}"/>
          </ac:spMkLst>
        </pc:spChg>
        <pc:spChg chg="add del">
          <ac:chgData name="Nicholas Forte" userId="831f5f1da6d5c7f7" providerId="LiveId" clId="{C3995F0D-4901-40A0-908D-7D35B124ED61}" dt="2020-11-26T21:52:18.074" v="29" actId="26606"/>
          <ac:spMkLst>
            <pc:docMk/>
            <pc:sldMk cId="888634422" sldId="256"/>
            <ac:spMk id="42" creationId="{A4AE5E3E-9489-4D5A-A458-72C3E481CB83}"/>
          </ac:spMkLst>
        </pc:spChg>
        <pc:spChg chg="add del">
          <ac:chgData name="Nicholas Forte" userId="831f5f1da6d5c7f7" providerId="LiveId" clId="{C3995F0D-4901-40A0-908D-7D35B124ED61}" dt="2020-11-26T21:52:40.960" v="37" actId="26606"/>
          <ac:spMkLst>
            <pc:docMk/>
            <pc:sldMk cId="888634422" sldId="256"/>
            <ac:spMk id="56" creationId="{FB5B0058-AF13-4859-B429-4EDDE2A26F7F}"/>
          </ac:spMkLst>
        </pc:spChg>
        <pc:spChg chg="add del">
          <ac:chgData name="Nicholas Forte" userId="831f5f1da6d5c7f7" providerId="LiveId" clId="{C3995F0D-4901-40A0-908D-7D35B124ED61}" dt="2020-11-26T21:52:40.960" v="37" actId="26606"/>
          <ac:spMkLst>
            <pc:docMk/>
            <pc:sldMk cId="888634422" sldId="256"/>
            <ac:spMk id="57" creationId="{D84C2E9E-0B5D-4B5F-9A1F-70EBDCE39034}"/>
          </ac:spMkLst>
        </pc:spChg>
        <pc:grpChg chg="add del">
          <ac:chgData name="Nicholas Forte" userId="831f5f1da6d5c7f7" providerId="LiveId" clId="{C3995F0D-4901-40A0-908D-7D35B124ED61}" dt="2020-11-26T21:52:18.074" v="29" actId="26606"/>
          <ac:grpSpMkLst>
            <pc:docMk/>
            <pc:sldMk cId="888634422" sldId="256"/>
            <ac:grpSpMk id="33" creationId="{A4DC59FE-95C7-4792-8613-8387631B1D38}"/>
          </ac:grpSpMkLst>
        </pc:grpChg>
        <pc:grpChg chg="add del">
          <ac:chgData name="Nicholas Forte" userId="831f5f1da6d5c7f7" providerId="LiveId" clId="{C3995F0D-4901-40A0-908D-7D35B124ED61}" dt="2020-11-26T21:52:18.074" v="29" actId="26606"/>
          <ac:grpSpMkLst>
            <pc:docMk/>
            <pc:sldMk cId="888634422" sldId="256"/>
            <ac:grpSpMk id="36" creationId="{87A77F8F-E829-4314-9F44-36169F7548CE}"/>
          </ac:grpSpMkLst>
        </pc:grpChg>
        <pc:grpChg chg="add del">
          <ac:chgData name="Nicholas Forte" userId="831f5f1da6d5c7f7" providerId="LiveId" clId="{C3995F0D-4901-40A0-908D-7D35B124ED61}" dt="2020-11-26T21:52:18.074" v="29" actId="26606"/>
          <ac:grpSpMkLst>
            <pc:docMk/>
            <pc:sldMk cId="888634422" sldId="256"/>
            <ac:grpSpMk id="44" creationId="{0E88FC08-D56F-45D4-AC54-B89F64697BE4}"/>
          </ac:grpSpMkLst>
        </pc:grpChg>
        <pc:grpChg chg="add del">
          <ac:chgData name="Nicholas Forte" userId="831f5f1da6d5c7f7" providerId="LiveId" clId="{C3995F0D-4901-40A0-908D-7D35B124ED61}" dt="2020-11-26T21:52:18.074" v="29" actId="26606"/>
          <ac:grpSpMkLst>
            <pc:docMk/>
            <pc:sldMk cId="888634422" sldId="256"/>
            <ac:grpSpMk id="50" creationId="{B138BDDD-D054-4F0A-BB1F-9D016848D623}"/>
          </ac:grpSpMkLst>
        </pc:grpChg>
        <pc:picChg chg="add mod">
          <ac:chgData name="Nicholas Forte" userId="831f5f1da6d5c7f7" providerId="LiveId" clId="{C3995F0D-4901-40A0-908D-7D35B124ED61}" dt="2020-11-26T21:53:46.338" v="46" actId="1076"/>
          <ac:picMkLst>
            <pc:docMk/>
            <pc:sldMk cId="888634422" sldId="256"/>
            <ac:picMk id="3" creationId="{DEC8E03F-4811-4D00-B73A-0EE172C42B4D}"/>
          </ac:picMkLst>
        </pc:picChg>
        <pc:picChg chg="add del">
          <ac:chgData name="Nicholas Forte" userId="831f5f1da6d5c7f7" providerId="LiveId" clId="{C3995F0D-4901-40A0-908D-7D35B124ED61}" dt="2020-11-26T21:54:35.341" v="50"/>
          <ac:picMkLst>
            <pc:docMk/>
            <pc:sldMk cId="888634422" sldId="256"/>
            <ac:picMk id="4" creationId="{8299572B-886E-4743-B8B8-D7E133C27422}"/>
          </ac:picMkLst>
        </pc:picChg>
        <pc:picChg chg="mod">
          <ac:chgData name="Nicholas Forte" userId="831f5f1da6d5c7f7" providerId="LiveId" clId="{C3995F0D-4901-40A0-908D-7D35B124ED61}" dt="2020-11-26T21:52:40.960" v="37" actId="26606"/>
          <ac:picMkLst>
            <pc:docMk/>
            <pc:sldMk cId="888634422" sldId="256"/>
            <ac:picMk id="17" creationId="{EBFF8734-331A-4FA2-B452-D8558944FD6B}"/>
          </ac:picMkLst>
        </pc:picChg>
        <pc:picChg chg="add mod">
          <ac:chgData name="Nicholas Forte" userId="831f5f1da6d5c7f7" providerId="LiveId" clId="{C3995F0D-4901-40A0-908D-7D35B124ED61}" dt="2020-11-26T21:57:34.945" v="65" actId="1076"/>
          <ac:picMkLst>
            <pc:docMk/>
            <pc:sldMk cId="888634422" sldId="256"/>
            <ac:picMk id="49" creationId="{250C119A-DBB6-4BCF-B568-060B1DCD63B7}"/>
          </ac:picMkLst>
        </pc:picChg>
        <pc:picChg chg="add del">
          <ac:chgData name="Nicholas Forte" userId="831f5f1da6d5c7f7" providerId="LiveId" clId="{C3995F0D-4901-40A0-908D-7D35B124ED61}" dt="2020-11-26T21:54:24.666" v="48"/>
          <ac:picMkLst>
            <pc:docMk/>
            <pc:sldMk cId="888634422" sldId="256"/>
            <ac:picMk id="1026" creationId="{3FBBE3A4-3495-40BA-A490-6FF102E46265}"/>
          </ac:picMkLst>
        </pc:picChg>
        <pc:picChg chg="del">
          <ac:chgData name="Nicholas Forte" userId="831f5f1da6d5c7f7" providerId="LiveId" clId="{C3995F0D-4901-40A0-908D-7D35B124ED61}" dt="2020-11-26T21:50:03.748" v="2" actId="478"/>
          <ac:picMkLst>
            <pc:docMk/>
            <pc:sldMk cId="888634422" sldId="256"/>
            <ac:picMk id="1028" creationId="{3153428F-0A48-4F9E-A715-5AD20782B2AE}"/>
          </ac:picMkLst>
        </pc:picChg>
      </pc:sldChg>
      <pc:sldChg chg="delSp modSp mod">
        <pc:chgData name="Nicholas Forte" userId="831f5f1da6d5c7f7" providerId="LiveId" clId="{C3995F0D-4901-40A0-908D-7D35B124ED61}" dt="2020-11-26T22:20:49.294" v="340" actId="2711"/>
        <pc:sldMkLst>
          <pc:docMk/>
          <pc:sldMk cId="2091762640" sldId="257"/>
        </pc:sldMkLst>
        <pc:spChg chg="del">
          <ac:chgData name="Nicholas Forte" userId="831f5f1da6d5c7f7" providerId="LiveId" clId="{C3995F0D-4901-40A0-908D-7D35B124ED61}" dt="2020-11-26T21:49:59.759" v="0" actId="478"/>
          <ac:spMkLst>
            <pc:docMk/>
            <pc:sldMk cId="2091762640" sldId="257"/>
            <ac:spMk id="4" creationId="{095FDB0A-3FFD-48F8-94B0-F83EF4E33304}"/>
          </ac:spMkLst>
        </pc:spChg>
        <pc:spChg chg="del">
          <ac:chgData name="Nicholas Forte" userId="831f5f1da6d5c7f7" providerId="LiveId" clId="{C3995F0D-4901-40A0-908D-7D35B124ED61}" dt="2020-11-26T21:50:00.819" v="1" actId="478"/>
          <ac:spMkLst>
            <pc:docMk/>
            <pc:sldMk cId="2091762640" sldId="257"/>
            <ac:spMk id="9" creationId="{1B0DA368-1091-42AA-B379-061193F456D8}"/>
          </ac:spMkLst>
        </pc:spChg>
        <pc:spChg chg="mod">
          <ac:chgData name="Nicholas Forte" userId="831f5f1da6d5c7f7" providerId="LiveId" clId="{C3995F0D-4901-40A0-908D-7D35B124ED61}" dt="2020-11-26T22:20:49.294" v="340" actId="2711"/>
          <ac:spMkLst>
            <pc:docMk/>
            <pc:sldMk cId="2091762640" sldId="257"/>
            <ac:spMk id="12" creationId="{EA96C75F-7BB9-4EDC-8775-1FD7EC5DC502}"/>
          </ac:spMkLst>
        </pc:spChg>
        <pc:spChg chg="mod">
          <ac:chgData name="Nicholas Forte" userId="831f5f1da6d5c7f7" providerId="LiveId" clId="{C3995F0D-4901-40A0-908D-7D35B124ED61}" dt="2020-11-26T22:01:44.469" v="292" actId="20577"/>
          <ac:spMkLst>
            <pc:docMk/>
            <pc:sldMk cId="2091762640" sldId="257"/>
            <ac:spMk id="13" creationId="{30A803E2-8CB3-40AD-8017-A17D861658B3}"/>
          </ac:spMkLst>
        </pc:spChg>
      </pc:sldChg>
      <pc:sldChg chg="addSp delSp modSp new del mod setBg modAnim">
        <pc:chgData name="Nicholas Forte" userId="831f5f1da6d5c7f7" providerId="LiveId" clId="{C3995F0D-4901-40A0-908D-7D35B124ED61}" dt="2020-11-26T22:43:02.096" v="1098" actId="2696"/>
        <pc:sldMkLst>
          <pc:docMk/>
          <pc:sldMk cId="3250465358" sldId="258"/>
        </pc:sldMkLst>
        <pc:spChg chg="del">
          <ac:chgData name="Nicholas Forte" userId="831f5f1da6d5c7f7" providerId="LiveId" clId="{C3995F0D-4901-40A0-908D-7D35B124ED61}" dt="2020-11-26T22:01:51.082" v="294" actId="478"/>
          <ac:spMkLst>
            <pc:docMk/>
            <pc:sldMk cId="3250465358" sldId="258"/>
            <ac:spMk id="2" creationId="{A5B0EF15-65F8-4A58-9C42-0DAD1B32F771}"/>
          </ac:spMkLst>
        </pc:spChg>
        <pc:spChg chg="del">
          <ac:chgData name="Nicholas Forte" userId="831f5f1da6d5c7f7" providerId="LiveId" clId="{C3995F0D-4901-40A0-908D-7D35B124ED61}" dt="2020-11-26T22:01:52.695" v="295" actId="478"/>
          <ac:spMkLst>
            <pc:docMk/>
            <pc:sldMk cId="3250465358" sldId="258"/>
            <ac:spMk id="3" creationId="{43AF0584-9E4B-443C-8BEC-1A305450540E}"/>
          </ac:spMkLst>
        </pc:spChg>
        <pc:spChg chg="add mod">
          <ac:chgData name="Nicholas Forte" userId="831f5f1da6d5c7f7" providerId="LiveId" clId="{C3995F0D-4901-40A0-908D-7D35B124ED61}" dt="2020-11-26T22:20:37.671" v="338" actId="2711"/>
          <ac:spMkLst>
            <pc:docMk/>
            <pc:sldMk cId="3250465358" sldId="258"/>
            <ac:spMk id="8" creationId="{DEC2474D-DEC0-4E60-9A2A-141FAAEE32AD}"/>
          </ac:spMkLst>
        </pc:spChg>
        <pc:spChg chg="add del">
          <ac:chgData name="Nicholas Forte" userId="831f5f1da6d5c7f7" providerId="LiveId" clId="{C3995F0D-4901-40A0-908D-7D35B124ED61}" dt="2020-11-26T22:19:57.542" v="331" actId="26606"/>
          <ac:spMkLst>
            <pc:docMk/>
            <pc:sldMk cId="3250465358" sldId="258"/>
            <ac:spMk id="15" creationId="{16C5FA50-8D52-4617-AF91-5C7B1C8352F1}"/>
          </ac:spMkLst>
        </pc:spChg>
        <pc:spChg chg="add del">
          <ac:chgData name="Nicholas Forte" userId="831f5f1da6d5c7f7" providerId="LiveId" clId="{C3995F0D-4901-40A0-908D-7D35B124ED61}" dt="2020-11-26T22:19:57.542" v="331" actId="26606"/>
          <ac:spMkLst>
            <pc:docMk/>
            <pc:sldMk cId="3250465358" sldId="258"/>
            <ac:spMk id="17" creationId="{E223798C-12AD-4B0C-A50C-D676347D67CF}"/>
          </ac:spMkLst>
        </pc:spChg>
        <pc:spChg chg="add del">
          <ac:chgData name="Nicholas Forte" userId="831f5f1da6d5c7f7" providerId="LiveId" clId="{C3995F0D-4901-40A0-908D-7D35B124ED61}" dt="2020-11-26T22:20:00.513" v="333" actId="26606"/>
          <ac:spMkLst>
            <pc:docMk/>
            <pc:sldMk cId="3250465358" sldId="258"/>
            <ac:spMk id="19" creationId="{6832F003-FCA6-4CFB-A2EA-308F3AA257D1}"/>
          </ac:spMkLst>
        </pc:spChg>
        <pc:spChg chg="add del">
          <ac:chgData name="Nicholas Forte" userId="831f5f1da6d5c7f7" providerId="LiveId" clId="{C3995F0D-4901-40A0-908D-7D35B124ED61}" dt="2020-11-26T22:20:00.513" v="333" actId="26606"/>
          <ac:spMkLst>
            <pc:docMk/>
            <pc:sldMk cId="3250465358" sldId="258"/>
            <ac:spMk id="20" creationId="{B34F5AD2-EDBD-4BBD-A55C-EAFFD0C7097A}"/>
          </ac:spMkLst>
        </pc:spChg>
        <pc:spChg chg="add del">
          <ac:chgData name="Nicholas Forte" userId="831f5f1da6d5c7f7" providerId="LiveId" clId="{C3995F0D-4901-40A0-908D-7D35B124ED61}" dt="2020-11-26T22:20:00.513" v="333" actId="26606"/>
          <ac:spMkLst>
            <pc:docMk/>
            <pc:sldMk cId="3250465358" sldId="258"/>
            <ac:spMk id="21" creationId="{C3896A03-3945-419A-B66B-4EE266EDD152}"/>
          </ac:spMkLst>
        </pc:spChg>
        <pc:picChg chg="add del mod">
          <ac:chgData name="Nicholas Forte" userId="831f5f1da6d5c7f7" providerId="LiveId" clId="{C3995F0D-4901-40A0-908D-7D35B124ED61}" dt="2020-11-26T22:18:36.362" v="302" actId="478"/>
          <ac:picMkLst>
            <pc:docMk/>
            <pc:sldMk cId="3250465358" sldId="258"/>
            <ac:picMk id="5" creationId="{C0D092FB-6F5D-4F06-BCC3-BE30D2FF9BD7}"/>
          </ac:picMkLst>
        </pc:picChg>
        <pc:picChg chg="add mod ord">
          <ac:chgData name="Nicholas Forte" userId="831f5f1da6d5c7f7" providerId="LiveId" clId="{C3995F0D-4901-40A0-908D-7D35B124ED61}" dt="2020-11-26T22:22:13.318" v="353" actId="1076"/>
          <ac:picMkLst>
            <pc:docMk/>
            <pc:sldMk cId="3250465358" sldId="258"/>
            <ac:picMk id="7" creationId="{65E69D38-2DD4-4903-AC86-2909953A1E52}"/>
          </ac:picMkLst>
        </pc:picChg>
        <pc:picChg chg="add mod">
          <ac:chgData name="Nicholas Forte" userId="831f5f1da6d5c7f7" providerId="LiveId" clId="{C3995F0D-4901-40A0-908D-7D35B124ED61}" dt="2020-11-26T22:19:53.701" v="329"/>
          <ac:picMkLst>
            <pc:docMk/>
            <pc:sldMk cId="3250465358" sldId="258"/>
            <ac:picMk id="10" creationId="{917F1CFC-744E-4869-ADF6-81B8B6C612CD}"/>
          </ac:picMkLst>
        </pc:picChg>
        <pc:picChg chg="add mod">
          <ac:chgData name="Nicholas Forte" userId="831f5f1da6d5c7f7" providerId="LiveId" clId="{C3995F0D-4901-40A0-908D-7D35B124ED61}" dt="2020-11-26T22:22:09.221" v="351" actId="14100"/>
          <ac:picMkLst>
            <pc:docMk/>
            <pc:sldMk cId="3250465358" sldId="258"/>
            <ac:picMk id="16" creationId="{EAE73817-0D96-4D11-8F6B-AFFD5F216AF4}"/>
          </ac:picMkLst>
        </pc:picChg>
        <pc:picChg chg="add mod">
          <ac:chgData name="Nicholas Forte" userId="831f5f1da6d5c7f7" providerId="LiveId" clId="{C3995F0D-4901-40A0-908D-7D35B124ED61}" dt="2020-11-26T22:22:29.885" v="356" actId="1076"/>
          <ac:picMkLst>
            <pc:docMk/>
            <pc:sldMk cId="3250465358" sldId="258"/>
            <ac:picMk id="18" creationId="{F164D6E5-F671-4A59-9E7F-5C83929DD4A8}"/>
          </ac:picMkLst>
        </pc:picChg>
        <pc:picChg chg="add del">
          <ac:chgData name="Nicholas Forte" userId="831f5f1da6d5c7f7" providerId="LiveId" clId="{C3995F0D-4901-40A0-908D-7D35B124ED61}" dt="2020-11-26T22:18:19.224" v="298" actId="478"/>
          <ac:picMkLst>
            <pc:docMk/>
            <pc:sldMk cId="3250465358" sldId="258"/>
            <ac:picMk id="2050" creationId="{E5605B83-7909-47B1-B6C2-CFC1FED1F73D}"/>
          </ac:picMkLst>
        </pc:picChg>
      </pc:sldChg>
      <pc:sldChg chg="addSp delSp modSp new mod setBg delAnim modAnim">
        <pc:chgData name="Nicholas Forte" userId="831f5f1da6d5c7f7" providerId="LiveId" clId="{C3995F0D-4901-40A0-908D-7D35B124ED61}" dt="2020-11-26T23:06:55.134" v="1248" actId="1076"/>
        <pc:sldMkLst>
          <pc:docMk/>
          <pc:sldMk cId="838613292" sldId="259"/>
        </pc:sldMkLst>
        <pc:spChg chg="del">
          <ac:chgData name="Nicholas Forte" userId="831f5f1da6d5c7f7" providerId="LiveId" clId="{C3995F0D-4901-40A0-908D-7D35B124ED61}" dt="2020-11-26T22:25:04.488" v="358" actId="478"/>
          <ac:spMkLst>
            <pc:docMk/>
            <pc:sldMk cId="838613292" sldId="259"/>
            <ac:spMk id="2" creationId="{3B0A5F9A-5531-4D74-8C25-2DCE8C2ABFD7}"/>
          </ac:spMkLst>
        </pc:spChg>
        <pc:spChg chg="del">
          <ac:chgData name="Nicholas Forte" userId="831f5f1da6d5c7f7" providerId="LiveId" clId="{C3995F0D-4901-40A0-908D-7D35B124ED61}" dt="2020-11-26T22:25:06.173" v="359" actId="478"/>
          <ac:spMkLst>
            <pc:docMk/>
            <pc:sldMk cId="838613292" sldId="259"/>
            <ac:spMk id="3" creationId="{3B5426D9-9867-4296-8728-99CB64587055}"/>
          </ac:spMkLst>
        </pc:spChg>
        <pc:spChg chg="add mod">
          <ac:chgData name="Nicholas Forte" userId="831f5f1da6d5c7f7" providerId="LiveId" clId="{C3995F0D-4901-40A0-908D-7D35B124ED61}" dt="2020-11-26T22:30:23.015" v="491" actId="164"/>
          <ac:spMkLst>
            <pc:docMk/>
            <pc:sldMk cId="838613292" sldId="259"/>
            <ac:spMk id="7" creationId="{36AF0FE6-37CA-42ED-B93A-4AE0D8952770}"/>
          </ac:spMkLst>
        </pc:spChg>
        <pc:spChg chg="add mod">
          <ac:chgData name="Nicholas Forte" userId="831f5f1da6d5c7f7" providerId="LiveId" clId="{C3995F0D-4901-40A0-908D-7D35B124ED61}" dt="2020-11-26T22:31:32.277" v="499"/>
          <ac:spMkLst>
            <pc:docMk/>
            <pc:sldMk cId="838613292" sldId="259"/>
            <ac:spMk id="8" creationId="{6413C8D5-2A5E-4904-9FC8-796C6CA0E675}"/>
          </ac:spMkLst>
        </pc:spChg>
        <pc:spChg chg="add mod">
          <ac:chgData name="Nicholas Forte" userId="831f5f1da6d5c7f7" providerId="LiveId" clId="{C3995F0D-4901-40A0-908D-7D35B124ED61}" dt="2020-11-26T22:30:37.120" v="493" actId="113"/>
          <ac:spMkLst>
            <pc:docMk/>
            <pc:sldMk cId="838613292" sldId="259"/>
            <ac:spMk id="9" creationId="{16EA2FEC-3E14-4734-B119-E41FA7BE231C}"/>
          </ac:spMkLst>
        </pc:spChg>
        <pc:spChg chg="add mod">
          <ac:chgData name="Nicholas Forte" userId="831f5f1da6d5c7f7" providerId="LiveId" clId="{C3995F0D-4901-40A0-908D-7D35B124ED61}" dt="2020-11-26T23:05:24.879" v="1232" actId="20577"/>
          <ac:spMkLst>
            <pc:docMk/>
            <pc:sldMk cId="838613292" sldId="259"/>
            <ac:spMk id="10" creationId="{1D4F636B-4262-4AE8-B0C3-0B6B2AB4DA40}"/>
          </ac:spMkLst>
        </pc:spChg>
        <pc:spChg chg="add mod">
          <ac:chgData name="Nicholas Forte" userId="831f5f1da6d5c7f7" providerId="LiveId" clId="{C3995F0D-4901-40A0-908D-7D35B124ED61}" dt="2020-11-26T22:34:13.478" v="588" actId="164"/>
          <ac:spMkLst>
            <pc:docMk/>
            <pc:sldMk cId="838613292" sldId="259"/>
            <ac:spMk id="12" creationId="{4E180FA9-6768-4B16-AF76-7C71F2E3A08E}"/>
          </ac:spMkLst>
        </pc:spChg>
        <pc:spChg chg="add mod">
          <ac:chgData name="Nicholas Forte" userId="831f5f1da6d5c7f7" providerId="LiveId" clId="{C3995F0D-4901-40A0-908D-7D35B124ED61}" dt="2020-11-26T22:34:13.478" v="588" actId="164"/>
          <ac:spMkLst>
            <pc:docMk/>
            <pc:sldMk cId="838613292" sldId="259"/>
            <ac:spMk id="13" creationId="{AF6A39BC-AE92-4ADD-A9AF-236CAB5EF54B}"/>
          </ac:spMkLst>
        </pc:spChg>
        <pc:spChg chg="add mod">
          <ac:chgData name="Nicholas Forte" userId="831f5f1da6d5c7f7" providerId="LiveId" clId="{C3995F0D-4901-40A0-908D-7D35B124ED61}" dt="2020-11-26T23:06:14.758" v="1243" actId="1076"/>
          <ac:spMkLst>
            <pc:docMk/>
            <pc:sldMk cId="838613292" sldId="259"/>
            <ac:spMk id="14" creationId="{8A4F684C-4C0E-495C-8AE9-B0AC84138DCC}"/>
          </ac:spMkLst>
        </pc:spChg>
        <pc:spChg chg="add mod">
          <ac:chgData name="Nicholas Forte" userId="831f5f1da6d5c7f7" providerId="LiveId" clId="{C3995F0D-4901-40A0-908D-7D35B124ED61}" dt="2020-11-26T22:37:24.204" v="735" actId="20577"/>
          <ac:spMkLst>
            <pc:docMk/>
            <pc:sldMk cId="838613292" sldId="259"/>
            <ac:spMk id="15" creationId="{0A1BE894-39B6-4701-A2DA-A1BC0F44FAB8}"/>
          </ac:spMkLst>
        </pc:spChg>
        <pc:spChg chg="mod">
          <ac:chgData name="Nicholas Forte" userId="831f5f1da6d5c7f7" providerId="LiveId" clId="{C3995F0D-4901-40A0-908D-7D35B124ED61}" dt="2020-11-26T22:34:40.967" v="590"/>
          <ac:spMkLst>
            <pc:docMk/>
            <pc:sldMk cId="838613292" sldId="259"/>
            <ac:spMk id="18" creationId="{4902E9D1-6900-49BC-ABC2-DDF675B65251}"/>
          </ac:spMkLst>
        </pc:spChg>
        <pc:spChg chg="mod">
          <ac:chgData name="Nicholas Forte" userId="831f5f1da6d5c7f7" providerId="LiveId" clId="{C3995F0D-4901-40A0-908D-7D35B124ED61}" dt="2020-11-26T22:36:16.476" v="725" actId="20577"/>
          <ac:spMkLst>
            <pc:docMk/>
            <pc:sldMk cId="838613292" sldId="259"/>
            <ac:spMk id="19" creationId="{66565660-1EC9-467B-83EC-047A5D68AD96}"/>
          </ac:spMkLst>
        </pc:spChg>
        <pc:spChg chg="mod">
          <ac:chgData name="Nicholas Forte" userId="831f5f1da6d5c7f7" providerId="LiveId" clId="{C3995F0D-4901-40A0-908D-7D35B124ED61}" dt="2020-11-26T23:06:49.646" v="1247" actId="1076"/>
          <ac:spMkLst>
            <pc:docMk/>
            <pc:sldMk cId="838613292" sldId="259"/>
            <ac:spMk id="20" creationId="{B74D711C-894C-4EC6-A24E-68904F05B864}"/>
          </ac:spMkLst>
        </pc:spChg>
        <pc:spChg chg="mod">
          <ac:chgData name="Nicholas Forte" userId="831f5f1da6d5c7f7" providerId="LiveId" clId="{C3995F0D-4901-40A0-908D-7D35B124ED61}" dt="2020-11-26T23:06:55.134" v="1248" actId="1076"/>
          <ac:spMkLst>
            <pc:docMk/>
            <pc:sldMk cId="838613292" sldId="259"/>
            <ac:spMk id="21" creationId="{4251CDD5-9B1D-4CC9-966D-E62503D88881}"/>
          </ac:spMkLst>
        </pc:spChg>
        <pc:spChg chg="mod">
          <ac:chgData name="Nicholas Forte" userId="831f5f1da6d5c7f7" providerId="LiveId" clId="{C3995F0D-4901-40A0-908D-7D35B124ED61}" dt="2020-11-26T22:37:29.018" v="737"/>
          <ac:spMkLst>
            <pc:docMk/>
            <pc:sldMk cId="838613292" sldId="259"/>
            <ac:spMk id="23" creationId="{10BF6A0B-984B-49EA-AA65-C93AA4A5D3C0}"/>
          </ac:spMkLst>
        </pc:spChg>
        <pc:spChg chg="mod">
          <ac:chgData name="Nicholas Forte" userId="831f5f1da6d5c7f7" providerId="LiveId" clId="{C3995F0D-4901-40A0-908D-7D35B124ED61}" dt="2020-11-26T22:37:55.140" v="746" actId="20577"/>
          <ac:spMkLst>
            <pc:docMk/>
            <pc:sldMk cId="838613292" sldId="259"/>
            <ac:spMk id="24" creationId="{BBEDCA6D-8B40-45F6-A156-8D3C4E520D0B}"/>
          </ac:spMkLst>
        </pc:spChg>
        <pc:spChg chg="mod">
          <ac:chgData name="Nicholas Forte" userId="831f5f1da6d5c7f7" providerId="LiveId" clId="{C3995F0D-4901-40A0-908D-7D35B124ED61}" dt="2020-11-26T23:06:26.774" v="1245" actId="1076"/>
          <ac:spMkLst>
            <pc:docMk/>
            <pc:sldMk cId="838613292" sldId="259"/>
            <ac:spMk id="25" creationId="{E1B789C9-0180-4C63-B7E7-109C6A7E8B6F}"/>
          </ac:spMkLst>
        </pc:spChg>
        <pc:spChg chg="mod">
          <ac:chgData name="Nicholas Forte" userId="831f5f1da6d5c7f7" providerId="LiveId" clId="{C3995F0D-4901-40A0-908D-7D35B124ED61}" dt="2020-11-26T22:39:45.091" v="923" actId="1076"/>
          <ac:spMkLst>
            <pc:docMk/>
            <pc:sldMk cId="838613292" sldId="259"/>
            <ac:spMk id="26" creationId="{17081AF0-5B65-4042-93B4-E94BDCC1B3B6}"/>
          </ac:spMkLst>
        </pc:spChg>
        <pc:spChg chg="mod">
          <ac:chgData name="Nicholas Forte" userId="831f5f1da6d5c7f7" providerId="LiveId" clId="{C3995F0D-4901-40A0-908D-7D35B124ED61}" dt="2020-11-26T22:37:36.603" v="741"/>
          <ac:spMkLst>
            <pc:docMk/>
            <pc:sldMk cId="838613292" sldId="259"/>
            <ac:spMk id="28" creationId="{096C65AB-8C33-41BA-AC9E-F8F29E6B0403}"/>
          </ac:spMkLst>
        </pc:spChg>
        <pc:spChg chg="mod">
          <ac:chgData name="Nicholas Forte" userId="831f5f1da6d5c7f7" providerId="LiveId" clId="{C3995F0D-4901-40A0-908D-7D35B124ED61}" dt="2020-11-26T22:38:39.602" v="803" actId="20577"/>
          <ac:spMkLst>
            <pc:docMk/>
            <pc:sldMk cId="838613292" sldId="259"/>
            <ac:spMk id="29" creationId="{E71C1D11-9128-47EE-AF7C-F6112EB11773}"/>
          </ac:spMkLst>
        </pc:spChg>
        <pc:spChg chg="mod">
          <ac:chgData name="Nicholas Forte" userId="831f5f1da6d5c7f7" providerId="LiveId" clId="{C3995F0D-4901-40A0-908D-7D35B124ED61}" dt="2020-11-26T23:05:57.761" v="1239" actId="1076"/>
          <ac:spMkLst>
            <pc:docMk/>
            <pc:sldMk cId="838613292" sldId="259"/>
            <ac:spMk id="30" creationId="{32BECAA7-BC94-4BFE-9E2E-11BBBF599A71}"/>
          </ac:spMkLst>
        </pc:spChg>
        <pc:spChg chg="mod">
          <ac:chgData name="Nicholas Forte" userId="831f5f1da6d5c7f7" providerId="LiveId" clId="{C3995F0D-4901-40A0-908D-7D35B124ED61}" dt="2020-11-26T23:06:00.486" v="1240" actId="1076"/>
          <ac:spMkLst>
            <pc:docMk/>
            <pc:sldMk cId="838613292" sldId="259"/>
            <ac:spMk id="31" creationId="{D92882D4-E98E-401C-9407-BF43BCEA91C0}"/>
          </ac:spMkLst>
        </pc:spChg>
        <pc:spChg chg="add mod">
          <ac:chgData name="Nicholas Forte" userId="831f5f1da6d5c7f7" providerId="LiveId" clId="{C3995F0D-4901-40A0-908D-7D35B124ED61}" dt="2020-11-26T22:42:46.010" v="1097" actId="1076"/>
          <ac:spMkLst>
            <pc:docMk/>
            <pc:sldMk cId="838613292" sldId="259"/>
            <ac:spMk id="32" creationId="{A3221E06-B73F-4134-84C2-41593AE55BDD}"/>
          </ac:spMkLst>
        </pc:spChg>
        <pc:grpChg chg="add mod">
          <ac:chgData name="Nicholas Forte" userId="831f5f1da6d5c7f7" providerId="LiveId" clId="{C3995F0D-4901-40A0-908D-7D35B124ED61}" dt="2020-11-26T22:36:41.011" v="727" actId="1076"/>
          <ac:grpSpMkLst>
            <pc:docMk/>
            <pc:sldMk cId="838613292" sldId="259"/>
            <ac:grpSpMk id="11" creationId="{599D1513-CB7D-4DF3-BC26-01DAD9A94E3C}"/>
          </ac:grpSpMkLst>
        </pc:grpChg>
        <pc:grpChg chg="add mod">
          <ac:chgData name="Nicholas Forte" userId="831f5f1da6d5c7f7" providerId="LiveId" clId="{C3995F0D-4901-40A0-908D-7D35B124ED61}" dt="2020-11-26T22:36:45.243" v="728" actId="1076"/>
          <ac:grpSpMkLst>
            <pc:docMk/>
            <pc:sldMk cId="838613292" sldId="259"/>
            <ac:grpSpMk id="16" creationId="{4D336E8F-DA64-4AC0-A72A-4EC90C9FFDAC}"/>
          </ac:grpSpMkLst>
        </pc:grpChg>
        <pc:grpChg chg="add mod">
          <ac:chgData name="Nicholas Forte" userId="831f5f1da6d5c7f7" providerId="LiveId" clId="{C3995F0D-4901-40A0-908D-7D35B124ED61}" dt="2020-11-26T22:36:48.899" v="729" actId="1076"/>
          <ac:grpSpMkLst>
            <pc:docMk/>
            <pc:sldMk cId="838613292" sldId="259"/>
            <ac:grpSpMk id="17" creationId="{C5CDC83E-386E-4FF1-AE53-309F44D5C61B}"/>
          </ac:grpSpMkLst>
        </pc:grpChg>
        <pc:grpChg chg="add mod">
          <ac:chgData name="Nicholas Forte" userId="831f5f1da6d5c7f7" providerId="LiveId" clId="{C3995F0D-4901-40A0-908D-7D35B124ED61}" dt="2020-11-26T23:05:52.498" v="1236" actId="1076"/>
          <ac:grpSpMkLst>
            <pc:docMk/>
            <pc:sldMk cId="838613292" sldId="259"/>
            <ac:grpSpMk id="22" creationId="{5A939289-8040-45A4-9781-2B06E483CBE5}"/>
          </ac:grpSpMkLst>
        </pc:grpChg>
        <pc:grpChg chg="add mod">
          <ac:chgData name="Nicholas Forte" userId="831f5f1da6d5c7f7" providerId="LiveId" clId="{C3995F0D-4901-40A0-908D-7D35B124ED61}" dt="2020-11-26T22:37:40.859" v="742" actId="1076"/>
          <ac:grpSpMkLst>
            <pc:docMk/>
            <pc:sldMk cId="838613292" sldId="259"/>
            <ac:grpSpMk id="27" creationId="{5AC4B288-A7CE-42EF-AF48-425EADA1E57F}"/>
          </ac:grpSpMkLst>
        </pc:grpChg>
        <pc:picChg chg="add del mod">
          <ac:chgData name="Nicholas Forte" userId="831f5f1da6d5c7f7" providerId="LiveId" clId="{C3995F0D-4901-40A0-908D-7D35B124ED61}" dt="2020-11-26T22:44:25.241" v="1112" actId="478"/>
          <ac:picMkLst>
            <pc:docMk/>
            <pc:sldMk cId="838613292" sldId="259"/>
            <ac:picMk id="33" creationId="{9D42D4D7-8527-41AD-BA92-2A5112AFA533}"/>
          </ac:picMkLst>
        </pc:picChg>
        <pc:picChg chg="add del mod">
          <ac:chgData name="Nicholas Forte" userId="831f5f1da6d5c7f7" providerId="LiveId" clId="{C3995F0D-4901-40A0-908D-7D35B124ED61}" dt="2020-11-26T22:44:23.451" v="1111" actId="478"/>
          <ac:picMkLst>
            <pc:docMk/>
            <pc:sldMk cId="838613292" sldId="259"/>
            <ac:picMk id="34" creationId="{A82DB293-D53A-4D73-832F-1F5653BEC10D}"/>
          </ac:picMkLst>
        </pc:picChg>
        <pc:picChg chg="add mod">
          <ac:chgData name="Nicholas Forte" userId="831f5f1da6d5c7f7" providerId="LiveId" clId="{C3995F0D-4901-40A0-908D-7D35B124ED61}" dt="2020-11-26T22:44:18.113" v="1110"/>
          <ac:picMkLst>
            <pc:docMk/>
            <pc:sldMk cId="838613292" sldId="259"/>
            <ac:picMk id="35" creationId="{B8142B1D-00A1-4D60-8EEB-0113FAFFB219}"/>
          </ac:picMkLst>
        </pc:picChg>
        <pc:picChg chg="del">
          <ac:chgData name="Nicholas Forte" userId="831f5f1da6d5c7f7" providerId="LiveId" clId="{C3995F0D-4901-40A0-908D-7D35B124ED61}" dt="2020-11-26T22:49:56.665" v="1115"/>
          <ac:picMkLst>
            <pc:docMk/>
            <pc:sldMk cId="838613292" sldId="259"/>
            <ac:picMk id="36" creationId="{0B37CAB2-31EA-4185-9EE6-574462054412}"/>
          </ac:picMkLst>
        </pc:picChg>
        <pc:cxnChg chg="add mod">
          <ac:chgData name="Nicholas Forte" userId="831f5f1da6d5c7f7" providerId="LiveId" clId="{C3995F0D-4901-40A0-908D-7D35B124ED61}" dt="2020-11-26T22:36:36.371" v="726" actId="1076"/>
          <ac:cxnSpMkLst>
            <pc:docMk/>
            <pc:sldMk cId="838613292" sldId="259"/>
            <ac:cxnSpMk id="5" creationId="{B9DB69AF-7980-4F37-B3CD-67C070D3BE17}"/>
          </ac:cxnSpMkLst>
        </pc:cxnChg>
      </pc:sldChg>
      <pc:sldChg chg="new del">
        <pc:chgData name="Nicholas Forte" userId="831f5f1da6d5c7f7" providerId="LiveId" clId="{C3995F0D-4901-40A0-908D-7D35B124ED61}" dt="2020-11-26T22:49:55.395" v="1114" actId="680"/>
        <pc:sldMkLst>
          <pc:docMk/>
          <pc:sldMk cId="2436038948" sldId="260"/>
        </pc:sldMkLst>
      </pc:sldChg>
      <pc:sldChg chg="addSp delSp modSp new mod setBg">
        <pc:chgData name="Nicholas Forte" userId="831f5f1da6d5c7f7" providerId="LiveId" clId="{C3995F0D-4901-40A0-908D-7D35B124ED61}" dt="2020-11-26T23:12:06.461" v="1280" actId="1076"/>
        <pc:sldMkLst>
          <pc:docMk/>
          <pc:sldMk cId="2797374365" sldId="260"/>
        </pc:sldMkLst>
        <pc:spChg chg="del">
          <ac:chgData name="Nicholas Forte" userId="831f5f1da6d5c7f7" providerId="LiveId" clId="{C3995F0D-4901-40A0-908D-7D35B124ED61}" dt="2020-11-26T22:50:01.794" v="1117" actId="478"/>
          <ac:spMkLst>
            <pc:docMk/>
            <pc:sldMk cId="2797374365" sldId="260"/>
            <ac:spMk id="2" creationId="{11832912-0B9E-458B-8F39-7FC925F03988}"/>
          </ac:spMkLst>
        </pc:spChg>
        <pc:spChg chg="del">
          <ac:chgData name="Nicholas Forte" userId="831f5f1da6d5c7f7" providerId="LiveId" clId="{C3995F0D-4901-40A0-908D-7D35B124ED61}" dt="2020-11-26T22:50:03.354" v="1118" actId="478"/>
          <ac:spMkLst>
            <pc:docMk/>
            <pc:sldMk cId="2797374365" sldId="260"/>
            <ac:spMk id="3" creationId="{22C72CA8-8EA2-4D49-87B2-E5E538608063}"/>
          </ac:spMkLst>
        </pc:spChg>
        <pc:spChg chg="add mod">
          <ac:chgData name="Nicholas Forte" userId="831f5f1da6d5c7f7" providerId="LiveId" clId="{C3995F0D-4901-40A0-908D-7D35B124ED61}" dt="2020-11-26T23:04:44.702" v="1230" actId="1076"/>
          <ac:spMkLst>
            <pc:docMk/>
            <pc:sldMk cId="2797374365" sldId="260"/>
            <ac:spMk id="5" creationId="{2C476AD8-DF4E-4777-AA8E-32F31F89D9E8}"/>
          </ac:spMkLst>
        </pc:spChg>
        <pc:spChg chg="add mod">
          <ac:chgData name="Nicholas Forte" userId="831f5f1da6d5c7f7" providerId="LiveId" clId="{C3995F0D-4901-40A0-908D-7D35B124ED61}" dt="2020-11-26T23:12:06.461" v="1280" actId="1076"/>
          <ac:spMkLst>
            <pc:docMk/>
            <pc:sldMk cId="2797374365" sldId="260"/>
            <ac:spMk id="6" creationId="{C13DE052-B583-4504-8E2C-917760BC9268}"/>
          </ac:spMkLst>
        </pc:spChg>
        <pc:spChg chg="add mod">
          <ac:chgData name="Nicholas Forte" userId="831f5f1da6d5c7f7" providerId="LiveId" clId="{C3995F0D-4901-40A0-908D-7D35B124ED61}" dt="2020-11-26T23:09:54.822" v="1270" actId="1076"/>
          <ac:spMkLst>
            <pc:docMk/>
            <pc:sldMk cId="2797374365" sldId="260"/>
            <ac:spMk id="7" creationId="{9A7D195B-F22F-4F06-B632-82D4CF9E6DDD}"/>
          </ac:spMkLst>
        </pc:spChg>
        <pc:spChg chg="add mod">
          <ac:chgData name="Nicholas Forte" userId="831f5f1da6d5c7f7" providerId="LiveId" clId="{C3995F0D-4901-40A0-908D-7D35B124ED61}" dt="2020-11-26T23:10:15.125" v="1273" actId="1076"/>
          <ac:spMkLst>
            <pc:docMk/>
            <pc:sldMk cId="2797374365" sldId="260"/>
            <ac:spMk id="8" creationId="{3A75B803-D9B9-441F-9573-73EC98DE127C}"/>
          </ac:spMkLst>
        </pc:spChg>
        <pc:spChg chg="add mod">
          <ac:chgData name="Nicholas Forte" userId="831f5f1da6d5c7f7" providerId="LiveId" clId="{C3995F0D-4901-40A0-908D-7D35B124ED61}" dt="2020-11-26T23:11:53.190" v="1279" actId="1076"/>
          <ac:spMkLst>
            <pc:docMk/>
            <pc:sldMk cId="2797374365" sldId="260"/>
            <ac:spMk id="9" creationId="{04152CDD-42D5-4AAD-A24F-828782B67332}"/>
          </ac:spMkLst>
        </pc:spChg>
        <pc:picChg chg="add mod">
          <ac:chgData name="Nicholas Forte" userId="831f5f1da6d5c7f7" providerId="LiveId" clId="{C3995F0D-4901-40A0-908D-7D35B124ED61}" dt="2020-11-26T22:50:17.724" v="1120"/>
          <ac:picMkLst>
            <pc:docMk/>
            <pc:sldMk cId="2797374365" sldId="260"/>
            <ac:picMk id="4" creationId="{B1FD7C60-DC82-42C5-9E60-3D394AE71AF2}"/>
          </ac:picMkLst>
        </pc:picChg>
        <pc:cxnChg chg="add mod">
          <ac:chgData name="Nicholas Forte" userId="831f5f1da6d5c7f7" providerId="LiveId" clId="{C3995F0D-4901-40A0-908D-7D35B124ED61}" dt="2020-11-26T23:11:16.505" v="1277" actId="13822"/>
          <ac:cxnSpMkLst>
            <pc:docMk/>
            <pc:sldMk cId="2797374365" sldId="260"/>
            <ac:cxnSpMk id="11" creationId="{D33AE078-9D70-4DF1-87D5-5DBA0068102D}"/>
          </ac:cxnSpMkLst>
        </pc:cxnChg>
        <pc:cxnChg chg="add mod">
          <ac:chgData name="Nicholas Forte" userId="831f5f1da6d5c7f7" providerId="LiveId" clId="{C3995F0D-4901-40A0-908D-7D35B124ED61}" dt="2020-11-26T23:11:43.998" v="1278" actId="1076"/>
          <ac:cxnSpMkLst>
            <pc:docMk/>
            <pc:sldMk cId="2797374365" sldId="260"/>
            <ac:cxnSpMk id="12" creationId="{059DA1AA-9BEC-40BD-B503-F8C1C4FA0F03}"/>
          </ac:cxnSpMkLst>
        </pc:cxnChg>
      </pc:sldChg>
      <pc:sldChg chg="addSp delSp modSp new mod setBg">
        <pc:chgData name="Nicholas Forte" userId="831f5f1da6d5c7f7" providerId="LiveId" clId="{C3995F0D-4901-40A0-908D-7D35B124ED61}" dt="2020-11-27T00:56:16.706" v="1779" actId="20577"/>
        <pc:sldMkLst>
          <pc:docMk/>
          <pc:sldMk cId="4025915001" sldId="261"/>
        </pc:sldMkLst>
        <pc:spChg chg="del">
          <ac:chgData name="Nicholas Forte" userId="831f5f1da6d5c7f7" providerId="LiveId" clId="{C3995F0D-4901-40A0-908D-7D35B124ED61}" dt="2020-11-27T00:29:38.364" v="1282" actId="478"/>
          <ac:spMkLst>
            <pc:docMk/>
            <pc:sldMk cId="4025915001" sldId="261"/>
            <ac:spMk id="2" creationId="{FBA826C6-DCF7-4210-B61C-B9F9AEFCB869}"/>
          </ac:spMkLst>
        </pc:spChg>
        <pc:spChg chg="del">
          <ac:chgData name="Nicholas Forte" userId="831f5f1da6d5c7f7" providerId="LiveId" clId="{C3995F0D-4901-40A0-908D-7D35B124ED61}" dt="2020-11-27T00:29:39.940" v="1283" actId="478"/>
          <ac:spMkLst>
            <pc:docMk/>
            <pc:sldMk cId="4025915001" sldId="261"/>
            <ac:spMk id="3" creationId="{C67F6E53-BA19-4F7B-873C-BC73B1B5562D}"/>
          </ac:spMkLst>
        </pc:spChg>
        <pc:spChg chg="add mod">
          <ac:chgData name="Nicholas Forte" userId="831f5f1da6d5c7f7" providerId="LiveId" clId="{C3995F0D-4901-40A0-908D-7D35B124ED61}" dt="2020-11-27T00:31:09.201" v="1337" actId="403"/>
          <ac:spMkLst>
            <pc:docMk/>
            <pc:sldMk cId="4025915001" sldId="261"/>
            <ac:spMk id="4" creationId="{99A6578C-060B-490F-897C-84C4C9135F92}"/>
          </ac:spMkLst>
        </pc:spChg>
        <pc:spChg chg="add mod">
          <ac:chgData name="Nicholas Forte" userId="831f5f1da6d5c7f7" providerId="LiveId" clId="{C3995F0D-4901-40A0-908D-7D35B124ED61}" dt="2020-11-27T00:50:02.340" v="1599" actId="1076"/>
          <ac:spMkLst>
            <pc:docMk/>
            <pc:sldMk cId="4025915001" sldId="261"/>
            <ac:spMk id="5" creationId="{55F2972D-B281-45F8-82B2-C193F788E8C0}"/>
          </ac:spMkLst>
        </pc:spChg>
        <pc:spChg chg="add mod">
          <ac:chgData name="Nicholas Forte" userId="831f5f1da6d5c7f7" providerId="LiveId" clId="{C3995F0D-4901-40A0-908D-7D35B124ED61}" dt="2020-11-27T00:44:28.574" v="1572" actId="6549"/>
          <ac:spMkLst>
            <pc:docMk/>
            <pc:sldMk cId="4025915001" sldId="261"/>
            <ac:spMk id="6" creationId="{70BDAE59-997A-4C67-9AC9-98CEA7C8EF17}"/>
          </ac:spMkLst>
        </pc:spChg>
        <pc:spChg chg="add mod">
          <ac:chgData name="Nicholas Forte" userId="831f5f1da6d5c7f7" providerId="LiveId" clId="{C3995F0D-4901-40A0-908D-7D35B124ED61}" dt="2020-11-27T00:56:16.706" v="1779" actId="20577"/>
          <ac:spMkLst>
            <pc:docMk/>
            <pc:sldMk cId="4025915001" sldId="261"/>
            <ac:spMk id="7" creationId="{7FD62EF1-6D8E-4F08-8C81-6C2B5030A640}"/>
          </ac:spMkLst>
        </pc:spChg>
      </pc:sldChg>
      <pc:sldChg chg="addSp delSp modSp new mod setBg">
        <pc:chgData name="Nicholas Forte" userId="831f5f1da6d5c7f7" providerId="LiveId" clId="{C3995F0D-4901-40A0-908D-7D35B124ED61}" dt="2020-11-27T02:19:16.669" v="2980" actId="1076"/>
        <pc:sldMkLst>
          <pc:docMk/>
          <pc:sldMk cId="814954438" sldId="262"/>
        </pc:sldMkLst>
        <pc:spChg chg="del">
          <ac:chgData name="Nicholas Forte" userId="831f5f1da6d5c7f7" providerId="LiveId" clId="{C3995F0D-4901-40A0-908D-7D35B124ED61}" dt="2020-11-27T01:01:42.514" v="1781" actId="478"/>
          <ac:spMkLst>
            <pc:docMk/>
            <pc:sldMk cId="814954438" sldId="262"/>
            <ac:spMk id="2" creationId="{58180D96-3CF7-4154-B447-3104119A53E7}"/>
          </ac:spMkLst>
        </pc:spChg>
        <pc:spChg chg="del">
          <ac:chgData name="Nicholas Forte" userId="831f5f1da6d5c7f7" providerId="LiveId" clId="{C3995F0D-4901-40A0-908D-7D35B124ED61}" dt="2020-11-27T01:01:43.671" v="1782" actId="478"/>
          <ac:spMkLst>
            <pc:docMk/>
            <pc:sldMk cId="814954438" sldId="262"/>
            <ac:spMk id="3" creationId="{8A76BBEA-456C-4CF5-8360-EB40459E640E}"/>
          </ac:spMkLst>
        </pc:spChg>
        <pc:spChg chg="add mod">
          <ac:chgData name="Nicholas Forte" userId="831f5f1da6d5c7f7" providerId="LiveId" clId="{C3995F0D-4901-40A0-908D-7D35B124ED61}" dt="2020-11-27T02:19:16.669" v="2980" actId="1076"/>
          <ac:spMkLst>
            <pc:docMk/>
            <pc:sldMk cId="814954438" sldId="262"/>
            <ac:spMk id="4" creationId="{EB51A33D-2FDE-47A5-A168-FD38402C7ECB}"/>
          </ac:spMkLst>
        </pc:spChg>
        <pc:spChg chg="add mod">
          <ac:chgData name="Nicholas Forte" userId="831f5f1da6d5c7f7" providerId="LiveId" clId="{C3995F0D-4901-40A0-908D-7D35B124ED61}" dt="2020-11-27T01:02:49.049" v="1821" actId="1076"/>
          <ac:spMkLst>
            <pc:docMk/>
            <pc:sldMk cId="814954438" sldId="262"/>
            <ac:spMk id="5" creationId="{1C10CC21-BD81-45B2-9A4F-A6D6D30E60EB}"/>
          </ac:spMkLst>
        </pc:spChg>
        <pc:spChg chg="add mod">
          <ac:chgData name="Nicholas Forte" userId="831f5f1da6d5c7f7" providerId="LiveId" clId="{C3995F0D-4901-40A0-908D-7D35B124ED61}" dt="2020-11-27T02:19:13.428" v="2979" actId="1076"/>
          <ac:spMkLst>
            <pc:docMk/>
            <pc:sldMk cId="814954438" sldId="262"/>
            <ac:spMk id="6" creationId="{341C6611-516E-4599-A121-0A27AD09F727}"/>
          </ac:spMkLst>
        </pc:spChg>
        <pc:spChg chg="add mod">
          <ac:chgData name="Nicholas Forte" userId="831f5f1da6d5c7f7" providerId="LiveId" clId="{C3995F0D-4901-40A0-908D-7D35B124ED61}" dt="2020-11-27T02:19:00.570" v="2977" actId="122"/>
          <ac:spMkLst>
            <pc:docMk/>
            <pc:sldMk cId="814954438" sldId="262"/>
            <ac:spMk id="7" creationId="{C8FD4851-D193-432D-82EA-1F209CCA65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E930-DD14-4369-ACE3-0888C3780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1014A8-5338-4C0C-9BA3-7CAF3025A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A45D74-56BD-4E98-BC2C-DE71EE43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6A6A-3320-4B43-8A38-44F2DE67D671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35CBA-01B9-4849-80BD-97192DB3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6409F6-6AA6-40B0-AD1A-F186E659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C3BB-1614-47D6-AD1B-F8A8E0093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67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B61C8-3D18-40A4-A759-54EBE37D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181180-40B0-44FC-9453-CFE391926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5424E0-2F72-40EE-8212-102C05AD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6A6A-3320-4B43-8A38-44F2DE67D671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D77A89-4841-4949-BC5D-0EAD566B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025FA8-F19B-44B9-8EE3-45BDBC0B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C3BB-1614-47D6-AD1B-F8A8E0093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42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16235E-5A86-4987-A9F0-0F024CBE5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2171DF-3157-4F92-A5ED-97AC15FB7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05B634-14A5-48B7-8586-81B00108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6A6A-3320-4B43-8A38-44F2DE67D671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BC2585-0426-4057-ADEB-0659EAAC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13B4E3-F5D2-4755-B72E-49EC70A6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C3BB-1614-47D6-AD1B-F8A8E0093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42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5662D-7C0B-4B97-A6B4-2A8ACB70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590BEC-BF63-4794-8873-7CD34E91E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AED9CB-B419-4002-B889-E19AF280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6A6A-3320-4B43-8A38-44F2DE67D671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BAF1DE-1ACE-4062-BBE4-EED9356B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336DCF-3587-4A0B-B4C2-F05CCB63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C3BB-1614-47D6-AD1B-F8A8E0093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9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573D4-8606-480F-844D-C46EB8A07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A97362-DA2B-4036-9F83-D5DC5DEA3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6F6B86-EB51-4080-99CC-1BA7DD23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6A6A-3320-4B43-8A38-44F2DE67D671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83553E-1383-41C8-9D39-64DFC32A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91C47C-F7C8-479F-A916-82872836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C3BB-1614-47D6-AD1B-F8A8E0093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2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6D69A-56FB-4192-BAD3-2159C4F6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47A961-2942-4CCA-81ED-0F1D24425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2C3AFB-395F-4563-ACB4-21A21F292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C6A146-A215-49D0-9B36-8DBBC93D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6A6A-3320-4B43-8A38-44F2DE67D671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FA892-D5D3-47D4-853E-C3C93235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615C90-11BF-44E7-9C56-EA82D679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C3BB-1614-47D6-AD1B-F8A8E0093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49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7856B-790B-4355-A371-A0DC20D0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20F220-1B1B-4231-A7B3-83349ACB4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CD8E7C-5E67-4550-9133-8225F335B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26AE1E-A6F3-4211-B86E-C165E1D6E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3F1230-F215-4AEF-BB54-3CA3E5554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DE5772-5CCF-444C-91D0-4CBE0121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6A6A-3320-4B43-8A38-44F2DE67D671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530ED3-5CED-4EA5-B15D-C5A80D66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2851AE8-59F8-4773-B067-25E8A690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C3BB-1614-47D6-AD1B-F8A8E0093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3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9C466-DAD3-463B-A0A1-E785AE6A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F645838-E09B-4AC7-9F7C-296BBBA6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6A6A-3320-4B43-8A38-44F2DE67D671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15D97C-9766-4A29-A2F5-146F3C9D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649466-264B-48F6-820E-747F1E17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C3BB-1614-47D6-AD1B-F8A8E0093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98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3CBE47-1554-4B22-9A24-CD6DB06A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6A6A-3320-4B43-8A38-44F2DE67D671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1D7698-AFE7-4AB0-BE2C-74994CF7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484291-5E19-4077-98A8-0CDA060B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C3BB-1614-47D6-AD1B-F8A8E0093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15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C67C7-A377-4B16-AE95-DC7B893E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60558E-2F07-4AF7-A252-34BE6AF8B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9CE64D-EB0F-4AC3-9A51-02A4727C5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E1B630-D723-4805-BA28-0C55F143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6A6A-3320-4B43-8A38-44F2DE67D671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595FD5-1FF3-48B7-932C-3422A7DE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F7B051-18F5-4293-B8BB-57FBA5D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C3BB-1614-47D6-AD1B-F8A8E0093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0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D8B99-C0A0-4C69-8731-A071F45F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C708B2-4BC3-4561-A3D8-9EAB9016F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BBF82C-1DCB-4BB3-AA9E-58C27084E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B48932-8AC2-496A-9DAB-15E6EF8C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6A6A-3320-4B43-8A38-44F2DE67D671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9591EA-2B59-4A36-B8DC-BE4BC724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E428CF-AFF9-4B85-B820-E0CC66DA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C3BB-1614-47D6-AD1B-F8A8E0093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68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49325E-653D-4C3A-B43D-2D116A7A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06F03D-0049-477C-9160-E3C968BDE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13DB3C-CE33-478B-9A2E-CBA368E3A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F6A6A-3320-4B43-8A38-44F2DE67D671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9EF698-E055-466C-8589-14D29804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D752A4-783F-4B82-83D1-3E61772A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C3BB-1614-47D6-AD1B-F8A8E0093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77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4F7683-9F30-40B4-AA12-EF7D460F4ED4}"/>
              </a:ext>
            </a:extLst>
          </p:cNvPr>
          <p:cNvSpPr txBox="1"/>
          <p:nvPr/>
        </p:nvSpPr>
        <p:spPr>
          <a:xfrm>
            <a:off x="3374744" y="1380401"/>
            <a:ext cx="5442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latin typeface="Franklin Gothic Book" panose="020B0503020102020204" pitchFamily="34" charset="0"/>
              </a:rPr>
              <a:t>Forte</a:t>
            </a:r>
            <a:r>
              <a:rPr lang="pt-BR" sz="48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Sound</a:t>
            </a:r>
          </a:p>
        </p:txBody>
      </p:sp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EBFF8734-331A-4FA2-B452-D8558944F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14" y="2211398"/>
            <a:ext cx="2478572" cy="2508435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EB455762-8091-4AB0-83FC-1C264899C47E}"/>
              </a:ext>
            </a:extLst>
          </p:cNvPr>
          <p:cNvSpPr txBox="1"/>
          <p:nvPr/>
        </p:nvSpPr>
        <p:spPr>
          <a:xfrm>
            <a:off x="5927272" y="6320750"/>
            <a:ext cx="6965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Nicholas Forte Gonçalves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BC74291-E13B-457C-AB73-25195DBC25E5}"/>
              </a:ext>
            </a:extLst>
          </p:cNvPr>
          <p:cNvSpPr txBox="1"/>
          <p:nvPr/>
        </p:nvSpPr>
        <p:spPr>
          <a:xfrm>
            <a:off x="7185144" y="6306047"/>
            <a:ext cx="7917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- 01202110</a:t>
            </a:r>
          </a:p>
        </p:txBody>
      </p:sp>
      <p:pic>
        <p:nvPicPr>
          <p:cNvPr id="3" name="Imagem 2" descr="Imagem em preto e branco&#10;&#10;Descrição gerada automaticamente">
            <a:extLst>
              <a:ext uri="{FF2B5EF4-FFF2-40B4-BE49-F238E27FC236}">
                <a16:creationId xmlns:a16="http://schemas.microsoft.com/office/drawing/2014/main" id="{DEC8E03F-4811-4D00-B73A-0EE172C42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0" y="2872893"/>
            <a:ext cx="4600927" cy="4600927"/>
          </a:xfrm>
          <a:prstGeom prst="rect">
            <a:avLst/>
          </a:prstGeom>
        </p:spPr>
      </p:pic>
      <p:pic>
        <p:nvPicPr>
          <p:cNvPr id="49" name="Imagem 48" descr="Imagem em preto e branco&#10;&#10;Descrição gerada automaticamente">
            <a:extLst>
              <a:ext uri="{FF2B5EF4-FFF2-40B4-BE49-F238E27FC236}">
                <a16:creationId xmlns:a16="http://schemas.microsoft.com/office/drawing/2014/main" id="{250C119A-DBB6-4BCF-B568-060B1DCD6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57800" y="-587992"/>
            <a:ext cx="4600927" cy="460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9DB69AF-7980-4F37-B3CD-67C070D3BE17}"/>
              </a:ext>
            </a:extLst>
          </p:cNvPr>
          <p:cNvCxnSpPr>
            <a:cxnSpLocks/>
          </p:cNvCxnSpPr>
          <p:nvPr/>
        </p:nvCxnSpPr>
        <p:spPr>
          <a:xfrm>
            <a:off x="1880116" y="3569981"/>
            <a:ext cx="84737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99D1513-CB7D-4DF3-BC26-01DAD9A94E3C}"/>
              </a:ext>
            </a:extLst>
          </p:cNvPr>
          <p:cNvGrpSpPr/>
          <p:nvPr/>
        </p:nvGrpSpPr>
        <p:grpSpPr>
          <a:xfrm>
            <a:off x="1107187" y="3502636"/>
            <a:ext cx="1677575" cy="2662359"/>
            <a:chOff x="2562763" y="4021159"/>
            <a:chExt cx="1677575" cy="2662359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36AF0FE6-37CA-42ED-B93A-4AE0D8952770}"/>
                </a:ext>
              </a:extLst>
            </p:cNvPr>
            <p:cNvSpPr/>
            <p:nvPr/>
          </p:nvSpPr>
          <p:spPr>
            <a:xfrm>
              <a:off x="3307700" y="4021159"/>
              <a:ext cx="149290" cy="1819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6413C8D5-2A5E-4904-9FC8-796C6CA0E675}"/>
                </a:ext>
              </a:extLst>
            </p:cNvPr>
            <p:cNvSpPr txBox="1"/>
            <p:nvPr/>
          </p:nvSpPr>
          <p:spPr>
            <a:xfrm>
              <a:off x="2844281" y="4251115"/>
              <a:ext cx="1231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>
                  <a:solidFill>
                    <a:schemeClr val="accent2">
                      <a:lumMod val="75000"/>
                    </a:schemeClr>
                  </a:solidFill>
                </a:rPr>
                <a:t>2009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6EA2FEC-3E14-4734-B119-E41FA7BE231C}"/>
                </a:ext>
              </a:extLst>
            </p:cNvPr>
            <p:cNvSpPr txBox="1"/>
            <p:nvPr/>
          </p:nvSpPr>
          <p:spPr>
            <a:xfrm>
              <a:off x="2562763" y="4744526"/>
              <a:ext cx="1677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Aprendi bateria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D4F636B-4262-4AE8-B0C3-0B6B2AB4DA40}"/>
                </a:ext>
              </a:extLst>
            </p:cNvPr>
            <p:cNvSpPr txBox="1"/>
            <p:nvPr/>
          </p:nvSpPr>
          <p:spPr>
            <a:xfrm>
              <a:off x="2657668" y="5113858"/>
              <a:ext cx="14555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</a:rPr>
                <a:t>Minha primeira experiência com a música e onde minha vida mudou.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D336E8F-DA64-4AC0-A72A-4EC90C9FFDAC}"/>
              </a:ext>
            </a:extLst>
          </p:cNvPr>
          <p:cNvGrpSpPr/>
          <p:nvPr/>
        </p:nvGrpSpPr>
        <p:grpSpPr>
          <a:xfrm>
            <a:off x="3364461" y="1526218"/>
            <a:ext cx="1875453" cy="2110144"/>
            <a:chOff x="4556446" y="3887548"/>
            <a:chExt cx="1875453" cy="2110144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4E180FA9-6768-4B16-AF76-7C71F2E3A08E}"/>
                </a:ext>
              </a:extLst>
            </p:cNvPr>
            <p:cNvSpPr/>
            <p:nvPr/>
          </p:nvSpPr>
          <p:spPr>
            <a:xfrm>
              <a:off x="5419529" y="5815747"/>
              <a:ext cx="149290" cy="1819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AF6A39BC-AE92-4ADD-A9AF-236CAB5EF54B}"/>
                </a:ext>
              </a:extLst>
            </p:cNvPr>
            <p:cNvSpPr txBox="1"/>
            <p:nvPr/>
          </p:nvSpPr>
          <p:spPr>
            <a:xfrm>
              <a:off x="4985060" y="5131837"/>
              <a:ext cx="10182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>
                  <a:solidFill>
                    <a:schemeClr val="accent2">
                      <a:lumMod val="75000"/>
                    </a:schemeClr>
                  </a:solidFill>
                </a:rPr>
                <a:t>2011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8A4F684C-4C0E-495C-8AE9-B0AC84138DCC}"/>
                </a:ext>
              </a:extLst>
            </p:cNvPr>
            <p:cNvSpPr txBox="1"/>
            <p:nvPr/>
          </p:nvSpPr>
          <p:spPr>
            <a:xfrm>
              <a:off x="4730031" y="3887548"/>
              <a:ext cx="16775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Ganhei meu primeiro violão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A1BE894-39B6-4701-A2DA-A1BC0F44FAB8}"/>
                </a:ext>
              </a:extLst>
            </p:cNvPr>
            <p:cNvSpPr txBox="1"/>
            <p:nvPr/>
          </p:nvSpPr>
          <p:spPr>
            <a:xfrm>
              <a:off x="4556446" y="4522827"/>
              <a:ext cx="18754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</a:rPr>
                <a:t>Comecei minha jornada no violão.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C5CDC83E-386E-4FF1-AE53-309F44D5C61B}"/>
              </a:ext>
            </a:extLst>
          </p:cNvPr>
          <p:cNvGrpSpPr/>
          <p:nvPr/>
        </p:nvGrpSpPr>
        <p:grpSpPr>
          <a:xfrm>
            <a:off x="7134029" y="1515166"/>
            <a:ext cx="1899746" cy="2125208"/>
            <a:chOff x="4556446" y="3872484"/>
            <a:chExt cx="1899746" cy="2125208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902E9D1-6900-49BC-ABC2-DDF675B65251}"/>
                </a:ext>
              </a:extLst>
            </p:cNvPr>
            <p:cNvSpPr/>
            <p:nvPr/>
          </p:nvSpPr>
          <p:spPr>
            <a:xfrm>
              <a:off x="5419529" y="5815747"/>
              <a:ext cx="149290" cy="1819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6565660-1EC9-467B-83EC-047A5D68AD96}"/>
                </a:ext>
              </a:extLst>
            </p:cNvPr>
            <p:cNvSpPr txBox="1"/>
            <p:nvPr/>
          </p:nvSpPr>
          <p:spPr>
            <a:xfrm>
              <a:off x="4985060" y="5131837"/>
              <a:ext cx="10182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>
                  <a:solidFill>
                    <a:schemeClr val="accent2">
                      <a:lumMod val="75000"/>
                    </a:schemeClr>
                  </a:solidFill>
                </a:rPr>
                <a:t>2017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74D711C-894C-4EC6-A24E-68904F05B864}"/>
                </a:ext>
              </a:extLst>
            </p:cNvPr>
            <p:cNvSpPr txBox="1"/>
            <p:nvPr/>
          </p:nvSpPr>
          <p:spPr>
            <a:xfrm>
              <a:off x="4556446" y="3872484"/>
              <a:ext cx="1875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Aulas particulares de violão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251CDD5-9B1D-4CC9-966D-E62503D88881}"/>
                </a:ext>
              </a:extLst>
            </p:cNvPr>
            <p:cNvSpPr txBox="1"/>
            <p:nvPr/>
          </p:nvSpPr>
          <p:spPr>
            <a:xfrm>
              <a:off x="4580739" y="4377576"/>
              <a:ext cx="18754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</a:rPr>
                <a:t>Momento em que aprimorei minhas técnicas.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5A939289-8040-45A4-9781-2B06E483CBE5}"/>
              </a:ext>
            </a:extLst>
          </p:cNvPr>
          <p:cNvGrpSpPr/>
          <p:nvPr/>
        </p:nvGrpSpPr>
        <p:grpSpPr>
          <a:xfrm>
            <a:off x="5332767" y="3517559"/>
            <a:ext cx="1894703" cy="1965558"/>
            <a:chOff x="2456372" y="4021159"/>
            <a:chExt cx="1894703" cy="196555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0BF6A0B-984B-49EA-AA65-C93AA4A5D3C0}"/>
                </a:ext>
              </a:extLst>
            </p:cNvPr>
            <p:cNvSpPr/>
            <p:nvPr/>
          </p:nvSpPr>
          <p:spPr>
            <a:xfrm>
              <a:off x="3307700" y="4021159"/>
              <a:ext cx="149290" cy="1819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BEDCA6D-8B40-45F6-A156-8D3C4E520D0B}"/>
                </a:ext>
              </a:extLst>
            </p:cNvPr>
            <p:cNvSpPr txBox="1"/>
            <p:nvPr/>
          </p:nvSpPr>
          <p:spPr>
            <a:xfrm>
              <a:off x="2844281" y="4251115"/>
              <a:ext cx="1231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>
                  <a:solidFill>
                    <a:schemeClr val="accent2">
                      <a:lumMod val="75000"/>
                    </a:schemeClr>
                  </a:solidFill>
                </a:rPr>
                <a:t>2016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E1B789C9-0180-4C63-B7E7-109C6A7E8B6F}"/>
                </a:ext>
              </a:extLst>
            </p:cNvPr>
            <p:cNvSpPr txBox="1"/>
            <p:nvPr/>
          </p:nvSpPr>
          <p:spPr>
            <a:xfrm>
              <a:off x="2456372" y="4751108"/>
              <a:ext cx="18947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Cantei na igreja pela primeira vez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17081AF0-5B65-4042-93B4-E94BDCC1B3B6}"/>
                </a:ext>
              </a:extLst>
            </p:cNvPr>
            <p:cNvSpPr txBox="1"/>
            <p:nvPr/>
          </p:nvSpPr>
          <p:spPr>
            <a:xfrm>
              <a:off x="2654557" y="5401942"/>
              <a:ext cx="14555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</a:rPr>
                <a:t>Sem nenhuma técnica.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5AC4B288-A7CE-42EF-AF48-425EADA1E57F}"/>
              </a:ext>
            </a:extLst>
          </p:cNvPr>
          <p:cNvGrpSpPr/>
          <p:nvPr/>
        </p:nvGrpSpPr>
        <p:grpSpPr>
          <a:xfrm>
            <a:off x="9469984" y="3502636"/>
            <a:ext cx="1894702" cy="2468421"/>
            <a:chOff x="2538002" y="4021159"/>
            <a:chExt cx="1894702" cy="2468421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096C65AB-8C33-41BA-AC9E-F8F29E6B0403}"/>
                </a:ext>
              </a:extLst>
            </p:cNvPr>
            <p:cNvSpPr/>
            <p:nvPr/>
          </p:nvSpPr>
          <p:spPr>
            <a:xfrm>
              <a:off x="3307700" y="4021159"/>
              <a:ext cx="149290" cy="1819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E71C1D11-9128-47EE-AF7C-F6112EB11773}"/>
                </a:ext>
              </a:extLst>
            </p:cNvPr>
            <p:cNvSpPr txBox="1"/>
            <p:nvPr/>
          </p:nvSpPr>
          <p:spPr>
            <a:xfrm>
              <a:off x="2844281" y="4251115"/>
              <a:ext cx="1231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>
                  <a:solidFill>
                    <a:schemeClr val="accent2">
                      <a:lumMod val="75000"/>
                    </a:schemeClr>
                  </a:solidFill>
                </a:rPr>
                <a:t>2020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32BECAA7-BC94-4BFE-9E2E-11BBBF599A71}"/>
                </a:ext>
              </a:extLst>
            </p:cNvPr>
            <p:cNvSpPr txBox="1"/>
            <p:nvPr/>
          </p:nvSpPr>
          <p:spPr>
            <a:xfrm>
              <a:off x="2610660" y="4766031"/>
              <a:ext cx="1692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Dei minha primeira aula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D92882D4-E98E-401C-9407-BF43BCEA91C0}"/>
                </a:ext>
              </a:extLst>
            </p:cNvPr>
            <p:cNvSpPr txBox="1"/>
            <p:nvPr/>
          </p:nvSpPr>
          <p:spPr>
            <a:xfrm>
              <a:off x="2538002" y="5412362"/>
              <a:ext cx="189470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</a:rPr>
                <a:t>Minha primeira aula foi bem engraçada porém consegui desenvolvê-la </a:t>
              </a:r>
            </a:p>
          </p:txBody>
        </p:sp>
      </p:grp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3221E06-B73F-4134-84C2-41593AE55BDD}"/>
              </a:ext>
            </a:extLst>
          </p:cNvPr>
          <p:cNvSpPr txBox="1"/>
          <p:nvPr/>
        </p:nvSpPr>
        <p:spPr>
          <a:xfrm>
            <a:off x="4390280" y="274545"/>
            <a:ext cx="3736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Felix Titling" panose="04060505060202020A04" pitchFamily="82" charset="0"/>
              </a:rPr>
              <a:t>Linha do tempo</a:t>
            </a:r>
          </a:p>
        </p:txBody>
      </p:sp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B8142B1D-00A1-4D60-8EEB-0113FAFFB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86" y="6056095"/>
            <a:ext cx="647496" cy="65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1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B1FD7C60-DC82-42C5-9E60-3D394AE71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86" y="6056095"/>
            <a:ext cx="647496" cy="65529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C476AD8-DF4E-4777-AA8E-32F31F89D9E8}"/>
              </a:ext>
            </a:extLst>
          </p:cNvPr>
          <p:cNvSpPr txBox="1"/>
          <p:nvPr/>
        </p:nvSpPr>
        <p:spPr>
          <a:xfrm>
            <a:off x="4271462" y="223936"/>
            <a:ext cx="3649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Felix Titling" panose="04060505060202020A04" pitchFamily="82" charset="0"/>
              </a:rPr>
              <a:t>Meus Valores</a:t>
            </a:r>
            <a:r>
              <a:rPr lang="pt-BR" dirty="0"/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13DE052-B583-4504-8E2C-917760BC9268}"/>
              </a:ext>
            </a:extLst>
          </p:cNvPr>
          <p:cNvSpPr txBox="1"/>
          <p:nvPr/>
        </p:nvSpPr>
        <p:spPr>
          <a:xfrm>
            <a:off x="1632099" y="1258571"/>
            <a:ext cx="1259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>
              <a:latin typeface="Arial Black" panose="020B0A04020102020204" pitchFamily="34" charset="0"/>
            </a:endParaRPr>
          </a:p>
          <a:p>
            <a:r>
              <a:rPr lang="pt-BR" dirty="0">
                <a:latin typeface="Arial Black" panose="020B0A04020102020204" pitchFamily="34" charset="0"/>
              </a:rPr>
              <a:t>Empatia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7D195B-F22F-4F06-B632-82D4CF9E6DDD}"/>
              </a:ext>
            </a:extLst>
          </p:cNvPr>
          <p:cNvSpPr txBox="1"/>
          <p:nvPr/>
        </p:nvSpPr>
        <p:spPr>
          <a:xfrm>
            <a:off x="1555045" y="4676099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Humildade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A75B803-D9B9-441F-9573-73EC98DE127C}"/>
              </a:ext>
            </a:extLst>
          </p:cNvPr>
          <p:cNvSpPr txBox="1"/>
          <p:nvPr/>
        </p:nvSpPr>
        <p:spPr>
          <a:xfrm>
            <a:off x="9062243" y="1858736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Solidariedade</a:t>
            </a:r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4152CDD-42D5-4AAD-A24F-828782B67332}"/>
              </a:ext>
            </a:extLst>
          </p:cNvPr>
          <p:cNvSpPr txBox="1"/>
          <p:nvPr/>
        </p:nvSpPr>
        <p:spPr>
          <a:xfrm>
            <a:off x="9062243" y="4563611"/>
            <a:ext cx="1774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  <a:p>
            <a:r>
              <a:rPr lang="pt-BR" dirty="0">
                <a:latin typeface="Arial Black" panose="020B0A04020102020204" pitchFamily="34" charset="0"/>
              </a:rPr>
              <a:t>Honestidade</a:t>
            </a:r>
          </a:p>
          <a:p>
            <a:endParaRPr lang="pt-BR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33AE078-9D70-4DF1-87D5-5DBA0068102D}"/>
              </a:ext>
            </a:extLst>
          </p:cNvPr>
          <p:cNvCxnSpPr/>
          <p:nvPr/>
        </p:nvCxnSpPr>
        <p:spPr>
          <a:xfrm flipV="1">
            <a:off x="3167929" y="2348391"/>
            <a:ext cx="5637402" cy="21313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59DA1AA-9BEC-40BD-B503-F8C1C4FA0F03}"/>
              </a:ext>
            </a:extLst>
          </p:cNvPr>
          <p:cNvCxnSpPr>
            <a:cxnSpLocks/>
          </p:cNvCxnSpPr>
          <p:nvPr/>
        </p:nvCxnSpPr>
        <p:spPr>
          <a:xfrm flipH="1" flipV="1">
            <a:off x="3157033" y="2348391"/>
            <a:ext cx="5693346" cy="22152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37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9A6578C-060B-490F-897C-84C4C9135F92}"/>
              </a:ext>
            </a:extLst>
          </p:cNvPr>
          <p:cNvSpPr txBox="1"/>
          <p:nvPr/>
        </p:nvSpPr>
        <p:spPr>
          <a:xfrm>
            <a:off x="1903445" y="1347501"/>
            <a:ext cx="177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Empatia</a:t>
            </a:r>
            <a:r>
              <a:rPr lang="pt-BR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F2972D-B281-45F8-82B2-C193F788E8C0}"/>
              </a:ext>
            </a:extLst>
          </p:cNvPr>
          <p:cNvSpPr txBox="1"/>
          <p:nvPr/>
        </p:nvSpPr>
        <p:spPr>
          <a:xfrm>
            <a:off x="7380515" y="1351394"/>
            <a:ext cx="2556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Honestidade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0BDAE59-997A-4C67-9AC9-98CEA7C8EF17}"/>
              </a:ext>
            </a:extLst>
          </p:cNvPr>
          <p:cNvSpPr txBox="1"/>
          <p:nvPr/>
        </p:nvSpPr>
        <p:spPr>
          <a:xfrm>
            <a:off x="1366888" y="2827175"/>
            <a:ext cx="3214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Estar disposto a ajudar os outros e fazer o bem, cultivando a curiosidade sobre um assunto que para diversas pessoas é um sonho e um mundo desconhecido.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FD62EF1-6D8E-4F08-8C81-6C2B5030A640}"/>
              </a:ext>
            </a:extLst>
          </p:cNvPr>
          <p:cNvSpPr txBox="1"/>
          <p:nvPr/>
        </p:nvSpPr>
        <p:spPr>
          <a:xfrm>
            <a:off x="7380516" y="2827175"/>
            <a:ext cx="3072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Passar confiança usando o bom senso é primordial para conquistar o consumidor de que na ForteSound ele ira aprender música com muita qualidade.</a:t>
            </a:r>
          </a:p>
        </p:txBody>
      </p:sp>
    </p:spTree>
    <p:extLst>
      <p:ext uri="{BB962C8B-B14F-4D97-AF65-F5344CB8AC3E}">
        <p14:creationId xmlns:p14="http://schemas.microsoft.com/office/powerpoint/2010/main" val="402591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B51A33D-2FDE-47A5-A168-FD38402C7ECB}"/>
              </a:ext>
            </a:extLst>
          </p:cNvPr>
          <p:cNvSpPr txBox="1"/>
          <p:nvPr/>
        </p:nvSpPr>
        <p:spPr>
          <a:xfrm>
            <a:off x="1642188" y="1175657"/>
            <a:ext cx="2228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Humildade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10CC21-BD81-45B2-9A4F-A6D6D30E60EB}"/>
              </a:ext>
            </a:extLst>
          </p:cNvPr>
          <p:cNvSpPr txBox="1"/>
          <p:nvPr/>
        </p:nvSpPr>
        <p:spPr>
          <a:xfrm>
            <a:off x="7417836" y="1175658"/>
            <a:ext cx="274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Solidariedade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1C6611-516E-4599-A121-0A27AD09F727}"/>
              </a:ext>
            </a:extLst>
          </p:cNvPr>
          <p:cNvSpPr txBox="1"/>
          <p:nvPr/>
        </p:nvSpPr>
        <p:spPr>
          <a:xfrm>
            <a:off x="1575733" y="2258009"/>
            <a:ext cx="25293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 humildade não é saber menos e sim ter a disposição em adquirir conhecimento. E estamos totalmente abertos a receber críticas construtivas para obter o sucesso em todas as áreas.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8FD4851-D193-432D-82EA-1F209CCA65B6}"/>
              </a:ext>
            </a:extLst>
          </p:cNvPr>
          <p:cNvSpPr txBox="1"/>
          <p:nvPr/>
        </p:nvSpPr>
        <p:spPr>
          <a:xfrm>
            <a:off x="7343193" y="2258009"/>
            <a:ext cx="31910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 solidariedade é fundamental  em todas as áreas da vida. É assim que outras pessoas passam o seu conhecimento adiante formando e tornando pessoas cada vez mais preparadas para alcançar seus objetivos e a ForteSound está mais que dar quanto receber conhecimento.</a:t>
            </a:r>
          </a:p>
        </p:txBody>
      </p:sp>
    </p:spTree>
    <p:extLst>
      <p:ext uri="{BB962C8B-B14F-4D97-AF65-F5344CB8AC3E}">
        <p14:creationId xmlns:p14="http://schemas.microsoft.com/office/powerpoint/2010/main" val="81495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D7E77CD4-4780-433B-966B-491C4D3B4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86" y="6056095"/>
            <a:ext cx="647496" cy="65529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8689F74-E680-436A-A7BE-609663319733}"/>
              </a:ext>
            </a:extLst>
          </p:cNvPr>
          <p:cNvSpPr txBox="1"/>
          <p:nvPr/>
        </p:nvSpPr>
        <p:spPr>
          <a:xfrm>
            <a:off x="2680425" y="6478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A96C75F-7BB9-4EDC-8775-1FD7EC5DC502}"/>
              </a:ext>
            </a:extLst>
          </p:cNvPr>
          <p:cNvSpPr txBox="1"/>
          <p:nvPr/>
        </p:nvSpPr>
        <p:spPr>
          <a:xfrm>
            <a:off x="1379565" y="434119"/>
            <a:ext cx="5787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Felix Titling" panose="04060505060202020A04" pitchFamily="82" charset="0"/>
              </a:rPr>
              <a:t>Proposta da plataforma</a:t>
            </a:r>
            <a:endParaRPr lang="pt-BR" b="1" dirty="0">
              <a:solidFill>
                <a:schemeClr val="bg1"/>
              </a:solidFill>
              <a:latin typeface="Felix Titling" panose="04060505060202020A04" pitchFamily="82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0A803E2-8CB3-40AD-8017-A17D861658B3}"/>
              </a:ext>
            </a:extLst>
          </p:cNvPr>
          <p:cNvSpPr txBox="1"/>
          <p:nvPr/>
        </p:nvSpPr>
        <p:spPr>
          <a:xfrm>
            <a:off x="1343608" y="1828800"/>
            <a:ext cx="566456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Conhecimento musical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Compartilhar desafios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Acrescentar motivação e entusiasmo ao aluno (cliente).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1762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228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Felix Titling</vt:lpstr>
      <vt:lpstr>Franklin Gothic Book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Nicholas Forte</dc:creator>
  <cp:lastModifiedBy>Nicholas Forte</cp:lastModifiedBy>
  <cp:revision>6</cp:revision>
  <dcterms:created xsi:type="dcterms:W3CDTF">2020-11-07T13:42:44Z</dcterms:created>
  <dcterms:modified xsi:type="dcterms:W3CDTF">2020-11-27T02:19:44Z</dcterms:modified>
</cp:coreProperties>
</file>