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E930-DD14-4369-ACE3-0888C378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014A8-5338-4C0C-9BA3-7CAF3025A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A45D74-56BD-4E98-BC2C-DE71EE43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35CBA-01B9-4849-80BD-97192DB3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6409F6-6AA6-40B0-AD1A-F186E659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67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B61C8-3D18-40A4-A759-54EBE37D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81180-40B0-44FC-9453-CFE391926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424E0-2F72-40EE-8212-102C05AD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D77A89-4841-4949-BC5D-0EAD566B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25FA8-F19B-44B9-8EE3-45BDBC0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2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16235E-5A86-4987-A9F0-0F024CBE5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2171DF-3157-4F92-A5ED-97AC15FB7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05B634-14A5-48B7-8586-81B00108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BC2585-0426-4057-ADEB-0659EAAC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13B4E3-F5D2-4755-B72E-49EC70A6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42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5662D-7C0B-4B97-A6B4-2A8ACB70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90BEC-BF63-4794-8873-7CD34E91E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ED9CB-B419-4002-B889-E19AF280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BAF1DE-1ACE-4062-BBE4-EED9356B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336DCF-3587-4A0B-B4C2-F05CCB63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9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573D4-8606-480F-844D-C46EB8A0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A97362-DA2B-4036-9F83-D5DC5DEA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F6B86-EB51-4080-99CC-1BA7DD23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83553E-1383-41C8-9D39-64DFC32A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1C47C-F7C8-479F-A916-82872836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2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6D69A-56FB-4192-BAD3-2159C4F6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7A961-2942-4CCA-81ED-0F1D24425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2C3AFB-395F-4563-ACB4-21A21F292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6A146-A215-49D0-9B36-8DBBC93D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FA892-D5D3-47D4-853E-C3C93235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615C90-11BF-44E7-9C56-EA82D679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49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7856B-790B-4355-A371-A0DC20D0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20F220-1B1B-4231-A7B3-83349ACB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CD8E7C-5E67-4550-9133-8225F335B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26AE1E-A6F3-4211-B86E-C165E1D6E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3F1230-F215-4AEF-BB54-3CA3E5554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DE5772-5CCF-444C-91D0-4CBE0121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530ED3-5CED-4EA5-B15D-C5A80D66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851AE8-59F8-4773-B067-25E8A690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3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9C466-DAD3-463B-A0A1-E785AE6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645838-E09B-4AC7-9F7C-296BBBA6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15D97C-9766-4A29-A2F5-146F3C9D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649466-264B-48F6-820E-747F1E17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98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3CBE47-1554-4B22-9A24-CD6DB06A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1D7698-AFE7-4AB0-BE2C-74994CF7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484291-5E19-4077-98A8-0CDA060B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15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C67C7-A377-4B16-AE95-DC7B893E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0558E-2F07-4AF7-A252-34BE6AF8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9CE64D-EB0F-4AC3-9A51-02A4727C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1B630-D723-4805-BA28-0C55F143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595FD5-1FF3-48B7-932C-3422A7DE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7B051-18F5-4293-B8BB-57FBA5D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0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D8B99-C0A0-4C69-8731-A071F45F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C708B2-4BC3-4561-A3D8-9EAB9016F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BBF82C-1DCB-4BB3-AA9E-58C27084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B48932-8AC2-496A-9DAB-15E6EF8C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6A6A-3320-4B43-8A38-44F2DE67D671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9591EA-2B59-4A36-B8DC-BE4BC724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E428CF-AFF9-4B85-B820-E0CC66D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68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49325E-653D-4C3A-B43D-2D116A7A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06F03D-0049-477C-9160-E3C968BD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13DB3C-CE33-478B-9A2E-CBA368E3A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6A6A-3320-4B43-8A38-44F2DE67D671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EF698-E055-466C-8589-14D29804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D752A4-783F-4B82-83D1-3E61772A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C3BB-1614-47D6-AD1B-F8A8E0093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77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4F7683-9F30-40B4-AA12-EF7D460F4ED4}"/>
              </a:ext>
            </a:extLst>
          </p:cNvPr>
          <p:cNvSpPr txBox="1"/>
          <p:nvPr/>
        </p:nvSpPr>
        <p:spPr>
          <a:xfrm>
            <a:off x="4840223" y="1365698"/>
            <a:ext cx="5442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Franklin Gothic Book" panose="020B0503020102020204" pitchFamily="34" charset="0"/>
              </a:rPr>
              <a:t>Forte</a:t>
            </a:r>
            <a:r>
              <a:rPr lang="pt-BR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Sound</a:t>
            </a:r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EBFF8734-331A-4FA2-B452-D8558944F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07" y="2174782"/>
            <a:ext cx="2478572" cy="250843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53428F-0A48-4F9E-A715-5AD20782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9784" y="3819525"/>
            <a:ext cx="74485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EB455762-8091-4AB0-83FC-1C264899C47E}"/>
              </a:ext>
            </a:extLst>
          </p:cNvPr>
          <p:cNvSpPr txBox="1"/>
          <p:nvPr/>
        </p:nvSpPr>
        <p:spPr>
          <a:xfrm>
            <a:off x="5927272" y="6320750"/>
            <a:ext cx="6965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Nicholas Forte Gonçalves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BC74291-E13B-457C-AB73-25195DBC25E5}"/>
              </a:ext>
            </a:extLst>
          </p:cNvPr>
          <p:cNvSpPr txBox="1"/>
          <p:nvPr/>
        </p:nvSpPr>
        <p:spPr>
          <a:xfrm>
            <a:off x="7185144" y="6306047"/>
            <a:ext cx="791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- 01202110</a:t>
            </a:r>
          </a:p>
        </p:txBody>
      </p:sp>
    </p:spTree>
    <p:extLst>
      <p:ext uri="{BB962C8B-B14F-4D97-AF65-F5344CB8AC3E}">
        <p14:creationId xmlns:p14="http://schemas.microsoft.com/office/powerpoint/2010/main" val="8886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5FDB0A-3FFD-48F8-94B0-F83EF4E33304}"/>
              </a:ext>
            </a:extLst>
          </p:cNvPr>
          <p:cNvSpPr/>
          <p:nvPr/>
        </p:nvSpPr>
        <p:spPr>
          <a:xfrm rot="19123501">
            <a:off x="4116320" y="2612860"/>
            <a:ext cx="9459515" cy="11003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7E77CD4-4780-433B-966B-491C4D3B4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86" y="6056095"/>
            <a:ext cx="647496" cy="655298"/>
          </a:xfrm>
          <a:prstGeom prst="rect">
            <a:avLst/>
          </a:prstGeom>
        </p:spPr>
      </p:pic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1B0DA368-1091-42AA-B379-061193F456D8}"/>
              </a:ext>
            </a:extLst>
          </p:cNvPr>
          <p:cNvSpPr/>
          <p:nvPr/>
        </p:nvSpPr>
        <p:spPr>
          <a:xfrm>
            <a:off x="3816221" y="6056095"/>
            <a:ext cx="1614196" cy="737118"/>
          </a:xfrm>
          <a:prstGeom prst="triangle">
            <a:avLst>
              <a:gd name="adj" fmla="val 582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8689F74-E680-436A-A7BE-609663319733}"/>
              </a:ext>
            </a:extLst>
          </p:cNvPr>
          <p:cNvSpPr txBox="1"/>
          <p:nvPr/>
        </p:nvSpPr>
        <p:spPr>
          <a:xfrm>
            <a:off x="2680425" y="6478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96C75F-7BB9-4EDC-8775-1FD7EC5DC502}"/>
              </a:ext>
            </a:extLst>
          </p:cNvPr>
          <p:cNvSpPr txBox="1"/>
          <p:nvPr/>
        </p:nvSpPr>
        <p:spPr>
          <a:xfrm>
            <a:off x="1379565" y="434119"/>
            <a:ext cx="4162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Proposta da plataforma</a:t>
            </a:r>
            <a:r>
              <a:rPr lang="pt-BR" dirty="0"/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A803E2-8CB3-40AD-8017-A17D861658B3}"/>
              </a:ext>
            </a:extLst>
          </p:cNvPr>
          <p:cNvSpPr txBox="1"/>
          <p:nvPr/>
        </p:nvSpPr>
        <p:spPr>
          <a:xfrm>
            <a:off x="1343608" y="1828800"/>
            <a:ext cx="26053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Conhecimento musical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Compartilhar desafios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762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Forte</dc:creator>
  <cp:lastModifiedBy>Nicholas Forte</cp:lastModifiedBy>
  <cp:revision>6</cp:revision>
  <dcterms:created xsi:type="dcterms:W3CDTF">2020-11-07T13:42:44Z</dcterms:created>
  <dcterms:modified xsi:type="dcterms:W3CDTF">2020-11-09T00:18:52Z</dcterms:modified>
</cp:coreProperties>
</file>