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0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2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18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487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5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72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13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3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066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987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1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EA826-8866-490D-B3DE-910C56513978}" type="datetimeFigureOut">
              <a:rPr lang="ru-RU" smtClean="0"/>
              <a:t>09.02.2025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E2FFF-A8C4-4612-B2A9-32B6F7E69B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98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Уклоняйся от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пуль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3680" y="6070918"/>
            <a:ext cx="5608320" cy="787082"/>
          </a:xfrm>
        </p:spPr>
        <p:txBody>
          <a:bodyPr>
            <a:normAutofit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Проект подготовили</a:t>
            </a:r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ru-RU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Корсуков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Сергей и Щербаков Иван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21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1" y="615142"/>
            <a:ext cx="9095509" cy="68484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Цели и задачи игры</a:t>
            </a:r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6761" y="2297083"/>
            <a:ext cx="459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збегай попадания пуль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 </a:t>
            </a:r>
            <a:r>
              <a:rPr lang="ru-RU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получай 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монеты</a:t>
            </a:r>
          </a:p>
        </p:txBody>
      </p:sp>
    </p:spTree>
    <p:extLst>
      <p:ext uri="{BB962C8B-B14F-4D97-AF65-F5344CB8AC3E}">
        <p14:creationId xmlns:p14="http://schemas.microsoft.com/office/powerpoint/2010/main" val="8154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1" y="615142"/>
            <a:ext cx="9095509" cy="68484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Основные механики игры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072" y="2136372"/>
            <a:ext cx="5835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Управление игроком.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Генерация пуль.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Система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начисления </a:t>
            </a: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монет.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Уровни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сложности: легкий, средний, сложный.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250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1" y="615142"/>
            <a:ext cx="9095509" cy="684848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Используемые технологии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761" y="2061558"/>
            <a:ext cx="5835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Pygame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для графики и управления.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SQLite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для хранения данных о монетах.</a:t>
            </a:r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7437122" y="2984888"/>
            <a:ext cx="3951315" cy="684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Структура кода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7982" y="4441770"/>
            <a:ext cx="7100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Основные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функции (создание пуль, обновление позиций, проверка столкновений).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Главные меню и меню выбора сложности.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521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1" y="615142"/>
            <a:ext cx="9095509" cy="684848"/>
          </a:xfrm>
        </p:spPr>
        <p:txBody>
          <a:bodyPr>
            <a:noAutofit/>
          </a:bodyPr>
          <a:lstStyle/>
          <a:p>
            <a:r>
              <a:rPr lang="ru-RU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Демонстрация</a:t>
            </a:r>
            <a:endParaRPr lang="ru-RU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9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761" y="615142"/>
            <a:ext cx="9095509" cy="684848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Возможные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улучшения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6761" y="2044930"/>
            <a:ext cx="49874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Добавление новых уровней.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Улучшение графики и звукового оформления.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Расширение механик игры.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766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Вопросы</a:t>
            </a:r>
            <a:endParaRPr lang="ru-RU" sz="5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4009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97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Уклоняйся от пуль</vt:lpstr>
      <vt:lpstr>Цели и задачи игры</vt:lpstr>
      <vt:lpstr>Основные механики игры</vt:lpstr>
      <vt:lpstr>Используемые технологии</vt:lpstr>
      <vt:lpstr>Демонстрация</vt:lpstr>
      <vt:lpstr>Возможные улучшения</vt:lpstr>
      <vt:lpstr>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Уворачивайся от пуль</dc:title>
  <dc:creator>ch_kors</dc:creator>
  <cp:lastModifiedBy>ch_kors</cp:lastModifiedBy>
  <cp:revision>4</cp:revision>
  <dcterms:created xsi:type="dcterms:W3CDTF">2025-02-09T09:07:58Z</dcterms:created>
  <dcterms:modified xsi:type="dcterms:W3CDTF">2025-02-09T11:16:13Z</dcterms:modified>
</cp:coreProperties>
</file>