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0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2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18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48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5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72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13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3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66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98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1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98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Уклоняйся от пуль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3680" y="6070918"/>
            <a:ext cx="5608320" cy="78708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Проект подготовили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Корсуков</a:t>
            </a:r>
            <a:r>
              <a:rPr lang="ru-RU" dirty="0" smtClean="0">
                <a:solidFill>
                  <a:schemeClr val="bg1"/>
                </a:solidFill>
              </a:rPr>
              <a:t> Сергей и Щербаков Иван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1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1" y="615142"/>
            <a:ext cx="9095509" cy="68484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Цели и задачи игры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761" y="2297083"/>
            <a:ext cx="459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И</a:t>
            </a:r>
            <a:r>
              <a:rPr lang="ru-RU" b="1" dirty="0" smtClean="0">
                <a:solidFill>
                  <a:schemeClr val="bg1"/>
                </a:solidFill>
              </a:rPr>
              <a:t>збегай попадания пуль </a:t>
            </a:r>
            <a:r>
              <a:rPr lang="ru-RU" b="1" dirty="0">
                <a:solidFill>
                  <a:schemeClr val="bg1"/>
                </a:solidFill>
              </a:rPr>
              <a:t>и </a:t>
            </a:r>
            <a:r>
              <a:rPr lang="ru-RU" b="1" dirty="0" smtClean="0">
                <a:solidFill>
                  <a:schemeClr val="bg1"/>
                </a:solidFill>
              </a:rPr>
              <a:t>получай </a:t>
            </a:r>
            <a:r>
              <a:rPr lang="ru-RU" b="1" dirty="0">
                <a:solidFill>
                  <a:schemeClr val="bg1"/>
                </a:solidFill>
              </a:rPr>
              <a:t>монеты</a:t>
            </a:r>
          </a:p>
        </p:txBody>
      </p:sp>
    </p:spTree>
    <p:extLst>
      <p:ext uri="{BB962C8B-B14F-4D97-AF65-F5344CB8AC3E}">
        <p14:creationId xmlns:p14="http://schemas.microsoft.com/office/powerpoint/2010/main" val="8154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1" y="615142"/>
            <a:ext cx="9095509" cy="68484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Основные механики игры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072" y="2136372"/>
            <a:ext cx="5835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Управление игроком.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Генерация пуль.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Система </a:t>
            </a:r>
            <a:r>
              <a:rPr lang="ru-RU" dirty="0">
                <a:solidFill>
                  <a:schemeClr val="bg1"/>
                </a:solidFill>
              </a:rPr>
              <a:t>начисления </a:t>
            </a:r>
            <a:r>
              <a:rPr lang="ru-RU" dirty="0" smtClean="0">
                <a:solidFill>
                  <a:schemeClr val="bg1"/>
                </a:solidFill>
              </a:rPr>
              <a:t>монет.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Уровни </a:t>
            </a:r>
            <a:r>
              <a:rPr lang="ru-RU" dirty="0">
                <a:solidFill>
                  <a:schemeClr val="bg1"/>
                </a:solidFill>
              </a:rPr>
              <a:t>сложности: легкий, средний, сложный.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5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1" y="615142"/>
            <a:ext cx="9095509" cy="68484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Используемые технологии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761" y="2061558"/>
            <a:ext cx="5835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1"/>
                </a:solidFill>
              </a:rPr>
              <a:t>Pygame</a:t>
            </a:r>
            <a:r>
              <a:rPr lang="ru-RU" dirty="0">
                <a:solidFill>
                  <a:schemeClr val="bg1"/>
                </a:solidFill>
              </a:rPr>
              <a:t> для графики и управления.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1"/>
                </a:solidFill>
              </a:rPr>
              <a:t>SQLite</a:t>
            </a:r>
            <a:r>
              <a:rPr lang="ru-RU" dirty="0">
                <a:solidFill>
                  <a:schemeClr val="bg1"/>
                </a:solidFill>
              </a:rPr>
              <a:t> для хранения данных о монетах.</a:t>
            </a:r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437122" y="2984888"/>
            <a:ext cx="3951315" cy="68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Структура кода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7982" y="4441770"/>
            <a:ext cx="7100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Основные </a:t>
            </a:r>
            <a:r>
              <a:rPr lang="ru-RU" dirty="0">
                <a:solidFill>
                  <a:schemeClr val="bg1"/>
                </a:solidFill>
              </a:rPr>
              <a:t>функции (создание пуль, обновление позиций, проверка столкновений).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Главные меню и меню выбора сложности</a:t>
            </a:r>
            <a:r>
              <a:rPr lang="ru-RU" dirty="0"/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21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1" y="615142"/>
            <a:ext cx="9095509" cy="684848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Демонстрация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9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1" y="615142"/>
            <a:ext cx="9095509" cy="68484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Возможные </a:t>
            </a:r>
            <a:r>
              <a:rPr lang="ru-RU" dirty="0">
                <a:solidFill>
                  <a:schemeClr val="bg1"/>
                </a:solidFill>
              </a:rPr>
              <a:t>улучшения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761" y="2044930"/>
            <a:ext cx="4987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Добавление новых уровней.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Улучшение графики и звукового оформления.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Расширение механик игры.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66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</a:rPr>
              <a:t>Вопросы</a:t>
            </a:r>
            <a:endParaRPr lang="ru-RU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009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97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Уклоняйся от пуль</vt:lpstr>
      <vt:lpstr>Цели и задачи игры</vt:lpstr>
      <vt:lpstr>Основные механики игры</vt:lpstr>
      <vt:lpstr>Используемые технологии</vt:lpstr>
      <vt:lpstr>Демонстрация</vt:lpstr>
      <vt:lpstr>Возможные улучшения</vt:lpstr>
      <vt:lpstr>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Уворачивайся от пуль</dc:title>
  <dc:creator>ch_kors</dc:creator>
  <cp:lastModifiedBy>ch_kors</cp:lastModifiedBy>
  <cp:revision>3</cp:revision>
  <dcterms:created xsi:type="dcterms:W3CDTF">2025-02-09T09:07:58Z</dcterms:created>
  <dcterms:modified xsi:type="dcterms:W3CDTF">2025-02-09T09:25:46Z</dcterms:modified>
</cp:coreProperties>
</file>