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2392A-2D57-49AC-9CD9-0BE4E9273DCA}" v="153" dt="2022-05-26T16:23:48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arros" userId="6c8da91f02da49a9" providerId="LiveId" clId="{4CB2392A-2D57-49AC-9CD9-0BE4E9273DCA}"/>
    <pc:docChg chg="undo redo custSel addSld delSld modSld sldOrd modMainMaster">
      <pc:chgData name="leonardo barros" userId="6c8da91f02da49a9" providerId="LiveId" clId="{4CB2392A-2D57-49AC-9CD9-0BE4E9273DCA}" dt="2022-05-26T16:23:48.310" v="3751"/>
      <pc:docMkLst>
        <pc:docMk/>
      </pc:docMkLst>
      <pc:sldChg chg="addSp delSp modSp add del mod setBg modClrScheme setClrOvrMap delDesignElem chgLayout">
        <pc:chgData name="leonardo barros" userId="6c8da91f02da49a9" providerId="LiveId" clId="{4CB2392A-2D57-49AC-9CD9-0BE4E9273DCA}" dt="2022-05-26T16:23:41.111" v="3750" actId="2696"/>
        <pc:sldMkLst>
          <pc:docMk/>
          <pc:sldMk cId="3545920548" sldId="256"/>
        </pc:sldMkLst>
        <pc:spChg chg="del mod ord">
          <ac:chgData name="leonardo barros" userId="6c8da91f02da49a9" providerId="LiveId" clId="{4CB2392A-2D57-49AC-9CD9-0BE4E9273DCA}" dt="2022-05-24T11:54:02.653" v="3195" actId="700"/>
          <ac:spMkLst>
            <pc:docMk/>
            <pc:sldMk cId="3545920548" sldId="256"/>
            <ac:spMk id="2" creationId="{A47A7E7E-2DC8-43C9-986F-EB96A1BE94CE}"/>
          </ac:spMkLst>
        </pc:spChg>
        <pc:spChg chg="del mod ord">
          <ac:chgData name="leonardo barros" userId="6c8da91f02da49a9" providerId="LiveId" clId="{4CB2392A-2D57-49AC-9CD9-0BE4E9273DCA}" dt="2022-05-24T11:54:02.653" v="3195" actId="700"/>
          <ac:spMkLst>
            <pc:docMk/>
            <pc:sldMk cId="3545920548" sldId="256"/>
            <ac:spMk id="3" creationId="{F68E774A-9790-45D2-8180-105D6CD65C57}"/>
          </ac:spMkLst>
        </pc:spChg>
        <pc:spChg chg="add del mod ord">
          <ac:chgData name="leonardo barros" userId="6c8da91f02da49a9" providerId="LiveId" clId="{4CB2392A-2D57-49AC-9CD9-0BE4E9273DCA}" dt="2022-05-24T11:54:10.878" v="3196" actId="700"/>
          <ac:spMkLst>
            <pc:docMk/>
            <pc:sldMk cId="3545920548" sldId="256"/>
            <ac:spMk id="4" creationId="{763802E8-2F10-8F2F-1AB2-EF78648C4907}"/>
          </ac:spMkLst>
        </pc:spChg>
        <pc:spChg chg="add del mod ord">
          <ac:chgData name="leonardo barros" userId="6c8da91f02da49a9" providerId="LiveId" clId="{4CB2392A-2D57-49AC-9CD9-0BE4E9273DCA}" dt="2022-05-24T11:54:10.878" v="3196" actId="700"/>
          <ac:spMkLst>
            <pc:docMk/>
            <pc:sldMk cId="3545920548" sldId="256"/>
            <ac:spMk id="5" creationId="{777BEC96-5516-A659-D887-494F3DA76B02}"/>
          </ac:spMkLst>
        </pc:spChg>
        <pc:spChg chg="add del mod ord">
          <ac:chgData name="leonardo barros" userId="6c8da91f02da49a9" providerId="LiveId" clId="{4CB2392A-2D57-49AC-9CD9-0BE4E9273DCA}" dt="2022-05-24T12:05:32.034" v="3201"/>
          <ac:spMkLst>
            <pc:docMk/>
            <pc:sldMk cId="3545920548" sldId="256"/>
            <ac:spMk id="6" creationId="{34F7E5EB-C070-DCD0-9D37-B1036A8EDDA2}"/>
          </ac:spMkLst>
        </pc:spChg>
        <pc:spChg chg="add del mod ord">
          <ac:chgData name="leonardo barros" userId="6c8da91f02da49a9" providerId="LiveId" clId="{4CB2392A-2D57-49AC-9CD9-0BE4E9273DCA}" dt="2022-05-24T12:05:32.034" v="3201"/>
          <ac:spMkLst>
            <pc:docMk/>
            <pc:sldMk cId="3545920548" sldId="256"/>
            <ac:spMk id="7" creationId="{8574E3C1-8F4B-7C91-0230-D3883F9B579C}"/>
          </ac:spMkLst>
        </pc:spChg>
        <pc:spChg chg="add del mod ord">
          <ac:chgData name="leonardo barros" userId="6c8da91f02da49a9" providerId="LiveId" clId="{4CB2392A-2D57-49AC-9CD9-0BE4E9273DCA}" dt="2022-05-24T12:06:11.934" v="3204" actId="700"/>
          <ac:spMkLst>
            <pc:docMk/>
            <pc:sldMk cId="3545920548" sldId="256"/>
            <ac:spMk id="8" creationId="{0B9E9814-90B5-2A41-5B1B-F416AEBD1C7D}"/>
          </ac:spMkLst>
        </pc:spChg>
        <pc:spChg chg="add del mod ord">
          <ac:chgData name="leonardo barros" userId="6c8da91f02da49a9" providerId="LiveId" clId="{4CB2392A-2D57-49AC-9CD9-0BE4E9273DCA}" dt="2022-05-24T12:06:11.934" v="3204" actId="700"/>
          <ac:spMkLst>
            <pc:docMk/>
            <pc:sldMk cId="3545920548" sldId="256"/>
            <ac:spMk id="9" creationId="{2D718195-4EC1-1850-A462-8A2B570FF936}"/>
          </ac:spMkLst>
        </pc:spChg>
        <pc:spChg chg="add del mod ord">
          <ac:chgData name="leonardo barros" userId="6c8da91f02da49a9" providerId="LiveId" clId="{4CB2392A-2D57-49AC-9CD9-0BE4E9273DCA}" dt="2022-05-26T16:21:52.110" v="3634"/>
          <ac:spMkLst>
            <pc:docMk/>
            <pc:sldMk cId="3545920548" sldId="256"/>
            <ac:spMk id="10" creationId="{B902F78A-774F-A978-9309-7BD8031E68F5}"/>
          </ac:spMkLst>
        </pc:spChg>
        <pc:spChg chg="add del mod ord">
          <ac:chgData name="leonardo barros" userId="6c8da91f02da49a9" providerId="LiveId" clId="{4CB2392A-2D57-49AC-9CD9-0BE4E9273DCA}" dt="2022-05-24T12:15:26.433" v="3496" actId="700"/>
          <ac:spMkLst>
            <pc:docMk/>
            <pc:sldMk cId="3545920548" sldId="256"/>
            <ac:spMk id="11" creationId="{DE4D8A30-03CA-283B-2CC9-AC7764DF1BF4}"/>
          </ac:spMkLst>
        </pc:spChg>
        <pc:spChg chg="add del">
          <ac:chgData name="leonardo barros" userId="6c8da91f02da49a9" providerId="LiveId" clId="{4CB2392A-2D57-49AC-9CD9-0BE4E9273DCA}" dt="2022-05-24T12:14:01.125" v="3454" actId="26606"/>
          <ac:spMkLst>
            <pc:docMk/>
            <pc:sldMk cId="3545920548" sldId="256"/>
            <ac:spMk id="14" creationId="{33CD251C-A887-4D2F-925B-FC097198538B}"/>
          </ac:spMkLst>
        </pc:spChg>
        <pc:spChg chg="add del">
          <ac:chgData name="leonardo barros" userId="6c8da91f02da49a9" providerId="LiveId" clId="{4CB2392A-2D57-49AC-9CD9-0BE4E9273DCA}" dt="2022-05-24T12:14:01.125" v="3454" actId="26606"/>
          <ac:spMkLst>
            <pc:docMk/>
            <pc:sldMk cId="3545920548" sldId="256"/>
            <ac:spMk id="15" creationId="{3B2069EE-A08E-44F0-B3F9-3CF8CC2DCAD5}"/>
          </ac:spMkLst>
        </pc:spChg>
        <pc:spChg chg="add del">
          <ac:chgData name="leonardo barros" userId="6c8da91f02da49a9" providerId="LiveId" clId="{4CB2392A-2D57-49AC-9CD9-0BE4E9273DCA}" dt="2022-05-24T12:12:34.403" v="3374" actId="26606"/>
          <ac:spMkLst>
            <pc:docMk/>
            <pc:sldMk cId="3545920548" sldId="256"/>
            <ac:spMk id="16" creationId="{5112AC23-F046-4DC5-9B92-07CA6CC7C580}"/>
          </ac:spMkLst>
        </pc:spChg>
        <pc:spChg chg="add del">
          <ac:chgData name="leonardo barros" userId="6c8da91f02da49a9" providerId="LiveId" clId="{4CB2392A-2D57-49AC-9CD9-0BE4E9273DCA}" dt="2022-05-24T12:11:11.188" v="3255" actId="26606"/>
          <ac:spMkLst>
            <pc:docMk/>
            <pc:sldMk cId="3545920548" sldId="256"/>
            <ac:spMk id="17" creationId="{0671A8AE-40A1-4631-A6B8-581AFF065482}"/>
          </ac:spMkLst>
        </pc:spChg>
        <pc:spChg chg="add del">
          <ac:chgData name="leonardo barros" userId="6c8da91f02da49a9" providerId="LiveId" clId="{4CB2392A-2D57-49AC-9CD9-0BE4E9273DCA}" dt="2022-05-24T12:12:34.403" v="3374" actId="26606"/>
          <ac:spMkLst>
            <pc:docMk/>
            <pc:sldMk cId="3545920548" sldId="256"/>
            <ac:spMk id="18" creationId="{175AAFE7-143D-45AC-B616-09521E0F5597}"/>
          </ac:spMkLst>
        </pc:spChg>
        <pc:spChg chg="add del">
          <ac:chgData name="leonardo barros" userId="6c8da91f02da49a9" providerId="LiveId" clId="{4CB2392A-2D57-49AC-9CD9-0BE4E9273DCA}" dt="2022-05-24T12:11:11.188" v="3255" actId="26606"/>
          <ac:spMkLst>
            <pc:docMk/>
            <pc:sldMk cId="3545920548" sldId="256"/>
            <ac:spMk id="19" creationId="{AB58EF07-17C2-48CF-ABB0-EEF1F17CB8F0}"/>
          </ac:spMkLst>
        </pc:spChg>
        <pc:spChg chg="add del">
          <ac:chgData name="leonardo barros" userId="6c8da91f02da49a9" providerId="LiveId" clId="{4CB2392A-2D57-49AC-9CD9-0BE4E9273DCA}" dt="2022-05-24T12:12:34.403" v="3374" actId="26606"/>
          <ac:spMkLst>
            <pc:docMk/>
            <pc:sldMk cId="3545920548" sldId="256"/>
            <ac:spMk id="20" creationId="{0BA5DB72-E109-4D37-B6DD-C328D539705B}"/>
          </ac:spMkLst>
        </pc:spChg>
        <pc:spChg chg="add del">
          <ac:chgData name="leonardo barros" userId="6c8da91f02da49a9" providerId="LiveId" clId="{4CB2392A-2D57-49AC-9CD9-0BE4E9273DCA}" dt="2022-05-24T12:11:11.188" v="3255" actId="26606"/>
          <ac:spMkLst>
            <pc:docMk/>
            <pc:sldMk cId="3545920548" sldId="256"/>
            <ac:spMk id="21" creationId="{AF2F604E-43BE-4DC3-B983-E071523364F8}"/>
          </ac:spMkLst>
        </pc:spChg>
        <pc:spChg chg="add del">
          <ac:chgData name="leonardo barros" userId="6c8da91f02da49a9" providerId="LiveId" clId="{4CB2392A-2D57-49AC-9CD9-0BE4E9273DCA}" dt="2022-05-24T12:11:11.188" v="3255" actId="26606"/>
          <ac:spMkLst>
            <pc:docMk/>
            <pc:sldMk cId="3545920548" sldId="256"/>
            <ac:spMk id="23" creationId="{08C9B587-E65E-4B52-B37C-ABEBB6E87928}"/>
          </ac:spMkLst>
        </pc:spChg>
        <pc:spChg chg="add del">
          <ac:chgData name="leonardo barros" userId="6c8da91f02da49a9" providerId="LiveId" clId="{4CB2392A-2D57-49AC-9CD9-0BE4E9273DCA}" dt="2022-05-24T12:12:34.403" v="3374" actId="26606"/>
          <ac:spMkLst>
            <pc:docMk/>
            <pc:sldMk cId="3545920548" sldId="256"/>
            <ac:spMk id="30" creationId="{EB2D1A1F-B200-4444-AE01-EFC97AF7B51F}"/>
          </ac:spMkLst>
        </pc:spChg>
        <pc:spChg chg="add del">
          <ac:chgData name="leonardo barros" userId="6c8da91f02da49a9" providerId="LiveId" clId="{4CB2392A-2D57-49AC-9CD9-0BE4E9273DCA}" dt="2022-05-24T12:12:34.403" v="3374" actId="26606"/>
          <ac:spMkLst>
            <pc:docMk/>
            <pc:sldMk cId="3545920548" sldId="256"/>
            <ac:spMk id="44" creationId="{C8D9C5DD-B8B3-46A0-8FBC-EE462F96C4E5}"/>
          </ac:spMkLst>
        </pc:spChg>
        <pc:spChg chg="add del">
          <ac:chgData name="leonardo barros" userId="6c8da91f02da49a9" providerId="LiveId" clId="{4CB2392A-2D57-49AC-9CD9-0BE4E9273DCA}" dt="2022-05-24T12:12:34.851" v="3376" actId="26606"/>
          <ac:spMkLst>
            <pc:docMk/>
            <pc:sldMk cId="3545920548" sldId="256"/>
            <ac:spMk id="46" creationId="{33CD251C-A887-4D2F-925B-FC097198538B}"/>
          </ac:spMkLst>
        </pc:spChg>
        <pc:spChg chg="add del">
          <ac:chgData name="leonardo barros" userId="6c8da91f02da49a9" providerId="LiveId" clId="{4CB2392A-2D57-49AC-9CD9-0BE4E9273DCA}" dt="2022-05-24T12:12:34.851" v="3376" actId="26606"/>
          <ac:spMkLst>
            <pc:docMk/>
            <pc:sldMk cId="3545920548" sldId="256"/>
            <ac:spMk id="47" creationId="{3B2069EE-A08E-44F0-B3F9-3CF8CC2DCAD5}"/>
          </ac:spMkLst>
        </pc:spChg>
        <pc:spChg chg="add del">
          <ac:chgData name="leonardo barros" userId="6c8da91f02da49a9" providerId="LiveId" clId="{4CB2392A-2D57-49AC-9CD9-0BE4E9273DCA}" dt="2022-05-24T12:12:35.232" v="3378" actId="26606"/>
          <ac:spMkLst>
            <pc:docMk/>
            <pc:sldMk cId="3545920548" sldId="256"/>
            <ac:spMk id="52" creationId="{C7FA33FF-088D-4F16-95A2-2C64D353DEA8}"/>
          </ac:spMkLst>
        </pc:spChg>
        <pc:spChg chg="add del">
          <ac:chgData name="leonardo barros" userId="6c8da91f02da49a9" providerId="LiveId" clId="{4CB2392A-2D57-49AC-9CD9-0BE4E9273DCA}" dt="2022-05-24T12:12:35.232" v="3378" actId="26606"/>
          <ac:spMkLst>
            <pc:docMk/>
            <pc:sldMk cId="3545920548" sldId="256"/>
            <ac:spMk id="53" creationId="{A376EFB1-01CF-419F-ABF1-2AF02BBFCBD1}"/>
          </ac:spMkLst>
        </pc:spChg>
        <pc:spChg chg="add del">
          <ac:chgData name="leonardo barros" userId="6c8da91f02da49a9" providerId="LiveId" clId="{4CB2392A-2D57-49AC-9CD9-0BE4E9273DCA}" dt="2022-05-24T12:12:35.232" v="3378" actId="26606"/>
          <ac:spMkLst>
            <pc:docMk/>
            <pc:sldMk cId="3545920548" sldId="256"/>
            <ac:spMk id="54" creationId="{FF9DEA15-78BD-4750-AA18-B9F28A6D5AB8}"/>
          </ac:spMkLst>
        </pc:spChg>
        <pc:spChg chg="add del">
          <ac:chgData name="leonardo barros" userId="6c8da91f02da49a9" providerId="LiveId" clId="{4CB2392A-2D57-49AC-9CD9-0BE4E9273DCA}" dt="2022-05-24T12:12:37.430" v="3380" actId="26606"/>
          <ac:spMkLst>
            <pc:docMk/>
            <pc:sldMk cId="3545920548" sldId="256"/>
            <ac:spMk id="56" creationId="{DFF2AC85-FAA0-4844-813F-83C04D7382E2}"/>
          </ac:spMkLst>
        </pc:spChg>
        <pc:spChg chg="add del">
          <ac:chgData name="leonardo barros" userId="6c8da91f02da49a9" providerId="LiveId" clId="{4CB2392A-2D57-49AC-9CD9-0BE4E9273DCA}" dt="2022-05-24T12:12:37.430" v="3380" actId="26606"/>
          <ac:spMkLst>
            <pc:docMk/>
            <pc:sldMk cId="3545920548" sldId="256"/>
            <ac:spMk id="57" creationId="{89CC0F1E-BAA2-47B1-8F83-7ECB9FD9E009}"/>
          </ac:spMkLst>
        </pc:spChg>
        <pc:spChg chg="add del">
          <ac:chgData name="leonardo barros" userId="6c8da91f02da49a9" providerId="LiveId" clId="{4CB2392A-2D57-49AC-9CD9-0BE4E9273DCA}" dt="2022-05-24T12:15:20.256" v="3487" actId="26606"/>
          <ac:spMkLst>
            <pc:docMk/>
            <pc:sldMk cId="3545920548" sldId="256"/>
            <ac:spMk id="162" creationId="{5A0118C5-4F8D-4CF4-BADD-53FEACC6C42A}"/>
          </ac:spMkLst>
        </pc:spChg>
        <pc:spChg chg="add del">
          <ac:chgData name="leonardo barros" userId="6c8da91f02da49a9" providerId="LiveId" clId="{4CB2392A-2D57-49AC-9CD9-0BE4E9273DCA}" dt="2022-05-24T12:15:20.256" v="3487" actId="26606"/>
          <ac:spMkLst>
            <pc:docMk/>
            <pc:sldMk cId="3545920548" sldId="256"/>
            <ac:spMk id="167" creationId="{CAB9AD4F-A248-4D49-8779-CE40E64C00F5}"/>
          </ac:spMkLst>
        </pc:spChg>
        <pc:spChg chg="add del">
          <ac:chgData name="leonardo barros" userId="6c8da91f02da49a9" providerId="LiveId" clId="{4CB2392A-2D57-49AC-9CD9-0BE4E9273DCA}" dt="2022-05-24T12:15:20.256" v="3487" actId="26606"/>
          <ac:spMkLst>
            <pc:docMk/>
            <pc:sldMk cId="3545920548" sldId="256"/>
            <ac:spMk id="169" creationId="{3D4C1981-3D8B-446C-BFAE-E7EE5CF2DDA3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545920548" sldId="256"/>
            <ac:spMk id="194" creationId="{7CA0DAA6-33B8-4A25-810D-2F4D816FB40E}"/>
          </ac:spMkLst>
        </pc:spChg>
        <pc:grpChg chg="add del">
          <ac:chgData name="leonardo barros" userId="6c8da91f02da49a9" providerId="LiveId" clId="{4CB2392A-2D57-49AC-9CD9-0BE4E9273DCA}" dt="2022-05-24T12:12:34.403" v="3374" actId="26606"/>
          <ac:grpSpMkLst>
            <pc:docMk/>
            <pc:sldMk cId="3545920548" sldId="256"/>
            <ac:grpSpMk id="22" creationId="{7C34EE77-74D1-42B4-801B-40B35A68C127}"/>
          </ac:grpSpMkLst>
        </pc:grpChg>
        <pc:grpChg chg="add del">
          <ac:chgData name="leonardo barros" userId="6c8da91f02da49a9" providerId="LiveId" clId="{4CB2392A-2D57-49AC-9CD9-0BE4E9273DCA}" dt="2022-05-24T12:14:01.125" v="3454" actId="26606"/>
          <ac:grpSpMkLst>
            <pc:docMk/>
            <pc:sldMk cId="3545920548" sldId="256"/>
            <ac:grpSpMk id="24" creationId="{E12BF2FB-8A96-4B53-86A0-04755C545EB8}"/>
          </ac:grpSpMkLst>
        </pc:grpChg>
        <pc:grpChg chg="add del">
          <ac:chgData name="leonardo barros" userId="6c8da91f02da49a9" providerId="LiveId" clId="{4CB2392A-2D57-49AC-9CD9-0BE4E9273DCA}" dt="2022-05-24T12:12:34.403" v="3374" actId="26606"/>
          <ac:grpSpMkLst>
            <pc:docMk/>
            <pc:sldMk cId="3545920548" sldId="256"/>
            <ac:grpSpMk id="32" creationId="{70E4CB9D-2256-4786-8DDF-ADFBF3533745}"/>
          </ac:grpSpMkLst>
        </pc:grpChg>
        <pc:grpChg chg="add del">
          <ac:chgData name="leonardo barros" userId="6c8da91f02da49a9" providerId="LiveId" clId="{4CB2392A-2D57-49AC-9CD9-0BE4E9273DCA}" dt="2022-05-24T12:12:34.403" v="3374" actId="26606"/>
          <ac:grpSpMkLst>
            <pc:docMk/>
            <pc:sldMk cId="3545920548" sldId="256"/>
            <ac:grpSpMk id="38" creationId="{568E6F37-AE05-46BF-A77F-5505926E92C6}"/>
          </ac:grpSpMkLst>
        </pc:grpChg>
        <pc:grpChg chg="add del">
          <ac:chgData name="leonardo barros" userId="6c8da91f02da49a9" providerId="LiveId" clId="{4CB2392A-2D57-49AC-9CD9-0BE4E9273DCA}" dt="2022-05-24T12:12:34.851" v="3376" actId="26606"/>
          <ac:grpSpMkLst>
            <pc:docMk/>
            <pc:sldMk cId="3545920548" sldId="256"/>
            <ac:grpSpMk id="48" creationId="{E12BF2FB-8A96-4B53-86A0-04755C545EB8}"/>
          </ac:grpSpMkLst>
        </pc:grpChg>
        <pc:grpChg chg="add del">
          <ac:chgData name="leonardo barros" userId="6c8da91f02da49a9" providerId="LiveId" clId="{4CB2392A-2D57-49AC-9CD9-0BE4E9273DCA}" dt="2022-05-24T12:15:20.256" v="3487" actId="26606"/>
          <ac:grpSpMkLst>
            <pc:docMk/>
            <pc:sldMk cId="3545920548" sldId="256"/>
            <ac:grpSpMk id="163" creationId="{55A100E1-E66E-4ED2-A56A-F7A819228F2E}"/>
          </ac:grpSpMkLst>
        </pc:grpChg>
        <pc:grpChg chg="add del">
          <ac:chgData name="leonardo barros" userId="6c8da91f02da49a9" providerId="LiveId" clId="{4CB2392A-2D57-49AC-9CD9-0BE4E9273DCA}" dt="2022-05-24T12:15:20.256" v="3487" actId="26606"/>
          <ac:grpSpMkLst>
            <pc:docMk/>
            <pc:sldMk cId="3545920548" sldId="256"/>
            <ac:grpSpMk id="166" creationId="{6A57EACD-61CA-4775-9551-2078FC0BC79D}"/>
          </ac:grpSpMkLst>
        </pc:grpChg>
        <pc:picChg chg="add del">
          <ac:chgData name="leonardo barros" userId="6c8da91f02da49a9" providerId="LiveId" clId="{4CB2392A-2D57-49AC-9CD9-0BE4E9273DCA}" dt="2022-05-24T12:11:11.188" v="3255" actId="26606"/>
          <ac:picMkLst>
            <pc:docMk/>
            <pc:sldMk cId="3545920548" sldId="256"/>
            <ac:picMk id="13" creationId="{383F47F1-1C19-132F-B5D5-3A4B0573E967}"/>
          </ac:picMkLst>
        </pc:picChg>
        <pc:picChg chg="add del mod">
          <ac:chgData name="leonardo barros" userId="6c8da91f02da49a9" providerId="LiveId" clId="{4CB2392A-2D57-49AC-9CD9-0BE4E9273DCA}" dt="2022-05-24T12:15:44.343" v="3500" actId="21"/>
          <ac:picMkLst>
            <pc:docMk/>
            <pc:sldMk cId="3545920548" sldId="256"/>
            <ac:picMk id="187" creationId="{339CCB09-26B8-B9F6-43DA-5AA5337F3B7A}"/>
          </ac:picMkLst>
        </pc:picChg>
        <pc:picChg chg="add mod">
          <ac:chgData name="leonardo barros" userId="6c8da91f02da49a9" providerId="LiveId" clId="{4CB2392A-2D57-49AC-9CD9-0BE4E9273DCA}" dt="2022-05-24T12:17:05.756" v="3535" actId="26606"/>
          <ac:picMkLst>
            <pc:docMk/>
            <pc:sldMk cId="3545920548" sldId="256"/>
            <ac:picMk id="189" creationId="{9293D3EB-66A7-60F0-57F6-C7A3AEF62CAF}"/>
          </ac:picMkLst>
        </pc:picChg>
      </pc:sldChg>
      <pc:sldChg chg="modSp">
        <pc:chgData name="leonardo barros" userId="6c8da91f02da49a9" providerId="LiveId" clId="{4CB2392A-2D57-49AC-9CD9-0BE4E9273DCA}" dt="2022-05-26T16:21:52.110" v="3634"/>
        <pc:sldMkLst>
          <pc:docMk/>
          <pc:sldMk cId="870797521" sldId="257"/>
        </pc:sldMkLst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870797521" sldId="257"/>
            <ac:spMk id="2" creationId="{B009E081-E1DD-4455-B27D-507839DDDD63}"/>
          </ac:spMkLst>
        </pc:spChg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870797521" sldId="257"/>
            <ac:spMk id="3" creationId="{3ECE6710-ACF8-4185-A19C-7FA148329674}"/>
          </ac:spMkLst>
        </pc:spChg>
      </pc:sldChg>
      <pc:sldChg chg="addSp delSp modSp mod delDesignElem">
        <pc:chgData name="leonardo barros" userId="6c8da91f02da49a9" providerId="LiveId" clId="{4CB2392A-2D57-49AC-9CD9-0BE4E9273DCA}" dt="2022-05-26T16:21:52.110" v="3634"/>
        <pc:sldMkLst>
          <pc:docMk/>
          <pc:sldMk cId="2314367195" sldId="258"/>
        </pc:sldMkLst>
        <pc:spChg chg="mod">
          <ac:chgData name="leonardo barros" userId="6c8da91f02da49a9" providerId="LiveId" clId="{4CB2392A-2D57-49AC-9CD9-0BE4E9273DCA}" dt="2022-05-26T16:21:51.026" v="3630" actId="207"/>
          <ac:spMkLst>
            <pc:docMk/>
            <pc:sldMk cId="2314367195" sldId="258"/>
            <ac:spMk id="2" creationId="{985FB1C8-A95F-4DF4-AFD5-ED04F9E77C59}"/>
          </ac:spMkLst>
        </pc:spChg>
        <pc:spChg chg="mod">
          <ac:chgData name="leonardo barros" userId="6c8da91f02da49a9" providerId="LiveId" clId="{4CB2392A-2D57-49AC-9CD9-0BE4E9273DCA}" dt="2022-05-24T12:08:48.715" v="3246"/>
          <ac:spMkLst>
            <pc:docMk/>
            <pc:sldMk cId="2314367195" sldId="258"/>
            <ac:spMk id="3" creationId="{63C024A1-1789-49BD-B2B9-6E18F3E51CD3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2314367195" sldId="258"/>
            <ac:spMk id="71" creationId="{9B76D444-2756-434F-AE61-96D69830C13E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2314367195" sldId="258"/>
            <ac:spMk id="73" creationId="{B0161EF8-C8C6-4F2A-9D5C-49BD28A2BDC2}"/>
          </ac:spMkLst>
        </pc:spChg>
      </pc:sldChg>
      <pc:sldChg chg="addSp delSp delDesignElem">
        <pc:chgData name="leonardo barros" userId="6c8da91f02da49a9" providerId="LiveId" clId="{4CB2392A-2D57-49AC-9CD9-0BE4E9273DCA}" dt="2022-05-26T16:21:52.110" v="3634"/>
        <pc:sldMkLst>
          <pc:docMk/>
          <pc:sldMk cId="310447670" sldId="259"/>
        </pc:sldMkLst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10447670" sldId="259"/>
            <ac:spMk id="71" creationId="{B0792D4F-247E-46FE-85FC-881DEFA41D94}"/>
          </ac:spMkLst>
        </pc:spChg>
        <pc:cxnChg chg="add del">
          <ac:chgData name="leonardo barros" userId="6c8da91f02da49a9" providerId="LiveId" clId="{4CB2392A-2D57-49AC-9CD9-0BE4E9273DCA}" dt="2022-05-26T16:21:52.110" v="3634"/>
          <ac:cxnSpMkLst>
            <pc:docMk/>
            <pc:sldMk cId="310447670" sldId="259"/>
            <ac:cxnSpMk id="73" creationId="{CE272F12-AF86-441A-BC1B-C014BBBF85B5}"/>
          </ac:cxnSpMkLst>
        </pc:cxnChg>
      </pc:sldChg>
      <pc:sldChg chg="addSp delSp delDesignElem">
        <pc:chgData name="leonardo barros" userId="6c8da91f02da49a9" providerId="LiveId" clId="{4CB2392A-2D57-49AC-9CD9-0BE4E9273DCA}" dt="2022-05-26T16:21:52.110" v="3634"/>
        <pc:sldMkLst>
          <pc:docMk/>
          <pc:sldMk cId="1146789177" sldId="260"/>
        </pc:sldMkLst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1146789177" sldId="260"/>
            <ac:spMk id="71" creationId="{9B76D444-2756-434F-AE61-96D69830C13E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1146789177" sldId="260"/>
            <ac:spMk id="73" creationId="{0AF80B57-54E2-4D01-8731-3F38B0C56C95}"/>
          </ac:spMkLst>
        </pc:spChg>
      </pc:sldChg>
      <pc:sldChg chg="modSp">
        <pc:chgData name="leonardo barros" userId="6c8da91f02da49a9" providerId="LiveId" clId="{4CB2392A-2D57-49AC-9CD9-0BE4E9273DCA}" dt="2022-05-26T16:21:52.110" v="3634"/>
        <pc:sldMkLst>
          <pc:docMk/>
          <pc:sldMk cId="3758574081" sldId="261"/>
        </pc:sldMkLst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3758574081" sldId="261"/>
            <ac:spMk id="2" creationId="{AB0414A9-EE50-5358-9EF9-990E4515D468}"/>
          </ac:spMkLst>
        </pc:spChg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3758574081" sldId="261"/>
            <ac:spMk id="8" creationId="{60069EFB-F1AE-6AA9-0EA9-304454EB043A}"/>
          </ac:spMkLst>
        </pc:spChg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3758574081" sldId="261"/>
            <ac:spMk id="9" creationId="{36857630-26F1-DA10-234A-B8B529BB5C49}"/>
          </ac:spMkLst>
        </pc:spChg>
      </pc:sldChg>
      <pc:sldChg chg="modSp">
        <pc:chgData name="leonardo barros" userId="6c8da91f02da49a9" providerId="LiveId" clId="{4CB2392A-2D57-49AC-9CD9-0BE4E9273DCA}" dt="2022-05-26T16:21:52.110" v="3634"/>
        <pc:sldMkLst>
          <pc:docMk/>
          <pc:sldMk cId="4227723351" sldId="262"/>
        </pc:sldMkLst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4227723351" sldId="262"/>
            <ac:spMk id="8" creationId="{500CDC82-6EBD-F5BE-C9E1-FCB7C5920275}"/>
          </ac:spMkLst>
        </pc:spChg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4227723351" sldId="262"/>
            <ac:spMk id="9" creationId="{89F46A63-1ABC-3BF4-0458-582528918075}"/>
          </ac:spMkLst>
        </pc:spChg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4227723351" sldId="262"/>
            <ac:spMk id="10" creationId="{B47B57A4-2757-564B-1579-31513B4098C8}"/>
          </ac:spMkLst>
        </pc:spChg>
      </pc:sldChg>
      <pc:sldChg chg="modSp mod">
        <pc:chgData name="leonardo barros" userId="6c8da91f02da49a9" providerId="LiveId" clId="{4CB2392A-2D57-49AC-9CD9-0BE4E9273DCA}" dt="2022-05-26T16:21:52.110" v="3634"/>
        <pc:sldMkLst>
          <pc:docMk/>
          <pc:sldMk cId="871684668" sldId="263"/>
        </pc:sldMkLst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871684668" sldId="263"/>
            <ac:spMk id="2" creationId="{6935ECAA-DCC6-2F0D-4645-AE861D075E93}"/>
          </ac:spMkLst>
        </pc:spChg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871684668" sldId="263"/>
            <ac:spMk id="7" creationId="{4D8373A7-8B2A-F999-7EC8-20BB075EE572}"/>
          </ac:spMkLst>
        </pc:spChg>
      </pc:sldChg>
      <pc:sldChg chg="modSp mod ord">
        <pc:chgData name="leonardo barros" userId="6c8da91f02da49a9" providerId="LiveId" clId="{4CB2392A-2D57-49AC-9CD9-0BE4E9273DCA}" dt="2022-05-26T16:21:52.110" v="3634"/>
        <pc:sldMkLst>
          <pc:docMk/>
          <pc:sldMk cId="1977211857" sldId="264"/>
        </pc:sldMkLst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1977211857" sldId="264"/>
            <ac:spMk id="2" creationId="{B43707E2-0E9F-F8BD-CEB6-B2414672D622}"/>
          </ac:spMkLst>
        </pc:spChg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1977211857" sldId="264"/>
            <ac:spMk id="3" creationId="{90F091A2-0576-7FCB-C4BC-95535A107EC3}"/>
          </ac:spMkLst>
        </pc:spChg>
      </pc:sldChg>
      <pc:sldChg chg="addSp delSp modSp new mod setBg modClrScheme setClrOvrMap delDesignElem chgLayout">
        <pc:chgData name="leonardo barros" userId="6c8da91f02da49a9" providerId="LiveId" clId="{4CB2392A-2D57-49AC-9CD9-0BE4E9273DCA}" dt="2022-05-26T16:21:52.110" v="3634"/>
        <pc:sldMkLst>
          <pc:docMk/>
          <pc:sldMk cId="3066999040" sldId="265"/>
        </pc:sldMkLst>
        <pc:spChg chg="del">
          <ac:chgData name="leonardo barros" userId="6c8da91f02da49a9" providerId="LiveId" clId="{4CB2392A-2D57-49AC-9CD9-0BE4E9273DCA}" dt="2022-05-22T17:39:14.110" v="3" actId="700"/>
          <ac:spMkLst>
            <pc:docMk/>
            <pc:sldMk cId="3066999040" sldId="265"/>
            <ac:spMk id="2" creationId="{E419FA94-34DC-80A9-31C2-196A0242262D}"/>
          </ac:spMkLst>
        </pc:spChg>
        <pc:spChg chg="del">
          <ac:chgData name="leonardo barros" userId="6c8da91f02da49a9" providerId="LiveId" clId="{4CB2392A-2D57-49AC-9CD9-0BE4E9273DCA}" dt="2022-05-22T17:39:04.304" v="2"/>
          <ac:spMkLst>
            <pc:docMk/>
            <pc:sldMk cId="3066999040" sldId="265"/>
            <ac:spMk id="3" creationId="{82CA2370-3B2D-4223-BCF5-1F197D0C23B6}"/>
          </ac:spMkLst>
        </pc:spChg>
        <pc:spChg chg="add del mod">
          <ac:chgData name="leonardo barros" userId="6c8da91f02da49a9" providerId="LiveId" clId="{4CB2392A-2D57-49AC-9CD9-0BE4E9273DCA}" dt="2022-05-22T17:40:05.220" v="11" actId="700"/>
          <ac:spMkLst>
            <pc:docMk/>
            <pc:sldMk cId="3066999040" sldId="265"/>
            <ac:spMk id="4" creationId="{06926A3E-1C9D-7D23-1EE9-5F539A03D464}"/>
          </ac:spMkLst>
        </pc:spChg>
        <pc:spChg chg="add del mod">
          <ac:chgData name="leonardo barros" userId="6c8da91f02da49a9" providerId="LiveId" clId="{4CB2392A-2D57-49AC-9CD9-0BE4E9273DCA}" dt="2022-05-22T17:40:05.220" v="11" actId="700"/>
          <ac:spMkLst>
            <pc:docMk/>
            <pc:sldMk cId="3066999040" sldId="265"/>
            <ac:spMk id="5" creationId="{9C54C8A8-E966-DE82-F203-FFBC2E0DF384}"/>
          </ac:spMkLst>
        </pc:spChg>
        <pc:spChg chg="add del mod">
          <ac:chgData name="leonardo barros" userId="6c8da91f02da49a9" providerId="LiveId" clId="{4CB2392A-2D57-49AC-9CD9-0BE4E9273DCA}" dt="2022-05-22T17:41:36.512" v="13" actId="700"/>
          <ac:spMkLst>
            <pc:docMk/>
            <pc:sldMk cId="3066999040" sldId="265"/>
            <ac:spMk id="6" creationId="{5E5E15D2-9FC9-1D64-BD49-91BD7F1ECC5E}"/>
          </ac:spMkLst>
        </pc:spChg>
        <pc:spChg chg="add del mod">
          <ac:chgData name="leonardo barros" userId="6c8da91f02da49a9" providerId="LiveId" clId="{4CB2392A-2D57-49AC-9CD9-0BE4E9273DCA}" dt="2022-05-22T17:41:36.512" v="13" actId="700"/>
          <ac:spMkLst>
            <pc:docMk/>
            <pc:sldMk cId="3066999040" sldId="265"/>
            <ac:spMk id="7" creationId="{C980874B-2B3F-B8B8-CDBA-5F1BE5C35D80}"/>
          </ac:spMkLst>
        </pc:spChg>
        <pc:spChg chg="add del">
          <ac:chgData name="leonardo barros" userId="6c8da91f02da49a9" providerId="LiveId" clId="{4CB2392A-2D57-49AC-9CD9-0BE4E9273DCA}" dt="2022-05-22T17:42:15.062" v="28" actId="26606"/>
          <ac:spMkLst>
            <pc:docMk/>
            <pc:sldMk cId="3066999040" sldId="265"/>
            <ac:spMk id="71" creationId="{9B76D444-2756-434F-AE61-96D69830C13E}"/>
          </ac:spMkLst>
        </pc:spChg>
        <pc:spChg chg="add del">
          <ac:chgData name="leonardo barros" userId="6c8da91f02da49a9" providerId="LiveId" clId="{4CB2392A-2D57-49AC-9CD9-0BE4E9273DCA}" dt="2022-05-22T17:42:15.062" v="28" actId="26606"/>
          <ac:spMkLst>
            <pc:docMk/>
            <pc:sldMk cId="3066999040" sldId="265"/>
            <ac:spMk id="73" creationId="{B0161EF8-C8C6-4F2A-9D5C-49BD28A2BDC2}"/>
          </ac:spMkLst>
        </pc:spChg>
        <pc:spChg chg="add del">
          <ac:chgData name="leonardo barros" userId="6c8da91f02da49a9" providerId="LiveId" clId="{4CB2392A-2D57-49AC-9CD9-0BE4E9273DCA}" dt="2022-05-22T17:42:12.509" v="23" actId="26606"/>
          <ac:spMkLst>
            <pc:docMk/>
            <pc:sldMk cId="3066999040" sldId="265"/>
            <ac:spMk id="137" creationId="{AB8C311F-7253-4AED-9701-7FC0708C41C7}"/>
          </ac:spMkLst>
        </pc:spChg>
        <pc:spChg chg="add del">
          <ac:chgData name="leonardo barros" userId="6c8da91f02da49a9" providerId="LiveId" clId="{4CB2392A-2D57-49AC-9CD9-0BE4E9273DCA}" dt="2022-05-22T17:42:12.509" v="23" actId="26606"/>
          <ac:spMkLst>
            <pc:docMk/>
            <pc:sldMk cId="3066999040" sldId="265"/>
            <ac:spMk id="139" creationId="{E2384209-CB15-4CDF-9D31-C44FD9A3F20D}"/>
          </ac:spMkLst>
        </pc:spChg>
        <pc:spChg chg="add del">
          <ac:chgData name="leonardo barros" userId="6c8da91f02da49a9" providerId="LiveId" clId="{4CB2392A-2D57-49AC-9CD9-0BE4E9273DCA}" dt="2022-05-22T17:42:12.509" v="23" actId="26606"/>
          <ac:spMkLst>
            <pc:docMk/>
            <pc:sldMk cId="3066999040" sldId="265"/>
            <ac:spMk id="141" creationId="{2633B3B5-CC90-43F0-8714-D31D1F3F0209}"/>
          </ac:spMkLst>
        </pc:spChg>
        <pc:spChg chg="add del">
          <ac:chgData name="leonardo barros" userId="6c8da91f02da49a9" providerId="LiveId" clId="{4CB2392A-2D57-49AC-9CD9-0BE4E9273DCA}" dt="2022-05-22T17:42:12.509" v="23" actId="26606"/>
          <ac:spMkLst>
            <pc:docMk/>
            <pc:sldMk cId="3066999040" sldId="265"/>
            <ac:spMk id="143" creationId="{A8D57A06-A426-446D-B02C-A2DC6B62E45E}"/>
          </ac:spMkLst>
        </pc:spChg>
        <pc:spChg chg="add del">
          <ac:chgData name="leonardo barros" userId="6c8da91f02da49a9" providerId="LiveId" clId="{4CB2392A-2D57-49AC-9CD9-0BE4E9273DCA}" dt="2022-05-22T17:42:13.099" v="25" actId="26606"/>
          <ac:spMkLst>
            <pc:docMk/>
            <pc:sldMk cId="3066999040" sldId="265"/>
            <ac:spMk id="6150" creationId="{0B761509-3B9A-49A6-A84B-C3D86811697D}"/>
          </ac:spMkLst>
        </pc:spChg>
        <pc:spChg chg="add del">
          <ac:chgData name="leonardo barros" userId="6c8da91f02da49a9" providerId="LiveId" clId="{4CB2392A-2D57-49AC-9CD9-0BE4E9273DCA}" dt="2022-05-22T17:42:13.099" v="25" actId="26606"/>
          <ac:spMkLst>
            <pc:docMk/>
            <pc:sldMk cId="3066999040" sldId="265"/>
            <ac:spMk id="6151" creationId="{91DE43FD-EB47-414A-B0AB-169B0FFFA527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066999040" sldId="265"/>
            <ac:spMk id="6157" creationId="{0B761509-3B9A-49A6-A84B-C3D86811697D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066999040" sldId="265"/>
            <ac:spMk id="6158" creationId="{91DE43FD-EB47-414A-B0AB-169B0FFFA527}"/>
          </ac:spMkLst>
        </pc:spChg>
        <pc:grpChg chg="add del">
          <ac:chgData name="leonardo barros" userId="6c8da91f02da49a9" providerId="LiveId" clId="{4CB2392A-2D57-49AC-9CD9-0BE4E9273DCA}" dt="2022-05-22T17:42:13.099" v="25" actId="26606"/>
          <ac:grpSpMkLst>
            <pc:docMk/>
            <pc:sldMk cId="3066999040" sldId="265"/>
            <ac:grpSpMk id="6152" creationId="{58495BCC-CE77-4CC2-952E-846F41119FD5}"/>
          </ac:grpSpMkLst>
        </pc:grpChg>
        <pc:grpChg chg="add del">
          <ac:chgData name="leonardo barros" userId="6c8da91f02da49a9" providerId="LiveId" clId="{4CB2392A-2D57-49AC-9CD9-0BE4E9273DCA}" dt="2022-05-26T16:21:52.110" v="3634"/>
          <ac:grpSpMkLst>
            <pc:docMk/>
            <pc:sldMk cId="3066999040" sldId="265"/>
            <ac:grpSpMk id="6159" creationId="{58495BCC-CE77-4CC2-952E-846F41119FD5}"/>
          </ac:grpSpMkLst>
        </pc:grpChg>
        <pc:picChg chg="add del mod ord">
          <ac:chgData name="leonardo barros" userId="6c8da91f02da49a9" providerId="LiveId" clId="{4CB2392A-2D57-49AC-9CD9-0BE4E9273DCA}" dt="2022-05-22T17:39:46.189" v="9" actId="21"/>
          <ac:picMkLst>
            <pc:docMk/>
            <pc:sldMk cId="3066999040" sldId="265"/>
            <ac:picMk id="6146" creationId="{ED3794ED-C418-EC16-8635-09343B696845}"/>
          </ac:picMkLst>
        </pc:picChg>
        <pc:picChg chg="add mod">
          <ac:chgData name="leonardo barros" userId="6c8da91f02da49a9" providerId="LiveId" clId="{4CB2392A-2D57-49AC-9CD9-0BE4E9273DCA}" dt="2022-05-22T17:42:15.062" v="28" actId="26606"/>
          <ac:picMkLst>
            <pc:docMk/>
            <pc:sldMk cId="3066999040" sldId="265"/>
            <ac:picMk id="6148" creationId="{C0FEF090-D190-C91F-E53B-781B1F193CAC}"/>
          </ac:picMkLst>
        </pc:picChg>
        <pc:cxnChg chg="add del">
          <ac:chgData name="leonardo barros" userId="6c8da91f02da49a9" providerId="LiveId" clId="{4CB2392A-2D57-49AC-9CD9-0BE4E9273DCA}" dt="2022-05-22T17:42:15.057" v="27" actId="26606"/>
          <ac:cxnSpMkLst>
            <pc:docMk/>
            <pc:sldMk cId="3066999040" sldId="265"/>
            <ac:cxnSpMk id="6155" creationId="{CC58BC5E-E27D-44A1-8C74-503792DD1430}"/>
          </ac:cxnSpMkLst>
        </pc:cxnChg>
      </pc:sldChg>
      <pc:sldChg chg="modSp new mod setBg">
        <pc:chgData name="leonardo barros" userId="6c8da91f02da49a9" providerId="LiveId" clId="{4CB2392A-2D57-49AC-9CD9-0BE4E9273DCA}" dt="2022-05-26T16:21:52.110" v="3634"/>
        <pc:sldMkLst>
          <pc:docMk/>
          <pc:sldMk cId="2568673969" sldId="266"/>
        </pc:sldMkLst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2568673969" sldId="266"/>
            <ac:spMk id="2" creationId="{4A0C7242-250D-EA96-151B-EC0F175F0C80}"/>
          </ac:spMkLst>
        </pc:spChg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2568673969" sldId="266"/>
            <ac:spMk id="3" creationId="{969A920B-83EE-A79F-2FAD-16037EB15FDA}"/>
          </ac:spMkLst>
        </pc:spChg>
      </pc:sldChg>
      <pc:sldChg chg="addSp delSp modSp new mod setBg delDesignElem">
        <pc:chgData name="leonardo barros" userId="6c8da91f02da49a9" providerId="LiveId" clId="{4CB2392A-2D57-49AC-9CD9-0BE4E9273DCA}" dt="2022-05-26T16:21:52.110" v="3634"/>
        <pc:sldMkLst>
          <pc:docMk/>
          <pc:sldMk cId="2282397427" sldId="267"/>
        </pc:sldMkLst>
        <pc:spChg chg="mod">
          <ac:chgData name="leonardo barros" userId="6c8da91f02da49a9" providerId="LiveId" clId="{4CB2392A-2D57-49AC-9CD9-0BE4E9273DCA}" dt="2022-05-24T11:21:50.024" v="1677" actId="20577"/>
          <ac:spMkLst>
            <pc:docMk/>
            <pc:sldMk cId="2282397427" sldId="267"/>
            <ac:spMk id="2" creationId="{B575A3A6-94F0-F5ED-78EA-AC5FCAA4B728}"/>
          </ac:spMkLst>
        </pc:spChg>
        <pc:spChg chg="del">
          <ac:chgData name="leonardo barros" userId="6c8da91f02da49a9" providerId="LiveId" clId="{4CB2392A-2D57-49AC-9CD9-0BE4E9273DCA}" dt="2022-05-24T11:16:35.228" v="1385"/>
          <ac:spMkLst>
            <pc:docMk/>
            <pc:sldMk cId="2282397427" sldId="267"/>
            <ac:spMk id="3" creationId="{179C4CCA-6912-D924-A490-11B8DFD9AF9F}"/>
          </ac:spMkLst>
        </pc:spChg>
        <pc:spChg chg="add del mod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4" creationId="{6004E315-DFDD-BF19-96AF-32BDEBB8EFF9}"/>
          </ac:spMkLst>
        </pc:spChg>
        <pc:spChg chg="add mod">
          <ac:chgData name="leonardo barros" userId="6c8da91f02da49a9" providerId="LiveId" clId="{4CB2392A-2D57-49AC-9CD9-0BE4E9273DCA}" dt="2022-05-24T11:19:54.048" v="1619"/>
          <ac:spMkLst>
            <pc:docMk/>
            <pc:sldMk cId="2282397427" sldId="267"/>
            <ac:spMk id="5" creationId="{DFD31CC6-3938-BCDB-CB3C-30DFB6D8C0B0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2282397427" sldId="267"/>
            <ac:spMk id="71" creationId="{C232B152-3720-4D3B-97ED-45CE5483F16F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73" creationId="{0D7B6173-1D58-48E2-83CF-37350F315F75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75" creationId="{35D813D1-BA6B-40B4-A101-04BB89445561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79" creationId="{21BDEC81-16A7-4451-B893-C15000083B77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81" creationId="{AEA3DFA5-2D7B-4989-8ED7-8321EC114CF1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2282397427" sldId="267"/>
            <ac:spMk id="1028" creationId="{11BAB570-FF10-4E96-8A3F-FA9804702B89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2282397427" sldId="267"/>
            <ac:spMk id="1029" creationId="{4B9FAFB2-BEB5-4848-8018-BCAD99E2E1AA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1030" creationId="{05B739F3-E67E-218A-6BD9-FE180587C344}"/>
          </ac:spMkLst>
        </pc:spChg>
        <pc:picChg chg="add del">
          <ac:chgData name="leonardo barros" userId="6c8da91f02da49a9" providerId="LiveId" clId="{4CB2392A-2D57-49AC-9CD9-0BE4E9273DCA}" dt="2022-05-24T11:16:59.063" v="1389"/>
          <ac:picMkLst>
            <pc:docMk/>
            <pc:sldMk cId="2282397427" sldId="267"/>
            <ac:picMk id="77" creationId="{B0DAC8FB-A162-44E3-A606-C855A03A5B09}"/>
          </ac:picMkLst>
        </pc:picChg>
        <pc:picChg chg="add mod">
          <ac:chgData name="leonardo barros" userId="6c8da91f02da49a9" providerId="LiveId" clId="{4CB2392A-2D57-49AC-9CD9-0BE4E9273DCA}" dt="2022-05-24T11:17:33.242" v="1488" actId="26606"/>
          <ac:picMkLst>
            <pc:docMk/>
            <pc:sldMk cId="2282397427" sldId="267"/>
            <ac:picMk id="1026" creationId="{40382361-5C95-8896-4946-9A2A49487E26}"/>
          </ac:picMkLst>
        </pc:picChg>
      </pc:sldChg>
      <pc:sldChg chg="addSp delSp modSp new mod setBg delDesignElem">
        <pc:chgData name="leonardo barros" userId="6c8da91f02da49a9" providerId="LiveId" clId="{4CB2392A-2D57-49AC-9CD9-0BE4E9273DCA}" dt="2022-05-26T16:21:52.110" v="3634"/>
        <pc:sldMkLst>
          <pc:docMk/>
          <pc:sldMk cId="1134327177" sldId="268"/>
        </pc:sldMkLst>
        <pc:spChg chg="mod">
          <ac:chgData name="leonardo barros" userId="6c8da91f02da49a9" providerId="LiveId" clId="{4CB2392A-2D57-49AC-9CD9-0BE4E9273DCA}" dt="2022-05-24T11:20:41.946" v="1622" actId="26606"/>
          <ac:spMkLst>
            <pc:docMk/>
            <pc:sldMk cId="1134327177" sldId="268"/>
            <ac:spMk id="2" creationId="{80C503A5-B018-37D3-F60B-77B21505DC66}"/>
          </ac:spMkLst>
        </pc:spChg>
        <pc:spChg chg="del">
          <ac:chgData name="leonardo barros" userId="6c8da91f02da49a9" providerId="LiveId" clId="{4CB2392A-2D57-49AC-9CD9-0BE4E9273DCA}" dt="2022-05-24T11:20:35.070" v="1621"/>
          <ac:spMkLst>
            <pc:docMk/>
            <pc:sldMk cId="1134327177" sldId="268"/>
            <ac:spMk id="3" creationId="{3EC750A1-925E-3B3B-4CF5-932239252EF9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1134327177" sldId="268"/>
            <ac:spMk id="73" creationId="{C232B152-3720-4D3B-97ED-45CE5483F16F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1134327177" sldId="268"/>
            <ac:spMk id="75" creationId="{11BAB570-FF10-4E96-8A3F-FA9804702B89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1134327177" sldId="268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1:23:11.414" v="1798" actId="20577"/>
          <ac:spMkLst>
            <pc:docMk/>
            <pc:sldMk cId="1134327177" sldId="268"/>
            <ac:spMk id="2054" creationId="{98837891-F87B-E042-B472-A04BD6FDC028}"/>
          </ac:spMkLst>
        </pc:spChg>
        <pc:picChg chg="add mod">
          <ac:chgData name="leonardo barros" userId="6c8da91f02da49a9" providerId="LiveId" clId="{4CB2392A-2D57-49AC-9CD9-0BE4E9273DCA}" dt="2022-05-24T11:20:41.946" v="1622" actId="26606"/>
          <ac:picMkLst>
            <pc:docMk/>
            <pc:sldMk cId="1134327177" sldId="268"/>
            <ac:picMk id="2050" creationId="{214A74F8-9C5F-A478-A51C-10A7AFABEF08}"/>
          </ac:picMkLst>
        </pc:picChg>
      </pc:sldChg>
      <pc:sldChg chg="addSp delSp modSp new mod setBg delDesignElem">
        <pc:chgData name="leonardo barros" userId="6c8da91f02da49a9" providerId="LiveId" clId="{4CB2392A-2D57-49AC-9CD9-0BE4E9273DCA}" dt="2022-05-26T16:21:52.110" v="3634"/>
        <pc:sldMkLst>
          <pc:docMk/>
          <pc:sldMk cId="3026771836" sldId="269"/>
        </pc:sldMkLst>
        <pc:spChg chg="mod">
          <ac:chgData name="leonardo barros" userId="6c8da91f02da49a9" providerId="LiveId" clId="{4CB2392A-2D57-49AC-9CD9-0BE4E9273DCA}" dt="2022-05-24T11:24:22.212" v="1801" actId="26606"/>
          <ac:spMkLst>
            <pc:docMk/>
            <pc:sldMk cId="3026771836" sldId="269"/>
            <ac:spMk id="2" creationId="{E5CAA660-8ED3-81EA-5195-B7E0A6F2BB97}"/>
          </ac:spMkLst>
        </pc:spChg>
        <pc:spChg chg="del">
          <ac:chgData name="leonardo barros" userId="6c8da91f02da49a9" providerId="LiveId" clId="{4CB2392A-2D57-49AC-9CD9-0BE4E9273DCA}" dt="2022-05-24T11:24:08.729" v="1800"/>
          <ac:spMkLst>
            <pc:docMk/>
            <pc:sldMk cId="3026771836" sldId="269"/>
            <ac:spMk id="3" creationId="{4731B339-C289-84C8-A9D6-8E187330B76F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026771836" sldId="269"/>
            <ac:spMk id="73" creationId="{C232B152-3720-4D3B-97ED-45CE5483F16F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026771836" sldId="269"/>
            <ac:spMk id="75" creationId="{11BAB570-FF10-4E96-8A3F-FA9804702B89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026771836" sldId="269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1:27:54.547" v="1959" actId="20577"/>
          <ac:spMkLst>
            <pc:docMk/>
            <pc:sldMk cId="3026771836" sldId="269"/>
            <ac:spMk id="3078" creationId="{DADEE82A-7110-572E-8B49-DFE9B65A0FE9}"/>
          </ac:spMkLst>
        </pc:spChg>
        <pc:picChg chg="add mod">
          <ac:chgData name="leonardo barros" userId="6c8da91f02da49a9" providerId="LiveId" clId="{4CB2392A-2D57-49AC-9CD9-0BE4E9273DCA}" dt="2022-05-24T11:24:35.776" v="1806" actId="14100"/>
          <ac:picMkLst>
            <pc:docMk/>
            <pc:sldMk cId="3026771836" sldId="269"/>
            <ac:picMk id="3074" creationId="{BBD2E95B-46E4-AA3F-BF84-8D8BB47E5283}"/>
          </ac:picMkLst>
        </pc:picChg>
      </pc:sldChg>
      <pc:sldChg chg="addSp delSp modSp new mod setBg delDesignElem">
        <pc:chgData name="leonardo barros" userId="6c8da91f02da49a9" providerId="LiveId" clId="{4CB2392A-2D57-49AC-9CD9-0BE4E9273DCA}" dt="2022-05-26T16:21:52.110" v="3634"/>
        <pc:sldMkLst>
          <pc:docMk/>
          <pc:sldMk cId="3878979075" sldId="270"/>
        </pc:sldMkLst>
        <pc:spChg chg="mod">
          <ac:chgData name="leonardo barros" userId="6c8da91f02da49a9" providerId="LiveId" clId="{4CB2392A-2D57-49AC-9CD9-0BE4E9273DCA}" dt="2022-05-24T11:30:00.887" v="1991" actId="20577"/>
          <ac:spMkLst>
            <pc:docMk/>
            <pc:sldMk cId="3878979075" sldId="270"/>
            <ac:spMk id="2" creationId="{AA404779-E8D2-FDB8-468A-EC7214554DB5}"/>
          </ac:spMkLst>
        </pc:spChg>
        <pc:spChg chg="del">
          <ac:chgData name="leonardo barros" userId="6c8da91f02da49a9" providerId="LiveId" clId="{4CB2392A-2D57-49AC-9CD9-0BE4E9273DCA}" dt="2022-05-24T11:29:05.090" v="1961"/>
          <ac:spMkLst>
            <pc:docMk/>
            <pc:sldMk cId="3878979075" sldId="270"/>
            <ac:spMk id="3" creationId="{FD06458E-E624-0F3B-E3B8-0DC25AC7CEAE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878979075" sldId="270"/>
            <ac:spMk id="73" creationId="{C232B152-3720-4D3B-97ED-45CE5483F16F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878979075" sldId="270"/>
            <ac:spMk id="75" creationId="{11BAB570-FF10-4E96-8A3F-FA9804702B89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3878979075" sldId="270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2:08:48.715" v="3246"/>
          <ac:spMkLst>
            <pc:docMk/>
            <pc:sldMk cId="3878979075" sldId="270"/>
            <ac:spMk id="4102" creationId="{8F587C73-6A9C-EBD7-E1B3-EEEB32D308B2}"/>
          </ac:spMkLst>
        </pc:spChg>
        <pc:picChg chg="add mod">
          <ac:chgData name="leonardo barros" userId="6c8da91f02da49a9" providerId="LiveId" clId="{4CB2392A-2D57-49AC-9CD9-0BE4E9273DCA}" dt="2022-05-24T11:29:18.402" v="1965" actId="14100"/>
          <ac:picMkLst>
            <pc:docMk/>
            <pc:sldMk cId="3878979075" sldId="270"/>
            <ac:picMk id="4098" creationId="{A05E5681-FF31-49EA-9FC0-2DAE00D2FCFB}"/>
          </ac:picMkLst>
        </pc:picChg>
      </pc:sldChg>
      <pc:sldChg chg="addSp delSp modSp new mod setBg delDesignElem">
        <pc:chgData name="leonardo barros" userId="6c8da91f02da49a9" providerId="LiveId" clId="{4CB2392A-2D57-49AC-9CD9-0BE4E9273DCA}" dt="2022-05-26T16:21:52.110" v="3634"/>
        <pc:sldMkLst>
          <pc:docMk/>
          <pc:sldMk cId="1049779334" sldId="271"/>
        </pc:sldMkLst>
        <pc:spChg chg="mod">
          <ac:chgData name="leonardo barros" userId="6c8da91f02da49a9" providerId="LiveId" clId="{4CB2392A-2D57-49AC-9CD9-0BE4E9273DCA}" dt="2022-05-24T11:33:06.955" v="2055" actId="26606"/>
          <ac:spMkLst>
            <pc:docMk/>
            <pc:sldMk cId="1049779334" sldId="271"/>
            <ac:spMk id="2" creationId="{F851D668-7093-BEC2-9A81-09642BD3AA1D}"/>
          </ac:spMkLst>
        </pc:spChg>
        <pc:spChg chg="del">
          <ac:chgData name="leonardo barros" userId="6c8da91f02da49a9" providerId="LiveId" clId="{4CB2392A-2D57-49AC-9CD9-0BE4E9273DCA}" dt="2022-05-24T11:33:03.946" v="2054"/>
          <ac:spMkLst>
            <pc:docMk/>
            <pc:sldMk cId="1049779334" sldId="271"/>
            <ac:spMk id="3" creationId="{298E6A6C-31E8-478F-753B-CD59106FD005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1049779334" sldId="271"/>
            <ac:spMk id="73" creationId="{C232B152-3720-4D3B-97ED-45CE5483F16F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1049779334" sldId="271"/>
            <ac:spMk id="75" creationId="{11BAB570-FF10-4E96-8A3F-FA9804702B89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1049779334" sldId="271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2:08:48.715" v="3246"/>
          <ac:spMkLst>
            <pc:docMk/>
            <pc:sldMk cId="1049779334" sldId="271"/>
            <ac:spMk id="5126" creationId="{1B6A5EBD-668D-4302-320D-50D24B1C2F7C}"/>
          </ac:spMkLst>
        </pc:spChg>
        <pc:picChg chg="add mod">
          <ac:chgData name="leonardo barros" userId="6c8da91f02da49a9" providerId="LiveId" clId="{4CB2392A-2D57-49AC-9CD9-0BE4E9273DCA}" dt="2022-05-24T11:33:06.955" v="2055" actId="26606"/>
          <ac:picMkLst>
            <pc:docMk/>
            <pc:sldMk cId="1049779334" sldId="271"/>
            <ac:picMk id="5122" creationId="{509F3EAB-B880-9ED4-3382-E106FC34C7D0}"/>
          </ac:picMkLst>
        </pc:picChg>
      </pc:sldChg>
      <pc:sldChg chg="addSp delSp modSp new mod setBg delDesignElem">
        <pc:chgData name="leonardo barros" userId="6c8da91f02da49a9" providerId="LiveId" clId="{4CB2392A-2D57-49AC-9CD9-0BE4E9273DCA}" dt="2022-05-26T16:21:52.110" v="3634"/>
        <pc:sldMkLst>
          <pc:docMk/>
          <pc:sldMk cId="2600510122" sldId="272"/>
        </pc:sldMkLst>
        <pc:spChg chg="mod">
          <ac:chgData name="leonardo barros" userId="6c8da91f02da49a9" providerId="LiveId" clId="{4CB2392A-2D57-49AC-9CD9-0BE4E9273DCA}" dt="2022-05-24T11:36:40.693" v="2207" actId="26606"/>
          <ac:spMkLst>
            <pc:docMk/>
            <pc:sldMk cId="2600510122" sldId="272"/>
            <ac:spMk id="2" creationId="{BAD8F544-35B9-756D-F10D-8FD1A04310F6}"/>
          </ac:spMkLst>
        </pc:spChg>
        <pc:spChg chg="del">
          <ac:chgData name="leonardo barros" userId="6c8da91f02da49a9" providerId="LiveId" clId="{4CB2392A-2D57-49AC-9CD9-0BE4E9273DCA}" dt="2022-05-24T11:36:36.687" v="2206"/>
          <ac:spMkLst>
            <pc:docMk/>
            <pc:sldMk cId="2600510122" sldId="272"/>
            <ac:spMk id="3" creationId="{45742D82-7F24-E36C-62AD-AD9659053BAD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2600510122" sldId="272"/>
            <ac:spMk id="73" creationId="{C232B152-3720-4D3B-97ED-45CE5483F16F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2600510122" sldId="272"/>
            <ac:spMk id="75" creationId="{11BAB570-FF10-4E96-8A3F-FA9804702B89}"/>
          </ac:spMkLst>
        </pc:spChg>
        <pc:spChg chg="add del">
          <ac:chgData name="leonardo barros" userId="6c8da91f02da49a9" providerId="LiveId" clId="{4CB2392A-2D57-49AC-9CD9-0BE4E9273DCA}" dt="2022-05-26T16:21:52.110" v="3634"/>
          <ac:spMkLst>
            <pc:docMk/>
            <pc:sldMk cId="2600510122" sldId="272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1:38:13.537" v="2361" actId="20577"/>
          <ac:spMkLst>
            <pc:docMk/>
            <pc:sldMk cId="2600510122" sldId="272"/>
            <ac:spMk id="6150" creationId="{762F600B-B73B-587E-A8CC-C4109C020AF7}"/>
          </ac:spMkLst>
        </pc:spChg>
        <pc:picChg chg="add mod">
          <ac:chgData name="leonardo barros" userId="6c8da91f02da49a9" providerId="LiveId" clId="{4CB2392A-2D57-49AC-9CD9-0BE4E9273DCA}" dt="2022-05-24T11:36:40.693" v="2207" actId="26606"/>
          <ac:picMkLst>
            <pc:docMk/>
            <pc:sldMk cId="2600510122" sldId="272"/>
            <ac:picMk id="6146" creationId="{E1E8A316-EA21-2E00-D396-86AD40CDDE60}"/>
          </ac:picMkLst>
        </pc:picChg>
      </pc:sldChg>
      <pc:sldChg chg="addSp delSp modSp new mod setBg">
        <pc:chgData name="leonardo barros" userId="6c8da91f02da49a9" providerId="LiveId" clId="{4CB2392A-2D57-49AC-9CD9-0BE4E9273DCA}" dt="2022-05-26T16:21:52.110" v="3634"/>
        <pc:sldMkLst>
          <pc:docMk/>
          <pc:sldMk cId="3967088073" sldId="273"/>
        </pc:sldMkLst>
        <pc:spChg chg="del">
          <ac:chgData name="leonardo barros" userId="6c8da91f02da49a9" providerId="LiveId" clId="{4CB2392A-2D57-49AC-9CD9-0BE4E9273DCA}" dt="2022-05-24T11:38:24.481" v="2363"/>
          <ac:spMkLst>
            <pc:docMk/>
            <pc:sldMk cId="3967088073" sldId="273"/>
            <ac:spMk id="2" creationId="{2850A756-4FEF-5FA0-AD6A-9A391FA4F94D}"/>
          </ac:spMkLst>
        </pc:spChg>
        <pc:spChg chg="del">
          <ac:chgData name="leonardo barros" userId="6c8da91f02da49a9" providerId="LiveId" clId="{4CB2392A-2D57-49AC-9CD9-0BE4E9273DCA}" dt="2022-05-24T11:38:24.481" v="2363"/>
          <ac:spMkLst>
            <pc:docMk/>
            <pc:sldMk cId="3967088073" sldId="273"/>
            <ac:spMk id="3" creationId="{9AFB8999-62E1-547B-9D0B-CE1004F4B344}"/>
          </ac:spMkLst>
        </pc:spChg>
        <pc:spChg chg="add del mod">
          <ac:chgData name="leonardo barros" userId="6c8da91f02da49a9" providerId="LiveId" clId="{4CB2392A-2D57-49AC-9CD9-0BE4E9273DCA}" dt="2022-05-24T11:38:27.754" v="2364"/>
          <ac:spMkLst>
            <pc:docMk/>
            <pc:sldMk cId="3967088073" sldId="273"/>
            <ac:spMk id="4" creationId="{80FFFDC4-EEC6-EDA7-381C-DA56F790E35C}"/>
          </ac:spMkLst>
        </pc:spChg>
        <pc:spChg chg="add del mod">
          <ac:chgData name="leonardo barros" userId="6c8da91f02da49a9" providerId="LiveId" clId="{4CB2392A-2D57-49AC-9CD9-0BE4E9273DCA}" dt="2022-05-24T11:38:27.754" v="2364"/>
          <ac:spMkLst>
            <pc:docMk/>
            <pc:sldMk cId="3967088073" sldId="273"/>
            <ac:spMk id="5" creationId="{6F8B48FD-E9E9-D111-3649-0B2AA5F9CC50}"/>
          </ac:spMkLst>
        </pc:spChg>
        <pc:spChg chg="add mod">
          <ac:chgData name="leonardo barros" userId="6c8da91f02da49a9" providerId="LiveId" clId="{4CB2392A-2D57-49AC-9CD9-0BE4E9273DCA}" dt="2022-05-26T16:21:52.110" v="3634"/>
          <ac:spMkLst>
            <pc:docMk/>
            <pc:sldMk cId="3967088073" sldId="273"/>
            <ac:spMk id="6" creationId="{5D56A90D-E885-D7C0-23C4-A6E69F639474}"/>
          </ac:spMkLst>
        </pc:spChg>
        <pc:spChg chg="add mod">
          <ac:chgData name="leonardo barros" userId="6c8da91f02da49a9" providerId="LiveId" clId="{4CB2392A-2D57-49AC-9CD9-0BE4E9273DCA}" dt="2022-05-26T16:21:52.110" v="3634"/>
          <ac:spMkLst>
            <pc:docMk/>
            <pc:sldMk cId="3967088073" sldId="273"/>
            <ac:spMk id="7" creationId="{AF8010C5-9B78-3ECA-FA8E-E415AB566CC8}"/>
          </ac:spMkLst>
        </pc:spChg>
      </pc:sldChg>
      <pc:sldChg chg="modSp new mod setBg">
        <pc:chgData name="leonardo barros" userId="6c8da91f02da49a9" providerId="LiveId" clId="{4CB2392A-2D57-49AC-9CD9-0BE4E9273DCA}" dt="2022-05-26T16:23:48.310" v="3751"/>
        <pc:sldMkLst>
          <pc:docMk/>
          <pc:sldMk cId="2398358480" sldId="274"/>
        </pc:sldMkLst>
        <pc:spChg chg="mod">
          <ac:chgData name="leonardo barros" userId="6c8da91f02da49a9" providerId="LiveId" clId="{4CB2392A-2D57-49AC-9CD9-0BE4E9273DCA}" dt="2022-05-26T16:21:52.110" v="3634"/>
          <ac:spMkLst>
            <pc:docMk/>
            <pc:sldMk cId="2398358480" sldId="274"/>
            <ac:spMk id="2" creationId="{F8B88E97-08F6-994F-1D3E-868596A1C6F3}"/>
          </ac:spMkLst>
        </pc:spChg>
        <pc:spChg chg="mod">
          <ac:chgData name="leonardo barros" userId="6c8da91f02da49a9" providerId="LiveId" clId="{4CB2392A-2D57-49AC-9CD9-0BE4E9273DCA}" dt="2022-05-26T16:22:06.701" v="3655" actId="20577"/>
          <ac:spMkLst>
            <pc:docMk/>
            <pc:sldMk cId="2398358480" sldId="274"/>
            <ac:spMk id="3" creationId="{1CE6F1E1-B705-1DA5-CB0E-58E592C99444}"/>
          </ac:spMkLst>
        </pc:spChg>
      </pc:sldChg>
      <pc:sldMasterChg chg="addSp delSp modSp mod">
        <pc:chgData name="leonardo barros" userId="6c8da91f02da49a9" providerId="LiveId" clId="{4CB2392A-2D57-49AC-9CD9-0BE4E9273DCA}" dt="2022-05-24T12:10:52.739" v="3252" actId="1076"/>
        <pc:sldMasterMkLst>
          <pc:docMk/>
          <pc:sldMasterMk cId="2791178677" sldId="2147483648"/>
        </pc:sldMasterMkLst>
        <pc:spChg chg="add del mod">
          <ac:chgData name="leonardo barros" userId="6c8da91f02da49a9" providerId="LiveId" clId="{4CB2392A-2D57-49AC-9CD9-0BE4E9273DCA}" dt="2022-05-24T12:10:52.739" v="3252" actId="1076"/>
          <ac:spMkLst>
            <pc:docMk/>
            <pc:sldMasterMk cId="2791178677" sldId="2147483648"/>
            <ac:spMk id="2" creationId="{A3962A1D-28EC-45F9-B61F-5A738D514C14}"/>
          </ac:spMkLst>
        </pc:spChg>
        <pc:spChg chg="add del">
          <ac:chgData name="leonardo barros" userId="6c8da91f02da49a9" providerId="LiveId" clId="{4CB2392A-2D57-49AC-9CD9-0BE4E9273DCA}" dt="2022-05-24T12:10:51.932" v="3250" actId="478"/>
          <ac:spMkLst>
            <pc:docMk/>
            <pc:sldMasterMk cId="2791178677" sldId="2147483648"/>
            <ac:spMk id="3" creationId="{155E43CE-95E4-4AF1-9AEB-BA640B29B00D}"/>
          </ac:spMkLst>
        </pc:spChg>
        <pc:spChg chg="add del">
          <ac:chgData name="leonardo barros" userId="6c8da91f02da49a9" providerId="LiveId" clId="{4CB2392A-2D57-49AC-9CD9-0BE4E9273DCA}" dt="2022-05-24T12:10:51.932" v="3250" actId="478"/>
          <ac:spMkLst>
            <pc:docMk/>
            <pc:sldMasterMk cId="2791178677" sldId="2147483648"/>
            <ac:spMk id="4" creationId="{4712BE71-9C02-4409-AED1-1988CD235A17}"/>
          </ac:spMkLst>
        </pc:spChg>
        <pc:spChg chg="add del">
          <ac:chgData name="leonardo barros" userId="6c8da91f02da49a9" providerId="LiveId" clId="{4CB2392A-2D57-49AC-9CD9-0BE4E9273DCA}" dt="2022-05-24T12:10:51.932" v="3250" actId="478"/>
          <ac:spMkLst>
            <pc:docMk/>
            <pc:sldMasterMk cId="2791178677" sldId="2147483648"/>
            <ac:spMk id="5" creationId="{C4C63A20-5ACF-412E-BE1F-FDEA03CC63A6}"/>
          </ac:spMkLst>
        </pc:spChg>
        <pc:spChg chg="add del">
          <ac:chgData name="leonardo barros" userId="6c8da91f02da49a9" providerId="LiveId" clId="{4CB2392A-2D57-49AC-9CD9-0BE4E9273DCA}" dt="2022-05-24T12:10:51.932" v="3250" actId="478"/>
          <ac:spMkLst>
            <pc:docMk/>
            <pc:sldMasterMk cId="2791178677" sldId="2147483648"/>
            <ac:spMk id="6" creationId="{98E89935-AA6E-4665-B60B-AE232C7CD65A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FB47E-3E5A-4642-8559-B2003B213B9F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D6A1-A245-4623-AB11-6FBAD7D9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2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BE660-DA75-496E-AEB1-0682D26A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A02E5-AEC6-4E0E-BAAD-903D3852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77ECD-3128-4E33-B1EE-DBE5111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5FF1-FFCC-44DB-8920-9F68F71C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B08D5-9BF8-41D9-A410-D70FAB85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6B7C7-DD7F-4A6F-A958-7E1CCBFD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60305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E1CFD8-1186-4A9E-8A25-26A97897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04EFCC-D001-4D25-B55E-C5A60B08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BE054-71C9-44AF-B821-C88DA44F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C1800-D0B4-46E3-AB5E-9B6D465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66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6C965A-F2E1-468B-8639-41F913F42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3D8100-CACA-4016-B141-C4DD10D5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F1A305-4EBB-49B8-83B1-38C52239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92B8AC-4104-4EFC-AC6B-7D405672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519C8-BFBF-4A89-BF3C-167FF3E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4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EB18-3753-4198-AB2B-2D450BB9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60305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631A3-704F-45D9-9169-AFBA2D2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F6A62C-6A5B-4EBB-9F2F-1CD15C0C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6E4928-AF3E-494C-AB68-3EC5568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E9F5B-260B-4D3F-818A-31360F6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5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B4D2C-6833-420B-BFD4-4800F569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A64960-A1AC-4A52-B22A-BD1B5AC7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DE079-E140-4682-A16C-FB74EC2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75FAD0-4E9F-484E-9629-9A3F041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F7E29B-4C21-4796-8E66-164EC2C0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6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43CC-C2D3-4588-BAB0-5582D69F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60305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DA4D1-42B3-4F87-9CBA-39A439C45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4EBBDB-6BB8-47D2-9991-C1EE5051A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DBD067-2B39-4814-A99D-D1666E49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E73712-A1F0-47A6-B3BB-4E344EC1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8B804B-2A36-44B5-BC57-F562D7C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03D38-DD13-4101-8718-48924931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CD14A4-63AF-41B5-BE4A-41C171CB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3F6E87-F138-4F09-9DFD-32201198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56B0F3-B8C9-403B-9149-171F1EB74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DC0DF7-4A31-4A2B-BD79-FD531A8BB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ED08BE-9928-41B4-906E-7E9ACC2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AE2779-8454-447F-AB33-F8079FEE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B0BA9E-E028-4CE2-BA81-F0083CDE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56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08681-02BB-41F9-B4C7-D5831F59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60305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EE947B-7B34-4762-A263-25BC81DE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76EAB7-1069-4CEC-8611-2FA7C40C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123995-1468-4E0E-8D24-C1C617B2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D7085F-8986-4BAF-80CA-884C0D2E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F3E6EF-C98A-4728-B146-DCA38C8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42751C-5F52-454F-BE1F-DF41F4F8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91FA9-89D8-417D-B42B-ED90B7A7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DBB10-E0E4-4484-BCB4-E162AC05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567DED-0E49-4609-9C97-FB4C2EE4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DD29DA-8975-4A4D-BD92-69AD775F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3613AF-2A76-4848-B7E6-7DCCBB06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6FE68A-34FA-406D-AB13-EC7A8A3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4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C11C6-3E2F-4B0E-903E-D8E121E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87E079-507B-4717-8DCB-9469AA21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F97044-BD9A-42D7-9F1F-14DBA9E4F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3C195-49FF-450B-9DC2-1477FC7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155B9-C664-45ED-BD2A-37E74772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29075-A27E-49E8-840E-6DB9FD3C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1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962A1D-28EC-45F9-B61F-5A738D51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E43CE-95E4-4AF1-9AEB-BA640B29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2BE71-9C02-4409-AED1-1988CD235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998F-60D5-4E24-AC3B-784948085191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63A20-5ACF-412E-BE1F-FDEA03CC6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89935-AA6E-4665-B60B-AE232C7CD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7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entarcrm.com.br/o-que-e-crm/" TargetMode="External"/><Relationship Id="rId13" Type="http://schemas.openxmlformats.org/officeDocument/2006/relationships/hyperlink" Target="https://www.salesforce.com/br/crm/" TargetMode="External"/><Relationship Id="rId3" Type="http://schemas.openxmlformats.org/officeDocument/2006/relationships/hyperlink" Target="https://nfe.io/blog/gestao-empresarial/melhores-sistemas-erps-mercado/" TargetMode="External"/><Relationship Id="rId7" Type="http://schemas.openxmlformats.org/officeDocument/2006/relationships/hyperlink" Target="https://rockcontent.com/br/blog/o-que-e-crm/" TargetMode="External"/><Relationship Id="rId12" Type="http://schemas.openxmlformats.org/officeDocument/2006/relationships/hyperlink" Target="https://www.agendor.com.br/blog/para-que-serve-um-sistema-de-crm/" TargetMode="External"/><Relationship Id="rId2" Type="http://schemas.openxmlformats.org/officeDocument/2006/relationships/hyperlink" Target="https://www.techedgegroup.com/pt/blog/sistema-erp-saiba-como-funciona-e-suas-vantage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nior.com.br/sistema-erp-o-que-e-e-como-funciona" TargetMode="External"/><Relationship Id="rId11" Type="http://schemas.openxmlformats.org/officeDocument/2006/relationships/hyperlink" Target="https://snov.io/blog/br/ferramentas-de-crm/" TargetMode="External"/><Relationship Id="rId5" Type="http://schemas.openxmlformats.org/officeDocument/2006/relationships/hyperlink" Target="https://www.totvs.com/blog/erp/o-que-e-erp/" TargetMode="External"/><Relationship Id="rId10" Type="http://schemas.openxmlformats.org/officeDocument/2006/relationships/hyperlink" Target="https://cliquedigital.com.br/5-crm-gratuitos-acelerar-vendas/" TargetMode="External"/><Relationship Id="rId4" Type="http://schemas.openxmlformats.org/officeDocument/2006/relationships/hyperlink" Target="https://blog.b2bstack.com.br/melhores-erps-gratuitos/#:~:text=Finalizando%20a%20nossa%20rela%C3%A7%C3%A3o%20de,e%20emitir%20nota%20fiscal%20eletr%C3%B4nica" TargetMode="External"/><Relationship Id="rId9" Type="http://schemas.openxmlformats.org/officeDocument/2006/relationships/hyperlink" Target="https://www.zendesk.com.br/blog/como-funciona-o-crm/#:~:text=Lembre%2Dse%20que%20o%20CRM,e%20com%20o%20cliente%20otimizada" TargetMode="External"/><Relationship Id="rId14" Type="http://schemas.openxmlformats.org/officeDocument/2006/relationships/hyperlink" Target="https://www.clientarcrm.com.br/sistema-cr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keerp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6463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88E97-08F6-994F-1D3E-868596A1C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Sistemas ERP e CRM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6F1E1-B705-1DA5-CB0E-58E592C99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Sistemas de informação</a:t>
            </a:r>
          </a:p>
          <a:p>
            <a:r>
              <a:rPr lang="pt-BR" dirty="0">
                <a:solidFill>
                  <a:schemeClr val="bg1"/>
                </a:solidFill>
              </a:rPr>
              <a:t>Leonardo Barros </a:t>
            </a:r>
            <a:r>
              <a:rPr lang="pt-BR" dirty="0" err="1">
                <a:solidFill>
                  <a:schemeClr val="bg1"/>
                </a:solidFill>
              </a:rPr>
              <a:t>Schroter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5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C7242-250D-EA96-151B-EC0F175F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um sistema CRM?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A920B-83EE-A79F-2FAD-16037EB1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sistema CRM(</a:t>
            </a:r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Management)  permite que o vendedor conheça o seu cliente para saber a hora certa de vender e oque vender.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armazena informações de clientes atuais e potenciais, suas atividades e pontos de contato com a empresa (pesquisa sobre a empresa, visita ao site, interações com sua empresa)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Tarefas repetitivas e manuais conseguem ser automatizadas com o uso do CRM(informações respectivas aos clientes).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simples passar leads(contatos atraídos pelo seu marketing) para os membros da sua empresa.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sistema também pode te ajudar com as propostas que seus clientes lhe fazem, lhe alertando sobre quais necessitam de maior atenção (propostas que necessitam de maior esforço).</a:t>
            </a:r>
          </a:p>
        </p:txBody>
      </p:sp>
    </p:spTree>
    <p:extLst>
      <p:ext uri="{BB962C8B-B14F-4D97-AF65-F5344CB8AC3E}">
        <p14:creationId xmlns:p14="http://schemas.microsoft.com/office/powerpoint/2010/main" val="25686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29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75A3A6-94F0-F5ED-78EA-AC5FCAA4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pt-BR" sz="4100" dirty="0">
                <a:solidFill>
                  <a:schemeClr val="bg1"/>
                </a:solidFill>
              </a:rPr>
              <a:t>Sistemas CRMS pagos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D31CC6-3938-BCDB-CB3C-30DFB6D8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>
                    <a:alpha val="60000"/>
                  </a:schemeClr>
                </a:solidFill>
              </a:rPr>
              <a:t>O </a:t>
            </a:r>
            <a:r>
              <a:rPr lang="pt-BR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Clientar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CRM é um software brasileiro, possui fácil utilização, relatórios robustos de vendas, possibilidade de integração com o seu ERP e formulários customizados. Voltado especificamente para empresas que fazem vendas recorrentes e consultivas.</a:t>
            </a:r>
            <a:endParaRPr lang="pt-BR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26" name="Picture 2" descr="Clientar - Software de CRM - Home | Facebook">
            <a:extLst>
              <a:ext uri="{FF2B5EF4-FFF2-40B4-BE49-F238E27FC236}">
                <a16:creationId xmlns:a16="http://schemas.microsoft.com/office/drawing/2014/main" id="{40382361-5C95-8896-4946-9A2A49487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" r="1091" b="2"/>
          <a:stretch/>
        </p:blipFill>
        <p:spPr bwMode="auto">
          <a:xfrm>
            <a:off x="5712143" y="643469"/>
            <a:ext cx="5412005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39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C503A5-B018-37D3-F60B-77B21505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8837891-F87B-E042-B472-A04BD6FD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pipedrive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focado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avançados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integração,ou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facilidade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-lo 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CRM de vendas e software de gestão de funil | Pipedrive">
            <a:extLst>
              <a:ext uri="{FF2B5EF4-FFF2-40B4-BE49-F238E27FC236}">
                <a16:creationId xmlns:a16="http://schemas.microsoft.com/office/drawing/2014/main" id="{214A74F8-9C5F-A478-A51C-10A7AFA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745028"/>
            <a:ext cx="6014185" cy="33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2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CAA660-8ED3-81EA-5195-B7E0A6F2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DADEE82A-7110-572E-8B49-DFE9B65A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software CRM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Famoso do mercado,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tão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recomendado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dados.</a:t>
            </a:r>
          </a:p>
        </p:txBody>
      </p:sp>
      <p:pic>
        <p:nvPicPr>
          <p:cNvPr id="3074" name="Picture 2" descr="Salesforce | Teste completo 2022 | Comentários de clientes,  características, preços ...">
            <a:extLst>
              <a:ext uri="{FF2B5EF4-FFF2-40B4-BE49-F238E27FC236}">
                <a16:creationId xmlns:a16="http://schemas.microsoft.com/office/drawing/2014/main" id="{BBD2E95B-46E4-AA3F-BF84-8D8BB47E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3698" y="0"/>
            <a:ext cx="74983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404779-E8D2-FDB8-468A-EC721455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Sistemas CRMS gratuitos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8F587C73-6A9C-EBD7-E1B3-EEEB32D3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bitrix24 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 CRM, é um software de gerenciamento de projetos e colaboração. Pode ser usado por até 12 usuários. Entre as funções, disponibiliza registros ilimitados; 5 GB de armazenamento; e-mail marketing gratuito; </a:t>
            </a:r>
            <a:r>
              <a:rPr lang="pt-BR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center integrado; campos personalizáveis; cotações e orçamentos; integrações via API.</a:t>
            </a:r>
            <a:endParaRPr lang="en-US" sz="20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itrix24 Brasil: CRM, Gestão e Colaboração - YouTube">
            <a:extLst>
              <a:ext uri="{FF2B5EF4-FFF2-40B4-BE49-F238E27FC236}">
                <a16:creationId xmlns:a16="http://schemas.microsoft.com/office/drawing/2014/main" id="{A05E5681-FF31-49EA-9FC0-2DAE00D2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9145" y="-12064"/>
            <a:ext cx="7202855" cy="687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7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51D668-7093-BEC2-9A81-09642BD3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1B6A5EBD-668D-4302-320D-50D24B1C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CRM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brasileiro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, o Nectar-CRM .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Sua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versão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gratuita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é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uma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boa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opção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deseja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testar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um CRM para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descobrir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ele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lhe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ajudará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.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</a:rPr>
              <a:t> Entre as funções, há funil de vendas para negociações B2B e B2C; personalização de motivos para vendas ganhas ou perdidas; integração com Google </a:t>
            </a:r>
            <a:r>
              <a:rPr lang="pt-BR" sz="2000" dirty="0" err="1">
                <a:solidFill>
                  <a:schemeClr val="bg1">
                    <a:alpha val="60000"/>
                  </a:schemeClr>
                </a:solidFill>
              </a:rPr>
              <a:t>Calendar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</a:rPr>
              <a:t> e Office 365; gestão de contatos; gestão de atividades e tarefas com checklists e follow </a:t>
            </a:r>
            <a:r>
              <a:rPr lang="pt-BR" sz="2000" dirty="0" err="1">
                <a:solidFill>
                  <a:schemeClr val="bg1">
                    <a:alpha val="60000"/>
                  </a:schemeClr>
                </a:solidFill>
              </a:rPr>
              <a:t>up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</a:rPr>
              <a:t> automatizados.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122" name="Picture 2" descr="Nectar CRM – Parceiros Exact">
            <a:extLst>
              <a:ext uri="{FF2B5EF4-FFF2-40B4-BE49-F238E27FC236}">
                <a16:creationId xmlns:a16="http://schemas.microsoft.com/office/drawing/2014/main" id="{509F3EAB-B880-9ED4-3382-E106FC34C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855947"/>
            <a:ext cx="6014185" cy="31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7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8F544-35B9-756D-F10D-8FD1A043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762F600B-B73B-587E-A8CC-C4109C02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CRM é um dos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apesar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gratuito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limitado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3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as funcionalidades, há a gestão de contatos, tarefas, eventos, registros de chamadas e notas.</a:t>
            </a:r>
            <a:endParaRPr lang="en-US" sz="20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Encontre todas as informações sobre Zoho CRM">
            <a:extLst>
              <a:ext uri="{FF2B5EF4-FFF2-40B4-BE49-F238E27FC236}">
                <a16:creationId xmlns:a16="http://schemas.microsoft.com/office/drawing/2014/main" id="{E1E8A316-EA21-2E00-D396-86AD40CD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614" y="643469"/>
            <a:ext cx="5571062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51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D56A90D-E885-D7C0-23C4-A6E69F63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funcionam os CRMS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F8010C5-9B78-3ECA-FA8E-E415AB56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CRM funciona como uma plataforma para integrar as informações sobre os cliente para conhece-los mais profundamente.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software pode ser físico ou em nuvem.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informações sobre os clientes também pode ser colocada manualmente ou pode ser exportada de alguma lista.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capturar as informações dos clientes, o sistema passa a gerar gráficos ou outros indicadores de informação em tempo real sobre as informações obtidas.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fazer anotações sobre os seus clientes, o próprio sistema organizará os dados e os apresentará a melhor forma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maioria dos softwares CRM podem ser acessados de qualquer lugar em qualquer dispositivo. </a:t>
            </a:r>
          </a:p>
        </p:txBody>
      </p:sp>
    </p:spTree>
    <p:extLst>
      <p:ext uri="{BB962C8B-B14F-4D97-AF65-F5344CB8AC3E}">
        <p14:creationId xmlns:p14="http://schemas.microsoft.com/office/powerpoint/2010/main" val="396708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707E2-0E9F-F8BD-CEB6-B2414672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091A2-0576-7FCB-C4BC-95535A10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https://www.techedgegroup.com/pt/blog/sistema-erp-saiba-como-funciona-e-suas-vantagens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https://nfe.io/blog/gestao-empresarial/melhores-sistemas-erps-mercado/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https://blog.b2bstack.com.br/melhores-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erps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-gratuitos/#:~:text=Finalizando%20a%20nossa%20rela%C3%A7%C3%A3o%20de,e%20emitir%20nota%20fiscal%20eletr%C3%B4nica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https://www.totvs.com/blog/erp/o-que-e-erp/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https://www.senior.com.br/sistema-erp-o-que-e-e-como-funciona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https://rockcontent.com/br/blog/o-que-e-crm/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https://www.clientarcrm.com.br/o-que-e-crm/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https://www.zendesk.com.br/blog/como-funciona-o-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crm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/#:~:text=Lembre%2Dse%20que%20o%20CRM,e%20com%20o%20cliente%20otimizada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https://cliquedigital.com.br/5-crm-gratuitos-acelerar-vendas/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https://snov.io/blog/br/ferramentas-de-crm/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https://www.agendor.com.br/blog/para-que-serve-um-sistema-de-crm/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https://www.salesforce.com/br/crm/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https://www.clientarcrm.com.br/sistema-crm/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1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9E081-E1DD-4455-B27D-507839DD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			</a:t>
            </a:r>
            <a:r>
              <a:rPr lang="pt-BR" dirty="0">
                <a:solidFill>
                  <a:schemeClr val="bg1"/>
                </a:solidFill>
              </a:rPr>
              <a:t>Sistema ERP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E6710-ACF8-4185-A19C-7FA14832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 sistema ERP(Enterprise </a:t>
            </a:r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Resource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Planning)sistema integrado de gestão empresarial, garante a integração de diferentes áreas de uma empresa, tornando muito mais simples o compartilhamento de informações que antes seria feito de forma manual.  Ou seja, ao invés de cada área possuir um software próprio, o ERP concentrará todas as informações, assim facilitando a comunicação e possibilitando cada área ter maior autonomia. 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 ERP também garante maior segurança para as empresas, pois utiliza da nuvem e de criptografia para a segurança de dados. Com a automatização de firewalls também pode-se bloquear a entrada de vírus ou invasão de hackers.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Muitos processos  serão automatizados , assim facilitando a realização de tarefas, sem perder qualidade.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Atualmente grande parte do PIB do Brasil é gerado por pequenas empresas, e muitas principalmente durante a pandemia acabaram fechando suas portas, com a utilização de um ERP se tornaria muito mais simples o processo de se passar pela pandemia , e talvez muitos fechamentos tivessem sido evitados.</a:t>
            </a:r>
          </a:p>
          <a:p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pt-BR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5FB1C8-A95F-4DF4-AFD5-ED04F9E7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pt-BR" dirty="0"/>
              <a:t>Exemplos de ERPS gratuitos</a:t>
            </a:r>
          </a:p>
        </p:txBody>
      </p:sp>
      <p:sp>
        <p:nvSpPr>
          <p:cNvPr id="73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stema ERP Gratuito Omie.FIT | Omie">
            <a:extLst>
              <a:ext uri="{FF2B5EF4-FFF2-40B4-BE49-F238E27FC236}">
                <a16:creationId xmlns:a16="http://schemas.microsoft.com/office/drawing/2014/main" id="{B482E2C2-E7AC-A3A4-6854-40C021800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7024" b="1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024A1-1789-49BD-B2B9-6E18F3E5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Omie.FIT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foco principalmente em empresas pequenas, é gratuito apenas para empresários MEI ou para empresas com baixo faturamento, senão se torna necessário o uso de planos pagos. Pode também ser integrado a outros sistemas .</a:t>
            </a: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6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1C715E-4371-117D-372F-95EB794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7216" cy="1197864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CEDAB-A230-D388-E630-5A7B1BCA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7216" cy="4123944"/>
          </a:xfrm>
        </p:spPr>
        <p:txBody>
          <a:bodyPr anchor="t">
            <a:normAutofit/>
          </a:bodyPr>
          <a:lstStyle/>
          <a:p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MarketUp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 com funcionalidades para a utilização de diversos e variados segmentos. Possui PDV integrado com outras áreas da empresa e outros recursos.</a:t>
            </a:r>
          </a:p>
          <a:p>
            <a:endParaRPr lang="pt-BR" sz="2200" dirty="0"/>
          </a:p>
        </p:txBody>
      </p:sp>
      <p:pic>
        <p:nvPicPr>
          <p:cNvPr id="2050" name="Picture 2" descr="MarketUp: Entenda como funciona a plataforma de gestão">
            <a:extLst>
              <a:ext uri="{FF2B5EF4-FFF2-40B4-BE49-F238E27FC236}">
                <a16:creationId xmlns:a16="http://schemas.microsoft.com/office/drawing/2014/main" id="{2CA09834-72AB-7738-465E-4BA3270B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3408" y="969734"/>
            <a:ext cx="4945964" cy="494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928C4-7475-202C-0479-1CC73BF9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 	</a:t>
            </a:r>
          </a:p>
        </p:txBody>
      </p:sp>
      <p:pic>
        <p:nvPicPr>
          <p:cNvPr id="3074" name="Picture 2" descr="Download FoxManager ERP | Baixaki">
            <a:extLst>
              <a:ext uri="{FF2B5EF4-FFF2-40B4-BE49-F238E27FC236}">
                <a16:creationId xmlns:a16="http://schemas.microsoft.com/office/drawing/2014/main" id="{AFCD099D-4858-1A68-8E16-5B445E7B5D9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692" b="-2"/>
          <a:stretch/>
        </p:blipFill>
        <p:spPr bwMode="auto">
          <a:xfrm>
            <a:off x="391903" y="573678"/>
            <a:ext cx="5103206" cy="57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E68C9A2-CED2-F282-57B9-386471FD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182" y="2894529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onta com módulos financeiro, de contabilidade, fiscal, loja, estoque, faturamento e permite emitir boletos e notas fiscais eletrônicas.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8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14A9-EE50-5358-9EF9-990E4515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ERPS Pagos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0069EFB-F1AE-6AA9-0EA9-304454EB0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6857630-26F1-DA10-234A-B8B529BB5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Bling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possui integração com os maiores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marketplaces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país, como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Shoptime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Submarino, Mercado Livre,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Carrefour, Magazine Luiza,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Netshoes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Dafiti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Via Varejo e muito mais. Possui diversos planos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parqa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atender a necessidade de cada empresa.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 descr="Sistema ERP Online para pequenas empresas e lojas virtuais | Bling">
            <a:extLst>
              <a:ext uri="{FF2B5EF4-FFF2-40B4-BE49-F238E27FC236}">
                <a16:creationId xmlns:a16="http://schemas.microsoft.com/office/drawing/2014/main" id="{1882FCDF-2825-A9F1-0F57-59387C3774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0668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4" name="Picture 8" descr="Integração Bling ERP Premium Opencart - CodeMarket">
            <a:extLst>
              <a:ext uri="{FF2B5EF4-FFF2-40B4-BE49-F238E27FC236}">
                <a16:creationId xmlns:a16="http://schemas.microsoft.com/office/drawing/2014/main" id="{5116E519-F106-EFA2-B9CE-5E7C8FAB4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05869"/>
            <a:ext cx="51816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7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aiba tudo sobre o Cake ERP">
            <a:extLst>
              <a:ext uri="{FF2B5EF4-FFF2-40B4-BE49-F238E27FC236}">
                <a16:creationId xmlns:a16="http://schemas.microsoft.com/office/drawing/2014/main" id="{73040CD6-7A00-914D-F195-D8EA7511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91495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500CDC82-6EBD-F5BE-C9E1-FCB7C592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9F46A63-1ABC-3BF4-0458-582528918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47B57A4-2757-564B-1579-31513B409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600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Cake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é um sistema de gestão on-line, feito para micro e pequenos lojistas, distribuidores e franquias. A plataforma faz integrações com diversos outros sistemas e softwares por meio de API, portanto, qualquer plataforma com a mesma tecnologia pode ser conectada ao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ERP.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2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5ECAA-DCC6-2F0D-4645-AE861D07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funcionam os ERPS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D8373A7-8B2A-F999-7EC8-20BB075E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os ERPS são distruibuidos em vários módulos para cada área de uma empresa</a:t>
            </a:r>
          </a:p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 uma indústria de armário sob medida que usa um sistema ERP. Veja como o processo pode ser integrado desde a encomenda dos móveis até a entrega do produto: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Após o pedido do cliente, o vendedor registra a encomenda no sistema;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setor de produção é avisado de que precisa produzis o móvel encomendado;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setor de gestão de suprimentos também recebe o aviso para que faça o controle do estoque dos materiais necessários para a produção;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for preciso realizar reposição de estoque, o setor de suprimentos cuidará desta atividade. E a área financeira será informada sobre o gasto com a aquisição da matéria-prima;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setor financeiro também receberá um alerta de que precisa fazer a cobrança do item vendido;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seguida, a contabilidade receberá as informações sobre os custos e faturamento;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responsáveis pela logística serão informados sobre o pedido para que possam programar a entrega, considerando o tempo necessário para a fabricação.</a:t>
            </a:r>
          </a:p>
          <a:p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8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Rectangle 13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8" name="Freeform: Shape 13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8" name="Picture 4" descr="Software ERP: diferenças com o WMS - Mecalux.com.br">
            <a:extLst>
              <a:ext uri="{FF2B5EF4-FFF2-40B4-BE49-F238E27FC236}">
                <a16:creationId xmlns:a16="http://schemas.microsoft.com/office/drawing/2014/main" id="{C0FEF090-D190-C91F-E53B-781B1F19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303" y="643466"/>
            <a:ext cx="6134251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9" name="Group 14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999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182</TotalTime>
  <Words>1313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Tw Cen MT</vt:lpstr>
      <vt:lpstr>Tema do Office</vt:lpstr>
      <vt:lpstr>Sistemas ERP e CRM</vt:lpstr>
      <vt:lpstr>    Sistema ERP </vt:lpstr>
      <vt:lpstr>Exemplos de ERPS gratuitos</vt:lpstr>
      <vt:lpstr>Apresentação do PowerPoint</vt:lpstr>
      <vt:lpstr>  </vt:lpstr>
      <vt:lpstr>ERPS Pagos</vt:lpstr>
      <vt:lpstr>Apresentação do PowerPoint</vt:lpstr>
      <vt:lpstr>Como funcionam os ERPS</vt:lpstr>
      <vt:lpstr>Apresentação do PowerPoint</vt:lpstr>
      <vt:lpstr>O que é um sistema CRM?</vt:lpstr>
      <vt:lpstr>Sistemas CRMS pagos</vt:lpstr>
      <vt:lpstr>Apresentação do PowerPoint</vt:lpstr>
      <vt:lpstr>Apresentação do PowerPoint</vt:lpstr>
      <vt:lpstr>Sistemas CRMS gratuitos</vt:lpstr>
      <vt:lpstr>Apresentação do PowerPoint</vt:lpstr>
      <vt:lpstr>Apresentação do PowerPoint</vt:lpstr>
      <vt:lpstr>Como funcionam os CRMS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</dc:creator>
  <cp:lastModifiedBy>leonardo barros</cp:lastModifiedBy>
  <cp:revision>7</cp:revision>
  <dcterms:created xsi:type="dcterms:W3CDTF">2022-05-20T22:19:08Z</dcterms:created>
  <dcterms:modified xsi:type="dcterms:W3CDTF">2022-05-26T16:23:54Z</dcterms:modified>
</cp:coreProperties>
</file>