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4" r:id="rId1"/>
  </p:sldMasterIdLst>
  <p:sldIdLst>
    <p:sldId id="256" r:id="rId2"/>
    <p:sldId id="264" r:id="rId3"/>
    <p:sldId id="258" r:id="rId4"/>
    <p:sldId id="259" r:id="rId5"/>
    <p:sldId id="261" r:id="rId6"/>
    <p:sldId id="262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 varScale="1">
        <p:scale>
          <a:sx n="68" d="100"/>
          <a:sy n="68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1881-A2B2-49C5-90B9-BB8AF41F241C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D762EE-4CD4-46A0-A550-B8B1339A9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1881-A2B2-49C5-90B9-BB8AF41F241C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62EE-4CD4-46A0-A550-B8B1339A9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1881-A2B2-49C5-90B9-BB8AF41F241C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7D762EE-4CD4-46A0-A550-B8B1339A9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1881-A2B2-49C5-90B9-BB8AF41F241C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D762EE-4CD4-46A0-A550-B8B1339A9F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1881-A2B2-49C5-90B9-BB8AF41F241C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7D762EE-4CD4-46A0-A550-B8B1339A9F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1881-A2B2-49C5-90B9-BB8AF41F241C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D762EE-4CD4-46A0-A550-B8B1339A9F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1881-A2B2-49C5-90B9-BB8AF41F241C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D762EE-4CD4-46A0-A550-B8B1339A9F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1881-A2B2-49C5-90B9-BB8AF41F241C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D762EE-4CD4-46A0-A550-B8B1339A9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1881-A2B2-49C5-90B9-BB8AF41F241C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D762EE-4CD4-46A0-A550-B8B1339A9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1881-A2B2-49C5-90B9-BB8AF41F241C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D762EE-4CD4-46A0-A550-B8B1339A9F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1881-A2B2-49C5-90B9-BB8AF41F241C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7D762EE-4CD4-46A0-A550-B8B1339A9F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1881-A2B2-49C5-90B9-BB8AF41F241C}" type="datetimeFigureOut">
              <a:rPr lang="en-US" smtClean="0"/>
              <a:pPr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D762EE-4CD4-46A0-A550-B8B1339A9F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25" r:id="rId1"/>
    <p:sldLayoutId id="2147484526" r:id="rId2"/>
    <p:sldLayoutId id="2147484527" r:id="rId3"/>
    <p:sldLayoutId id="2147484528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4" r:id="rId10"/>
    <p:sldLayoutId id="214748453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Melanie%20Lin\AppData\Local\Microsoft\Windows\Temporary%20Internet%20Files\Content.IE5\CRM8JBG4\MS910219010%5b2%5d.wav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elanie%20Lin\AppData\Local\Microsoft\Windows\Temporary%20Internet%20Files\Content.IE5\40JZCHX7\MS910219010%5b1%5d.wav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elanie%20Lin\AppData\Local\Microsoft\Windows\Temporary%20Internet%20Files\Content.IE5\40JZCHX7\MS910219010%5b1%5d.wav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Happy 60</a:t>
            </a:r>
            <a:r>
              <a:rPr lang="en-US" baseline="30000" dirty="0" smtClean="0">
                <a:cs typeface="Times New Roman" pitchFamily="18" charset="0"/>
              </a:rPr>
              <a:t>th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dirty="0" smtClean="0">
                <a:cs typeface="Times New Roman" pitchFamily="18" charset="0"/>
              </a:rPr>
              <a:t> Birthday, Mom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By: Melanie Lin</a:t>
            </a:r>
          </a:p>
        </p:txBody>
      </p:sp>
      <p:pic>
        <p:nvPicPr>
          <p:cNvPr id="1026" name="Picture 2" descr="C:\Users\Melanie Lin\AppData\Local\Microsoft\Windows\Temporary Internet Files\Content.IE5\JEVIKTMY\MC90032687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04800"/>
            <a:ext cx="1808163" cy="1763713"/>
          </a:xfrm>
          <a:prstGeom prst="rect">
            <a:avLst/>
          </a:prstGeom>
          <a:noFill/>
        </p:spPr>
      </p:pic>
      <p:pic>
        <p:nvPicPr>
          <p:cNvPr id="9" name="MS910219010[2]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" showWhenStopped="0">
                <p:cTn id="2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Birthday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Dear mom,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Here are some pictures for your birthday. I hope you enjoy it.</a:t>
            </a:r>
          </a:p>
          <a:p>
            <a:pPr>
              <a:buNone/>
            </a:pPr>
            <a:r>
              <a:rPr lang="en-US" dirty="0" smtClean="0"/>
              <a:t>Love, </a:t>
            </a:r>
          </a:p>
          <a:p>
            <a:pPr>
              <a:buNone/>
            </a:pPr>
            <a:r>
              <a:rPr lang="en-US" dirty="0" smtClean="0"/>
              <a:t>Melanie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Taiwan Trip </a:t>
            </a:r>
            <a:endParaRPr lang="en-US" dirty="0"/>
          </a:p>
        </p:txBody>
      </p:sp>
      <p:pic>
        <p:nvPicPr>
          <p:cNvPr id="4" name="Content Placeholder 3" descr="DSC0865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2209800"/>
            <a:ext cx="4343400" cy="3257550"/>
          </a:xfrm>
        </p:spPr>
      </p:pic>
      <p:pic>
        <p:nvPicPr>
          <p:cNvPr id="5" name="Picture 4" descr="DSC0895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3048000"/>
            <a:ext cx="4318000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New York Trip</a:t>
            </a:r>
            <a:endParaRPr lang="en-US" dirty="0"/>
          </a:p>
        </p:txBody>
      </p:sp>
      <p:pic>
        <p:nvPicPr>
          <p:cNvPr id="4" name="Content Placeholder 3" descr="IMG_1406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4876800" y="1905000"/>
            <a:ext cx="4039985" cy="2269375"/>
          </a:xfrm>
        </p:spPr>
      </p:pic>
      <p:pic>
        <p:nvPicPr>
          <p:cNvPr id="5" name="Picture 4" descr="IMG_156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1828800"/>
            <a:ext cx="4648200" cy="2612288"/>
          </a:xfrm>
          <a:prstGeom prst="rect">
            <a:avLst/>
          </a:prstGeom>
        </p:spPr>
      </p:pic>
      <p:pic>
        <p:nvPicPr>
          <p:cNvPr id="6" name="MS910219010[1]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5181600" y="48768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475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showWhenStopped="0">
                <p:cTn id="2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Christmas  Day </a:t>
            </a:r>
            <a:endParaRPr lang="en-US" dirty="0"/>
          </a:p>
        </p:txBody>
      </p:sp>
      <p:pic>
        <p:nvPicPr>
          <p:cNvPr id="4" name="Content Placeholder 3" descr="IMG_0259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689080" y="1600200"/>
            <a:ext cx="8000790" cy="4495800"/>
          </a:xfrm>
        </p:spPr>
      </p:pic>
      <p:pic>
        <p:nvPicPr>
          <p:cNvPr id="5" name="MS910219010[1]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7620000" y="6858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2475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showWhenStopped="0">
                <p:cTn id="2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Celebrating New Years </a:t>
            </a:r>
            <a:endParaRPr lang="en-US" dirty="0"/>
          </a:p>
        </p:txBody>
      </p:sp>
      <p:pic>
        <p:nvPicPr>
          <p:cNvPr id="4" name="Content Placeholder 3" descr="DSC_0840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04974" y="1600200"/>
            <a:ext cx="6769001" cy="44958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Trip With My Family</a:t>
            </a:r>
            <a:endParaRPr lang="en-US" dirty="0"/>
          </a:p>
        </p:txBody>
      </p:sp>
      <p:pic>
        <p:nvPicPr>
          <p:cNvPr id="4" name="Content Placeholder 3" descr="IMG_515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45343" y="1600201"/>
            <a:ext cx="7999644" cy="44958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Thanksgiving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Here is the last picture that I am thankful for.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I really like spending time with you, mom.</a:t>
            </a:r>
            <a:endParaRPr lang="en-US" dirty="0"/>
          </a:p>
          <a:p>
            <a:pPr>
              <a:buNone/>
            </a:pPr>
            <a:r>
              <a:rPr lang="en-US" dirty="0" smtClean="0"/>
              <a:t>I love you. </a:t>
            </a:r>
          </a:p>
        </p:txBody>
      </p:sp>
      <p:pic>
        <p:nvPicPr>
          <p:cNvPr id="4" name="Picture 3" descr="DSC_67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133600"/>
            <a:ext cx="3276600" cy="217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4114800" cy="4143855"/>
          </a:xfrm>
          <a:prstGeom prst="rect">
            <a:avLst/>
          </a:prstGeom>
          <a:noFill/>
        </p:spPr>
      </p:pic>
      <p:pic>
        <p:nvPicPr>
          <p:cNvPr id="3082" name="Picture 10" descr="C:\Users\Melanie Lin\AppData\Local\Microsoft\Windows\Temporary Internet Files\Content.IE5\R1MOAN1T\MC90039077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81000"/>
            <a:ext cx="3090520" cy="3874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1364</TotalTime>
  <Words>71</Words>
  <Application>Microsoft Office PowerPoint</Application>
  <PresentationFormat>On-screen Show (4:3)</PresentationFormat>
  <Paragraphs>22</Paragraphs>
  <Slides>9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Happy 60th  Birthday, Mom</vt:lpstr>
      <vt:lpstr>Happy Birthday</vt:lpstr>
      <vt:lpstr>Taiwan Trip </vt:lpstr>
      <vt:lpstr>New York Trip</vt:lpstr>
      <vt:lpstr>Christmas  Day </vt:lpstr>
      <vt:lpstr>Celebrating New Years </vt:lpstr>
      <vt:lpstr>Another Trip With My Family</vt:lpstr>
      <vt:lpstr>Thanksgiving Day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60th Birthday</dc:title>
  <dc:creator>Melanie Lin</dc:creator>
  <cp:lastModifiedBy>Melanie Lin</cp:lastModifiedBy>
  <cp:revision>60</cp:revision>
  <dcterms:created xsi:type="dcterms:W3CDTF">2013-09-26T04:53:58Z</dcterms:created>
  <dcterms:modified xsi:type="dcterms:W3CDTF">2013-09-27T20:33:39Z</dcterms:modified>
</cp:coreProperties>
</file>