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slideMasters/slideMaster8.xml" ContentType="application/vnd.openxmlformats-officedocument.presentationml.slideMaster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slideMasters/slideMaster7.xml" ContentType="application/vnd.openxmlformats-officedocument.presentationml.slideMaster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tags/tag11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tags/tag20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  <p:sldMasterId id="2147483840" r:id="rId2"/>
    <p:sldMasterId id="2147483851" r:id="rId3"/>
    <p:sldMasterId id="2147483862" r:id="rId4"/>
    <p:sldMasterId id="2147483873" r:id="rId5"/>
    <p:sldMasterId id="2147483884" r:id="rId6"/>
    <p:sldMasterId id="2147483895" r:id="rId7"/>
    <p:sldMasterId id="2147483906" r:id="rId8"/>
    <p:sldMasterId id="2147483917" r:id="rId9"/>
  </p:sldMasterIdLst>
  <p:notesMasterIdLst>
    <p:notesMasterId r:id="rId11"/>
  </p:notesMasterIdLst>
  <p:sldIdLst>
    <p:sldId id="265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151" autoAdjust="0"/>
  </p:normalViewPr>
  <p:slideViewPr>
    <p:cSldViewPr snapToGrid="0">
      <p:cViewPr varScale="1">
        <p:scale>
          <a:sx n="114" d="100"/>
          <a:sy n="114" d="100"/>
        </p:scale>
        <p:origin x="-64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605A5E-E101-48E1-B0C6-6E7130752C39}" type="datetimeFigureOut">
              <a:rPr lang="zh-CN" altLang="en-US"/>
              <a:pPr>
                <a:defRPr/>
              </a:pPr>
              <a:t>2017/12/4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822F96A-A312-4FC1-A3DE-53CD72060A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44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1A5B68-DD9E-4F5B-8E8F-EC2843F7603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1458913"/>
            <a:ext cx="54435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0" y="3447256"/>
            <a:ext cx="6415850" cy="108680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EC5B3-F901-4D7F-84BD-6D88A9C57AE7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AC9C4-6F34-4A86-9A66-79E1C7F407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A45A1-0BA5-43B9-A525-AA65B7031BB5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DA033-A722-4557-8F40-C7DB313B21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1458913"/>
            <a:ext cx="54435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0" y="3447256"/>
            <a:ext cx="6415850" cy="108680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45316-5E26-45C3-94EF-E06B30B1F974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ABB3D-55CA-4E2D-8681-6FF3462371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16649-17CC-4FCD-A296-5BD5A0794713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6FD3C-D0C9-4DB4-989F-74694BE2F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5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6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F06FF-EF92-4086-8880-BC343468CAC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44A9-93A5-4204-82F4-9B29F436F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2EFC0-5E4B-46ED-AEF9-0713966DF27B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73094-1DB4-4C4A-A9CF-931EDA9A36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C9432-8EFA-42F2-8A99-2F1EEBD5CC0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72EB0-9948-4A72-9ACF-24A244E5ED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06175" y="6472238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1245798"/>
            <a:ext cx="3817112" cy="572566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B18ED-E7C4-40EA-9603-2D4907FE9C2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AE81B-0FB3-42DE-95F3-4109FE15BF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3D33D-F1CF-4990-A9EE-13608BD60957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B6D62-E1F7-4040-ABD5-686C9C2E93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39A21-49F2-41BA-AD19-BBA2654615D6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289E-FC16-480D-9971-225260FCDD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F949B-F852-4B49-8CF6-CECF9A1D85D6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6D5EE-5849-4032-B49F-53C4DC2FAC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0A650-D96E-48FC-98F4-592C0A53243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4656E-1287-4E57-A564-EFE8C9F8BB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AB68B-C483-4615-AD12-AA0CE458BDF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0410-3C0F-4376-9674-76D2843E6B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1458913"/>
            <a:ext cx="54435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0" y="3447256"/>
            <a:ext cx="6415850" cy="108680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A30C6-91A5-4DC9-98E6-5170533D0732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D67CB-6CDB-447A-A160-16825EAA64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3C6B7-A897-4310-B494-1D2ACEE321C7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51E12-EB91-4B20-B65C-988433374D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5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6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A1E83-560D-461A-AD09-B520408646AA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8958F-43FF-4B25-BDAD-CA3DFE6E2E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8A852-BD36-47E9-AF9D-FFB4B67D5E52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79563-F813-44A2-9FF5-C8713A921D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812D1-1A9E-4AB9-BC42-4BDD66E7E0EF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33DEA-3525-4708-A5FC-876CB156E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06175" y="6472238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1245798"/>
            <a:ext cx="3817112" cy="572566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9C2B-0CA3-4CF0-86B1-B3AD3C55BE2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8AAD-B548-4A7C-AA91-20C5614B2A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218D2-BCAA-4C22-9BE7-6778B6A85C58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B68B4-7443-42FD-9EDF-5426AAE13E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3A905-1505-40E5-A5EF-2E6C159B1755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D6147-761F-440F-81AC-DE14D1DA5B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4C92-AA6D-488C-B419-A5FBDD1B84F7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E7496-16C4-4B07-9775-2CE9C17CA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5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6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EB81E-A687-4D62-B421-F2F27C0D1AD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B91B6-8ACB-41AE-8315-3D95B48CB4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6C1D8-F1F2-491B-BB23-BAC54956C228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68429-CBA7-4C68-9D6E-754CEC81E0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1458913"/>
            <a:ext cx="54435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0" y="3447256"/>
            <a:ext cx="6415850" cy="108680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7DC58-2CC2-4453-A372-C11A74B352D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2D928-5DBC-436B-A7CF-6AA52D28EA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19947-5EAC-421F-93F6-FDBB88B2063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3B6CB-DDF3-4A00-867F-DDB2FA37EE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5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6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5669F-3B06-46FF-A6E8-D5BA6989614F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D7A8D-CDFD-400A-9A45-B686829A49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A4FA6-1B63-4291-805C-E27C2AF3772C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FFD50-EE21-41A8-8B70-9ECEF4A24E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680EF-5465-44B8-BACC-F5FC3B1686B2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DD8E-98EB-4720-9878-64ACB7C951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06175" y="6472238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1245798"/>
            <a:ext cx="3817112" cy="572566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79CF1-85B5-45FC-8622-3300A20E6132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33DE5-1CD9-4F18-992A-CDBF8EBA0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D49C4-F219-40DA-B760-230004A82BA2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D036C-9889-4635-8F1D-64AF1D981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7E518-2292-4167-B06A-9565CB981039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F5DE2-1B48-4A13-816D-027367C28D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F8DE9-B760-4822-B11C-BB9C584ADC90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B6A8-D9F4-4A43-9937-0D07AC6FB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87AC5-D160-46B5-95BE-9F85F98AECF9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1FFE8-489E-4756-85BD-F240217B90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7217C-0A6A-4F54-8592-3F542003B05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A891D-1CBF-46F0-B9C0-11920BE769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1458913"/>
            <a:ext cx="54435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0" y="3447256"/>
            <a:ext cx="6415850" cy="108680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F799B-4005-4947-B31C-243A742D854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85D04-4D4F-4631-9101-1AEB45EC4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924A-4D27-482D-B661-FCAFEC34211B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2BF63-E027-42DA-96FA-8D178D3AC8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5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6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1C9D6-A534-4758-AAC7-A27E094B0AC9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1F492-35C4-4301-856F-8F8A94BE9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FA7E9-B4CB-4CC7-872F-5B37AD09B7CE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A66A0-4ED9-405B-9E43-59782F83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FBA14-89CD-4F53-9F25-CC01F7C841B0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56B2-E6DB-453B-BCF9-EDD834014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06175" y="6472238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1245798"/>
            <a:ext cx="3817112" cy="572566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8AF5F-C4C7-45B5-9F94-97C6461E83D7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68963-13EC-4361-9EFC-C7F8B40BAB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F51C9-827E-4247-9A41-92B0B7990F8C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BDB65-6E31-4A33-AE4E-59FCC8458D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7C87-FA20-4E13-B033-2421379FB724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46408-E744-40C2-BDCC-89A589ECBC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18A8-5CBE-4E84-8DB3-DA65F6EC8F2F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CADA7-3EED-4C4C-A6DD-122484465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F566E-9488-4176-A5AE-F67053F4966C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F92CC-B2AA-4D41-B1E3-2AFC72EFF3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003B-6E77-4086-8BBE-24637EB04325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CACF3-863A-490D-BC89-DCA3C78971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1458913"/>
            <a:ext cx="54435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0" y="3447256"/>
            <a:ext cx="6415850" cy="108680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1E691-E90B-48A1-8041-5256FBE05A4F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4213F-1ABE-4130-9DCC-B1EE638FFD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7A85B-7FD9-4A62-A804-649F7C30ADC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54282-B46C-4EA4-B25A-0E286D1C3B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5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6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F6F99-74FE-4F9C-93E1-C16EF61FB47B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A9A87-FE30-40B0-96F8-022A7A9FA8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893C1-E83A-4FFB-B301-883081871175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0D5BD-75BC-401F-92C9-C1A1C3A72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B9F5A-E920-43FE-A993-AD79BB689BB4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61E16-54EA-4F62-88E7-0745FD497C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06175" y="6472238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1245798"/>
            <a:ext cx="3817112" cy="572566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992C1-A4EC-45FF-97BE-85368DC2B1D4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B452-9DF6-4487-ADFC-320862F16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6DC5B-037E-4024-8359-22861951A126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72F2D-350C-412C-9703-3A7F6D618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69F48-6523-4CF1-9D58-DD78BAA9C1F9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3664C-4205-4EA8-A0B2-6C1CD7D82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2C208-2ACF-417E-96DD-3E5043C4DF0F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129F4-B72D-4A50-B764-8809CF74CB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06175" y="6472238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1245798"/>
            <a:ext cx="3817112" cy="572566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17989-262E-43E2-A7AA-333BE59C0EA2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615B4-10CC-4294-A283-48F66C6F30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5D665-A653-415A-A94E-6094FFA9067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70292-7385-495E-A41F-9336C134DC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1458913"/>
            <a:ext cx="54435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0" y="3447256"/>
            <a:ext cx="6415850" cy="108680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E7CB0-67C9-480C-9693-BB4C6FF1D320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6A57-E3AF-44B1-A5AF-7F738623D7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9FB12-A0E9-42E0-AC81-8D191DFF5F22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44333-84B0-4BDB-8DBF-90D9A98B5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5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6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2114-15ED-41ED-A9B3-AF767A1509AE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2AA74-209E-40DF-B778-EA2378A79D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6806C-22A4-41F8-88EA-9FBE3F0CE419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16114-0993-424E-94E6-0117EE7AA5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3BEB4-1D47-4557-9546-E8D41DAF2A37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885BE-898F-4004-B2D7-B1E1416230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06175" y="6472238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1245798"/>
            <a:ext cx="3817112" cy="572566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F21C8-77EC-44FD-A5E2-61AB13C6FCB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16F0-EE12-4921-B241-09C3E13BB6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E03AE-A31F-4BBC-80DE-3B31C77BCA92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ECAB-8E3D-4659-9681-C511933D92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EBD2D-716B-4A7A-AAF0-C40FF5768A08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3C113-37F8-4AB3-B60D-153A3FC298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B1191-45A7-439F-8BE3-93D908E2A840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078B2-3146-42DD-A523-37D201031E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917F3-A005-4541-8282-152E987D9A4C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20B93-7DCA-44E0-A5EC-6D637A423D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5EF3F-240D-45CD-AC77-CE522F3479D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51658-4C42-4EB0-8EEE-D36258911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1458913"/>
            <a:ext cx="54435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0" y="3447256"/>
            <a:ext cx="6415850" cy="108680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4C3DA-7981-48E2-B482-EABADFAC41B9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7F4BA-B95B-4551-9F31-94F5E51ABF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8271A-A184-406F-B626-226DE3CA016F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E5806-E31F-4D37-9728-561AFDDF8D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5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6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106A-92A5-4BF2-AAFC-131158F09B54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8490E-3C12-40D8-AAC6-C1BC6300A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87649-B6DB-431F-A73C-6BA4DD5E0DDB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FEFFC-C8F7-4A9B-A5F3-9C6053E8E2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710A0-D3A8-46A7-AFFA-E8687089364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E5363-A8D4-40CB-9BDB-57289BD869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06175" y="6472238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1245798"/>
            <a:ext cx="3817112" cy="572566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29372-563B-4EB2-B3A5-3C12B86A0AB0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3CFA9-E714-4B48-A94F-ABBFD936D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1DFF6-E59E-4F98-9506-829C94DD174F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0D962-3380-4A93-B581-69C60D109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1DD1F-0811-4B7A-9998-AEE3B518FF0F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B4E2F-192B-497D-9E15-EE53418E9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710D5-59E6-4F8C-A539-BAE078FDF826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6CC1A-2C2A-4506-8946-DF3858911D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59FD6-B690-4355-BA9E-2A75E852F5DC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5AB5C-15BC-4A16-AF78-BD308C4A74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88246-2E9F-46B5-9C13-FCED02DBDA48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1FBB2-3D5F-4833-AAE0-3AD0E8B0CC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0" y="1458913"/>
            <a:ext cx="54435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4"/>
          <p:cNvSpPr txBox="1"/>
          <p:nvPr/>
        </p:nvSpPr>
        <p:spPr bwMode="auto">
          <a:xfrm>
            <a:off x="7932738" y="1458913"/>
            <a:ext cx="41481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3000" b="1" dirty="0" smtClean="0">
                <a:solidFill>
                  <a:srgbClr val="2169A7"/>
                </a:solidFill>
                <a:latin typeface="Segoe UI Emoji" pitchFamily="34" charset="0"/>
              </a:rPr>
              <a:t>2017</a:t>
            </a:r>
            <a:endParaRPr lang="zh-CN" altLang="en-US" sz="13000" b="1" dirty="0">
              <a:solidFill>
                <a:srgbClr val="2169A7"/>
              </a:solidFill>
              <a:latin typeface="Segoe UI Emoj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71800" y="3447256"/>
            <a:ext cx="6415850" cy="1086803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7CD67-6CEC-44F1-AC45-1E244CB809E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C8C1A-636E-4AA5-8C0E-6621A2D4F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10EEA-A155-4CCF-AA43-E03B0A8C6873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425A5-BCEC-4564-A6A6-0F9B7A9C7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5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  <p:sp>
          <p:nvSpPr>
            <p:cNvPr id="6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190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19"/>
          <p:cNvCxnSpPr/>
          <p:nvPr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20"/>
          <p:cNvSpPr>
            <a:spLocks noChangeAspect="1"/>
          </p:cNvSpPr>
          <p:nvPr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202F-DEC2-4B50-B389-A039B36B1149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6294F-3B77-4CFA-9ECD-6EC0E9F86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C7C91-6532-41D1-A95E-22668098FB08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EDA94-CE62-4232-BD44-22F7D57CB0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70CAD-0BC3-4A50-88F9-7E7531784865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1A66-3D57-43D6-B78D-5FCEBA7C9D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8"/>
          <p:cNvSpPr/>
          <p:nvPr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306175" y="6472238"/>
            <a:ext cx="75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800">
                <a:solidFill>
                  <a:srgbClr val="A6A6A6"/>
                </a:solidFill>
                <a:latin typeface="Simple-Line-Icons"/>
              </a:rPr>
              <a:t> </a:t>
            </a:r>
            <a:endParaRPr lang="en-US" altLang="zh-CN" sz="1800">
              <a:solidFill>
                <a:srgbClr val="A6A6A6"/>
              </a:solidFill>
            </a:endParaRPr>
          </a:p>
        </p:txBody>
      </p:sp>
      <p:pic>
        <p:nvPicPr>
          <p:cNvPr id="5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0" y="1245798"/>
            <a:ext cx="3817112" cy="572566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73AE8-83A3-4250-9622-75A9FCBD8018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44A40-3494-42B5-A241-F2BD93E7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4"/>
          <p:cNvSpPr/>
          <p:nvPr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直角三角形 5"/>
          <p:cNvSpPr/>
          <p:nvPr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EDAD6-AD4F-4A55-B485-F85F3B38298E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13D5B-86AE-4EE1-B06D-7D75BA5050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57C74-E077-44D6-8AB4-6A208CCA7CA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706B7-CCD1-4E62-8EC6-A23C39581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B1319-F3D7-4FB8-B756-F4F0DA977D3C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D2D06-BC2B-42B0-9616-347D8675C2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AFDEE-E429-47FF-9593-2BA1DE44797E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65341-99DE-4F11-8499-47E01C116A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4CC5D-2A62-4F7C-BE9F-79594B442BF9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FF409-0C47-44A0-9D07-48E2607D75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11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ags" Target="../tags/tag10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ags" Target="../tags/tag1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ags" Target="../tags/tag1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ags" Target="../tags/tag1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ags" Target="../tags/tag1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ags" Target="../tags/tag17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ags" Target="../tags/tag1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ags" Target="../tags/tag1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ags" Target="../tags/tag20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ags" Target="../tags/tag19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ags" Target="../tags/tag2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ags" Target="../tags/tag2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ags" Target="../tags/tag2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ags" Target="../tags/tag2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ags" Target="../tags/tag26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ags" Target="../tags/tag25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tags" Target="../tags/tag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DE0FD5-2965-4E2C-9F55-1BA318B120EE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265D47-3F7B-4ACE-BD01-FEC0ECA28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3959" r:id="rId2"/>
    <p:sldLayoutId id="2147484009" r:id="rId3"/>
    <p:sldLayoutId id="2147483958" r:id="rId4"/>
    <p:sldLayoutId id="2147483957" r:id="rId5"/>
    <p:sldLayoutId id="2147484010" r:id="rId6"/>
    <p:sldLayoutId id="2147484011" r:id="rId7"/>
    <p:sldLayoutId id="2147483956" r:id="rId8"/>
    <p:sldLayoutId id="2147483955" r:id="rId9"/>
    <p:sldLayoutId id="2147483954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AD68D8-AF3A-4BE5-B8EB-ADA25CF38E1A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FC28E3-74DF-4C69-B1A9-428AF293A8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3965" r:id="rId2"/>
    <p:sldLayoutId id="2147484013" r:id="rId3"/>
    <p:sldLayoutId id="2147483964" r:id="rId4"/>
    <p:sldLayoutId id="2147483963" r:id="rId5"/>
    <p:sldLayoutId id="2147484014" r:id="rId6"/>
    <p:sldLayoutId id="2147484015" r:id="rId7"/>
    <p:sldLayoutId id="2147483962" r:id="rId8"/>
    <p:sldLayoutId id="2147483961" r:id="rId9"/>
    <p:sldLayoutId id="2147483960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5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4C18EA-D67C-4D37-8533-744058409BCD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8A3308-C27A-4469-B28A-8FA8068593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3971" r:id="rId2"/>
    <p:sldLayoutId id="2147484017" r:id="rId3"/>
    <p:sldLayoutId id="2147483970" r:id="rId4"/>
    <p:sldLayoutId id="2147483969" r:id="rId5"/>
    <p:sldLayoutId id="2147484018" r:id="rId6"/>
    <p:sldLayoutId id="2147484019" r:id="rId7"/>
    <p:sldLayoutId id="2147483968" r:id="rId8"/>
    <p:sldLayoutId id="2147483967" r:id="rId9"/>
    <p:sldLayoutId id="214748396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19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6B2531-5F24-4EF0-AD83-66C99F1951E4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D159D-1ECA-46BC-993A-047A38E40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3977" r:id="rId2"/>
    <p:sldLayoutId id="2147484021" r:id="rId3"/>
    <p:sldLayoutId id="2147483976" r:id="rId4"/>
    <p:sldLayoutId id="2147483975" r:id="rId5"/>
    <p:sldLayoutId id="2147484022" r:id="rId6"/>
    <p:sldLayoutId id="2147484023" r:id="rId7"/>
    <p:sldLayoutId id="2147483974" r:id="rId8"/>
    <p:sldLayoutId id="2147483973" r:id="rId9"/>
    <p:sldLayoutId id="2147483972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608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169F64-9E8B-41BD-9574-4D78F89FA584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54BEFE-DFB5-4F5F-A470-42583D9AC4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3983" r:id="rId2"/>
    <p:sldLayoutId id="2147484025" r:id="rId3"/>
    <p:sldLayoutId id="2147483982" r:id="rId4"/>
    <p:sldLayoutId id="2147483981" r:id="rId5"/>
    <p:sldLayoutId id="2147484026" r:id="rId6"/>
    <p:sldLayoutId id="2147484027" r:id="rId7"/>
    <p:sldLayoutId id="2147483980" r:id="rId8"/>
    <p:sldLayoutId id="2147483979" r:id="rId9"/>
    <p:sldLayoutId id="2147483978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734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741F74-AF62-4E40-BD56-3D33287E09F7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867977-F061-4735-99D6-E4034AA297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3989" r:id="rId2"/>
    <p:sldLayoutId id="2147484029" r:id="rId3"/>
    <p:sldLayoutId id="2147483988" r:id="rId4"/>
    <p:sldLayoutId id="2147483987" r:id="rId5"/>
    <p:sldLayoutId id="2147484030" r:id="rId6"/>
    <p:sldLayoutId id="2147484031" r:id="rId7"/>
    <p:sldLayoutId id="2147483986" r:id="rId8"/>
    <p:sldLayoutId id="2147483985" r:id="rId9"/>
    <p:sldLayoutId id="2147483984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8611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525A9D-C1C2-4888-BE14-0E0FF105A171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241E86-6F07-4EB3-9B3F-C5196B315F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3995" r:id="rId2"/>
    <p:sldLayoutId id="2147484033" r:id="rId3"/>
    <p:sldLayoutId id="2147483994" r:id="rId4"/>
    <p:sldLayoutId id="2147483993" r:id="rId5"/>
    <p:sldLayoutId id="2147484034" r:id="rId6"/>
    <p:sldLayoutId id="2147484035" r:id="rId7"/>
    <p:sldLayoutId id="2147483992" r:id="rId8"/>
    <p:sldLayoutId id="2147483991" r:id="rId9"/>
    <p:sldLayoutId id="2147483990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9875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829D3-0DED-47BE-88D9-73895F4777FB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107678-C775-4F19-AB95-40F6ABEEB0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01" r:id="rId2"/>
    <p:sldLayoutId id="2147484037" r:id="rId3"/>
    <p:sldLayoutId id="2147484000" r:id="rId4"/>
    <p:sldLayoutId id="2147483999" r:id="rId5"/>
    <p:sldLayoutId id="2147484038" r:id="rId6"/>
    <p:sldLayoutId id="2147484039" r:id="rId7"/>
    <p:sldLayoutId id="2147483998" r:id="rId8"/>
    <p:sldLayoutId id="2147483997" r:id="rId9"/>
    <p:sldLayoutId id="214748399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1139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B7605FE-3503-4951-B84B-0F3B73A29E08}" type="datetimeFigureOut">
              <a:rPr lang="en-US"/>
              <a:pPr>
                <a:defRPr/>
              </a:pPr>
              <a:t>12/4/2017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81B44B-C057-4934-BD0E-AEB6788B50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07" r:id="rId2"/>
    <p:sldLayoutId id="2147484041" r:id="rId3"/>
    <p:sldLayoutId id="2147484006" r:id="rId4"/>
    <p:sldLayoutId id="2147484005" r:id="rId5"/>
    <p:sldLayoutId id="2147484042" r:id="rId6"/>
    <p:sldLayoutId id="2147484043" r:id="rId7"/>
    <p:sldLayoutId id="2147484004" r:id="rId8"/>
    <p:sldLayoutId id="2147484003" r:id="rId9"/>
    <p:sldLayoutId id="2147484002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169A7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169A7"/>
          </a:solidFill>
          <a:latin typeface="Arial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1"/>
  <p:tag name="KSO_WM_SLIDE_INDEX" val="1"/>
  <p:tag name="KSO_WM_SLIDE_ITEM_CNT" val="0"/>
  <p:tag name="KSO_WM_SLIDE_TYPE" val="title"/>
  <p:tag name="KSO_WM_BEAUTIFY_FLAG" val="#wm#"/>
  <p:tag name="KSO_WM_TEMPLATE_THUMBS_INDEX" val="1、5、6、7、9、11、19、23、27、29、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5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</TotalTime>
  <Words>1</Words>
  <Application>Microsoft Office PowerPoint</Application>
  <PresentationFormat>自定义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45</vt:i4>
      </vt:variant>
      <vt:variant>
        <vt:lpstr>幻灯片标题</vt:lpstr>
      </vt:variant>
      <vt:variant>
        <vt:i4>1</vt:i4>
      </vt:variant>
    </vt:vector>
  </HeadingPairs>
  <TitlesOfParts>
    <vt:vector size="52" baseType="lpstr">
      <vt:lpstr>Arial</vt:lpstr>
      <vt:lpstr>宋体</vt:lpstr>
      <vt:lpstr>Calibri</vt:lpstr>
      <vt:lpstr>黑体</vt:lpstr>
      <vt:lpstr>Segoe UI Emoji</vt:lpstr>
      <vt:lpstr>Simple-Line-Icons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自定义设计方案</vt:lpstr>
      <vt:lpstr>自定义设计方案</vt:lpstr>
      <vt:lpstr>自定义设计方案</vt:lpstr>
      <vt:lpstr>自定义设计方案</vt:lpstr>
      <vt:lpstr>1_自定义设计方案</vt:lpstr>
      <vt:lpstr>1_自定义设计方案</vt:lpstr>
      <vt:lpstr>1_自定义设计方案</vt:lpstr>
      <vt:lpstr>1_自定义设计方案</vt:lpstr>
      <vt:lpstr>2_自定义设计方案</vt:lpstr>
      <vt:lpstr>2_自定义设计方案</vt:lpstr>
      <vt:lpstr>2_自定义设计方案</vt:lpstr>
      <vt:lpstr>2_自定义设计方案</vt:lpstr>
      <vt:lpstr>3_自定义设计方案</vt:lpstr>
      <vt:lpstr>3_自定义设计方案</vt:lpstr>
      <vt:lpstr>3_自定义设计方案</vt:lpstr>
      <vt:lpstr>3_自定义设计方案</vt:lpstr>
      <vt:lpstr>4_自定义设计方案</vt:lpstr>
      <vt:lpstr>4_自定义设计方案</vt:lpstr>
      <vt:lpstr>4_自定义设计方案</vt:lpstr>
      <vt:lpstr>4_自定义设计方案</vt:lpstr>
      <vt:lpstr>5_自定义设计方案</vt:lpstr>
      <vt:lpstr>5_自定义设计方案</vt:lpstr>
      <vt:lpstr>5_自定义设计方案</vt:lpstr>
      <vt:lpstr>5_自定义设计方案</vt:lpstr>
      <vt:lpstr>6_自定义设计方案</vt:lpstr>
      <vt:lpstr>6_自定义设计方案</vt:lpstr>
      <vt:lpstr>6_自定义设计方案</vt:lpstr>
      <vt:lpstr>6_自定义设计方案</vt:lpstr>
      <vt:lpstr>7_自定义设计方案</vt:lpstr>
      <vt:lpstr>7_自定义设计方案</vt:lpstr>
      <vt:lpstr>7_自定义设计方案</vt:lpstr>
      <vt:lpstr>7_自定义设计方案</vt:lpstr>
      <vt:lpstr>8_自定义设计方案</vt:lpstr>
      <vt:lpstr>8_自定义设计方案</vt:lpstr>
      <vt:lpstr>8_自定义设计方案</vt:lpstr>
      <vt:lpstr>8_自定义设计方案</vt:lpstr>
      <vt:lpstr>幻灯片 1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AutoBVT</cp:lastModifiedBy>
  <cp:revision>34</cp:revision>
  <dcterms:created xsi:type="dcterms:W3CDTF">2017-07-26T10:42:52Z</dcterms:created>
  <dcterms:modified xsi:type="dcterms:W3CDTF">2017-12-04T02:28:30Z</dcterms:modified>
</cp:coreProperties>
</file>