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2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7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9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87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44B7-07FA-44D2-9195-D56AA06F680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CDEC-80AD-4A02-B524-2BC419F47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0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Ты у меня на прицеле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3167" y="3663584"/>
            <a:ext cx="2148253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</a:t>
            </a:r>
            <a:r>
              <a:rPr lang="ru-RU" dirty="0" err="1"/>
              <a:t>Юферев</a:t>
            </a:r>
            <a:r>
              <a:rPr lang="ru-RU" dirty="0"/>
              <a:t> М.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Байгашов</a:t>
            </a:r>
            <a:r>
              <a:rPr lang="ru-RU" dirty="0"/>
              <a:t> А. С.</a:t>
            </a:r>
          </a:p>
          <a:p>
            <a:pPr algn="l"/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7" y="3163094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Аннотация</a:t>
            </a:r>
            <a:r>
              <a:rPr lang="en-US" dirty="0" smtClean="0"/>
              <a:t>,</a:t>
            </a:r>
            <a:r>
              <a:rPr lang="ru-RU" dirty="0" smtClean="0"/>
              <a:t> цель работы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Данная работа посвящена моделированию и визуализации баллистики стрелы. Полученные результаты моделирования отражают траекторию баллистики стрелы. Смоделирован процесс прорисовывания траектории стрелы по заданным параметрам баллистики.</a:t>
            </a:r>
          </a:p>
          <a:p>
            <a:pPr marL="0" indent="0">
              <a:buNone/>
            </a:pPr>
            <a:r>
              <a:rPr lang="ru-RU" sz="2600" dirty="0"/>
              <a:t>Целью работы является моделирование движения баллистики стрелы. Для достижения поставленной цели необходимо решить следующие задачи:</a:t>
            </a:r>
          </a:p>
          <a:p>
            <a:pPr lvl="0"/>
            <a:r>
              <a:rPr lang="ru-RU" sz="2600" dirty="0"/>
              <a:t>Определить систему </a:t>
            </a:r>
            <a:r>
              <a:rPr lang="ru-RU" sz="2600" dirty="0" smtClean="0"/>
              <a:t>уравнений</a:t>
            </a:r>
          </a:p>
          <a:p>
            <a:pPr marL="0" lvl="0" indent="0">
              <a:buNone/>
            </a:pPr>
            <a:endParaRPr lang="ru-RU" sz="2600" dirty="0"/>
          </a:p>
          <a:p>
            <a:pPr lvl="0"/>
            <a:r>
              <a:rPr lang="ru-RU" sz="2600" dirty="0"/>
              <a:t>Определить начальные условия для решения системы уравнений</a:t>
            </a:r>
          </a:p>
          <a:p>
            <a:pPr marL="0" indent="0">
              <a:buNone/>
            </a:pPr>
            <a:endParaRPr lang="ru-RU" sz="2600" dirty="0"/>
          </a:p>
          <a:p>
            <a:pPr lvl="0"/>
            <a:r>
              <a:rPr lang="ru-RU" sz="2600" dirty="0"/>
              <a:t>Написать алгоритм решения поставленной задачи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 моделирования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73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Послесловие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мы получили отличное гиф-изображение стрелы и её баллистику</a:t>
            </a:r>
            <a:br>
              <a:rPr lang="ru-RU" dirty="0" smtClean="0"/>
            </a:br>
            <a:r>
              <a:rPr lang="ru-RU" dirty="0" smtClean="0"/>
              <a:t>Работать над этим проектом было очень весело (нет</a:t>
            </a:r>
            <a:r>
              <a:rPr lang="en-US" dirty="0" smtClean="0"/>
              <a:t>,</a:t>
            </a:r>
            <a:r>
              <a:rPr lang="ru-RU" dirty="0" smtClean="0"/>
              <a:t> но да)</a:t>
            </a:r>
          </a:p>
          <a:p>
            <a:pPr marL="0" indent="0">
              <a:buNone/>
            </a:pPr>
            <a:r>
              <a:rPr lang="ru-RU" dirty="0" smtClean="0"/>
              <a:t>Всего за пол года мы научились делать такие вот коды и это </a:t>
            </a:r>
            <a:r>
              <a:rPr lang="ru-RU" smtClean="0"/>
              <a:t>очень классно!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80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96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Ты у меня на прицеле </vt:lpstr>
      <vt:lpstr>Аннотация, цель работы и задачи</vt:lpstr>
      <vt:lpstr>Результат моделирования</vt:lpstr>
      <vt:lpstr>Послесловие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Анимация баллистики стрелы</dc:title>
  <dc:creator>Артем В. Асташенок</dc:creator>
  <cp:lastModifiedBy>Артем В. Асташенок</cp:lastModifiedBy>
  <cp:revision>4</cp:revision>
  <dcterms:created xsi:type="dcterms:W3CDTF">2022-12-28T16:08:20Z</dcterms:created>
  <dcterms:modified xsi:type="dcterms:W3CDTF">2022-12-28T16:38:58Z</dcterms:modified>
</cp:coreProperties>
</file>