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3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2D816-D9C8-7749-8E0D-DBB43F5E4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7F86E0-B4C9-4C4E-B035-7104A6F3C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D4EA25-32AD-464B-8EC9-DF90AAF0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A5F858-0CB6-7940-A9F6-06DFC325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CFFE3D-9E35-8444-9871-B0F655DC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53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7B3632-1D2F-0343-8112-7D0AF8B9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3E0041-27DE-8744-94FE-2D6A56343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2F6A7E-DEF1-6C42-A413-77954EE1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DC8F2-4E26-AA42-9E8F-253A482E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4DC9C1-770A-A543-A93B-21A64627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9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AA4E32-CC99-0A49-9C67-10E83BBBA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5A6127-99A0-194D-8726-10EDAAF57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B47F65-C9F3-1B46-92CA-6C50513B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ABF8BD-D81A-FD4F-92FE-EB5B4AEF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95D8D1-9193-D74A-B38C-73280B25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77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BA654-A770-0C43-B4BE-BE2EF0AB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5C39D3-FE00-3A42-A989-66E7ABED1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58B1DB-F1A2-F545-A4AD-0135812C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7F5866-FE46-B74C-B3B3-BBABABEA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297FFC-533E-0A40-AD71-B86FAD29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93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5CC273-CA0C-1D4A-80A9-9C9DE723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EBA402-A847-2046-99FA-862FE0D7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8E7A55-0C82-2B46-ACB9-EFB8CDAC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CB4E6D-D966-9449-B172-A946534E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213844-CE37-364F-BE89-13CE843C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73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C8111-310A-704D-B454-DAABB2C6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8E0E8C-2B68-7E41-B1C0-CB1203FDC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EA7B13-BC91-4F4B-99CB-EE5429C7F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942A9B-FC8B-8C4B-87E3-35DEFCC1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ED1D2B-0507-1B4A-AE79-BCB97DC7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75BB21-EF34-2946-820D-82B5F511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5C766-A5B4-8C43-BF30-7A6198DA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6C1B12-09CA-9240-B9F2-A3A5BB238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28E42C-47F0-F34D-BEED-20AFC5788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E05954-E7D0-474B-94EB-7F66B0002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E54361-D697-B74F-A0CB-89DA961E4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7DE1940-03E1-1B41-B600-631465FF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5231683-659D-8740-81FA-95A57045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2F7A48-73A2-1D46-85D9-63ACE497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54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A650E-51B4-BC4B-BBAB-FFE41809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D7ED13-B4AE-924E-8DA6-E5C60EA9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2E979C-419C-AF40-A97A-229930F0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B1B7AF-C061-424A-9A56-26011741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47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01EF32-C47A-6D49-95FA-A374A600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E8B6F3-5BE5-8649-ADC9-54E09ED4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E01EEB-2698-1747-83B9-78661EB1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87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85183-483E-A84C-8C9A-894D6A2D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96654A-77D3-3241-A5E3-CE6D236D1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D114DC-45BA-F84A-BD03-0CC9E6893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DCC750-A434-1E4A-8C8A-4A32090D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FFB097-C220-F340-8FA7-E3CA129B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E0A75D-C5CC-E043-8B3D-93E0A54A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69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13302F-F892-9144-BD35-2843B95C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7DDD842-EE04-EF41-9B0B-B376B57B8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E3BAF9-E00A-3A4B-8D88-6783BE444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33FEFA-2F67-4B4F-BEC1-F6DE8E19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0C563A-7B54-A040-8426-07F74C0E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56B284-10A8-5542-8987-F348A952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50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4C0684A-6ED4-C149-8CD6-C1BF9997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122F63-2541-DA4C-9997-90A85CC5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EC205-635E-2249-87AD-F2536CD79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4F4CC-F9B8-AF46-B513-CE01AE068895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1D70D-07F4-BF42-9CC5-B10DCF566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94AA6A-D23D-0946-82EC-9D9CB339D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83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B1E2A0C-FC6C-3F49-993A-327C36DDB609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 flipV="1">
            <a:off x="1273383" y="946847"/>
            <a:ext cx="2947125" cy="1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291CA-EB98-E548-B721-A695106168D9}"/>
              </a:ext>
            </a:extLst>
          </p:cNvPr>
          <p:cNvSpPr txBox="1"/>
          <p:nvPr/>
        </p:nvSpPr>
        <p:spPr>
          <a:xfrm>
            <a:off x="-324853" y="3693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25" name="Picture 9">
            <a:extLst>
              <a:ext uri="{FF2B5EF4-FFF2-40B4-BE49-F238E27FC236}">
                <a16:creationId xmlns:a16="http://schemas.microsoft.com/office/drawing/2014/main" id="{80E55A2E-5356-9745-B74F-545893880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3" y="634027"/>
            <a:ext cx="544780" cy="653736"/>
          </a:xfrm>
          <a:prstGeom prst="rect">
            <a:avLst/>
          </a:prstGeom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B7F5C133-4AE8-7748-B614-7514DCAEAEDC}"/>
              </a:ext>
            </a:extLst>
          </p:cNvPr>
          <p:cNvSpPr txBox="1"/>
          <p:nvPr/>
        </p:nvSpPr>
        <p:spPr>
          <a:xfrm>
            <a:off x="635233" y="1293879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Data Pipeline</a:t>
            </a:r>
          </a:p>
        </p:txBody>
      </p:sp>
      <p:pic>
        <p:nvPicPr>
          <p:cNvPr id="27" name="Picture 145">
            <a:extLst>
              <a:ext uri="{FF2B5EF4-FFF2-40B4-BE49-F238E27FC236}">
                <a16:creationId xmlns:a16="http://schemas.microsoft.com/office/drawing/2014/main" id="{E4710493-B8D9-E449-B3A0-8212B0DA3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708" y="619918"/>
            <a:ext cx="544781" cy="653737"/>
          </a:xfrm>
          <a:prstGeom prst="rect">
            <a:avLst/>
          </a:prstGeom>
        </p:spPr>
      </p:pic>
      <p:sp>
        <p:nvSpPr>
          <p:cNvPr id="28" name="TextBox 153">
            <a:extLst>
              <a:ext uri="{FF2B5EF4-FFF2-40B4-BE49-F238E27FC236}">
                <a16:creationId xmlns:a16="http://schemas.microsoft.com/office/drawing/2014/main" id="{E8103892-F51A-EF48-BBB0-168C4FB690FD}"/>
              </a:ext>
            </a:extLst>
          </p:cNvPr>
          <p:cNvSpPr txBox="1"/>
          <p:nvPr/>
        </p:nvSpPr>
        <p:spPr>
          <a:xfrm>
            <a:off x="1892208" y="1300842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EC2</a:t>
            </a:r>
          </a:p>
        </p:txBody>
      </p:sp>
      <p:pic>
        <p:nvPicPr>
          <p:cNvPr id="29" name="Picture 5">
            <a:extLst>
              <a:ext uri="{FF2B5EF4-FFF2-40B4-BE49-F238E27FC236}">
                <a16:creationId xmlns:a16="http://schemas.microsoft.com/office/drawing/2014/main" id="{8DAE5A30-F12F-A249-BD12-6A0B0B844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876" y="619918"/>
            <a:ext cx="521367" cy="625640"/>
          </a:xfrm>
          <a:prstGeom prst="rect">
            <a:avLst/>
          </a:prstGeom>
        </p:spPr>
      </p:pic>
      <p:sp>
        <p:nvSpPr>
          <p:cNvPr id="30" name="TextBox 347">
            <a:extLst>
              <a:ext uri="{FF2B5EF4-FFF2-40B4-BE49-F238E27FC236}">
                <a16:creationId xmlns:a16="http://schemas.microsoft.com/office/drawing/2014/main" id="{2C64B2B0-D152-EA40-96FE-D27B5C706BFA}"/>
              </a:ext>
            </a:extLst>
          </p:cNvPr>
          <p:cNvSpPr txBox="1"/>
          <p:nvPr/>
        </p:nvSpPr>
        <p:spPr>
          <a:xfrm>
            <a:off x="2929317" y="1270780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S3</a:t>
            </a:r>
          </a:p>
        </p:txBody>
      </p:sp>
      <p:pic>
        <p:nvPicPr>
          <p:cNvPr id="31" name="Picture 5">
            <a:extLst>
              <a:ext uri="{FF2B5EF4-FFF2-40B4-BE49-F238E27FC236}">
                <a16:creationId xmlns:a16="http://schemas.microsoft.com/office/drawing/2014/main" id="{2E0469AE-F4B1-4A48-875D-18138DA5D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08" y="634027"/>
            <a:ext cx="521367" cy="625640"/>
          </a:xfrm>
          <a:prstGeom prst="rect">
            <a:avLst/>
          </a:prstGeom>
        </p:spPr>
      </p:pic>
      <p:sp>
        <p:nvSpPr>
          <p:cNvPr id="32" name="TextBox 347">
            <a:extLst>
              <a:ext uri="{FF2B5EF4-FFF2-40B4-BE49-F238E27FC236}">
                <a16:creationId xmlns:a16="http://schemas.microsoft.com/office/drawing/2014/main" id="{3FE28498-B363-3044-8E49-5E4472588764}"/>
              </a:ext>
            </a:extLst>
          </p:cNvPr>
          <p:cNvSpPr txBox="1"/>
          <p:nvPr/>
        </p:nvSpPr>
        <p:spPr>
          <a:xfrm>
            <a:off x="4116949" y="1284889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S3</a:t>
            </a:r>
          </a:p>
        </p:txBody>
      </p:sp>
      <p:sp>
        <p:nvSpPr>
          <p:cNvPr id="33" name="メモ 32">
            <a:extLst>
              <a:ext uri="{FF2B5EF4-FFF2-40B4-BE49-F238E27FC236}">
                <a16:creationId xmlns:a16="http://schemas.microsoft.com/office/drawing/2014/main" id="{C41BC237-360E-904C-B51B-DAF6762996FF}"/>
              </a:ext>
            </a:extLst>
          </p:cNvPr>
          <p:cNvSpPr/>
          <p:nvPr/>
        </p:nvSpPr>
        <p:spPr>
          <a:xfrm>
            <a:off x="3714783" y="782451"/>
            <a:ext cx="288032" cy="356888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62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5</Words>
  <Application>Microsoft Macintosh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荒木 泰詞</dc:creator>
  <cp:lastModifiedBy>荒木 泰詞</cp:lastModifiedBy>
  <cp:revision>30</cp:revision>
  <dcterms:created xsi:type="dcterms:W3CDTF">2018-08-20T06:22:35Z</dcterms:created>
  <dcterms:modified xsi:type="dcterms:W3CDTF">2018-08-30T05:54:06Z</dcterms:modified>
</cp:coreProperties>
</file>