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3" r:id="rId4"/>
    <p:sldId id="267" r:id="rId5"/>
    <p:sldId id="264" r:id="rId6"/>
    <p:sldId id="265" r:id="rId7"/>
    <p:sldId id="266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2D816-D9C8-7749-8E0D-DBB43F5E4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7F86E0-B4C9-4C4E-B035-7104A6F3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4EA25-32AD-464B-8EC9-DF90AAF0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A5F858-0CB6-7940-A9F6-06DFC325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FFE3D-9E35-8444-9871-B0F655DC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5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B3632-1D2F-0343-8112-7D0AF8B9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3E0041-27DE-8744-94FE-2D6A5634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F6A7E-DEF1-6C42-A413-77954EE1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C8F2-4E26-AA42-9E8F-253A482E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DC9C1-770A-A543-A93B-21A64627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AA4E32-CC99-0A49-9C67-10E83BBB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5A6127-99A0-194D-8726-10EDAAF5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47F65-C9F3-1B46-92CA-6C50513B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BF8BD-D81A-FD4F-92FE-EB5B4AEF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5D8D1-9193-D74A-B38C-73280B25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BA654-A770-0C43-B4BE-BE2EF0AB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5C39D3-FE00-3A42-A989-66E7ABED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8B1DB-F1A2-F545-A4AD-0135812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F5866-FE46-B74C-B3B3-BBABABEA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7FFC-533E-0A40-AD71-B86FAD2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3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CC273-CA0C-1D4A-80A9-9C9DE723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EBA402-A847-2046-99FA-862FE0D7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E7A55-0C82-2B46-ACB9-EFB8CDAC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B4E6D-D966-9449-B172-A946534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13844-CE37-364F-BE89-13CE843C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7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C8111-310A-704D-B454-DAABB2C6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E0E8C-2B68-7E41-B1C0-CB1203FDC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EA7B13-BC91-4F4B-99CB-EE5429C7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42A9B-FC8B-8C4B-87E3-35DEFCC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ED1D2B-0507-1B4A-AE79-BCB97DC7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5BB21-EF34-2946-820D-82B5F511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5C766-A5B4-8C43-BF30-7A6198DA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C1B12-09CA-9240-B9F2-A3A5BB23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28E42C-47F0-F34D-BEED-20AFC578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E05954-E7D0-474B-94EB-7F66B000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E54361-D697-B74F-A0CB-89DA961E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DE1940-03E1-1B41-B600-631465FF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231683-659D-8740-81FA-95A57045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7A48-73A2-1D46-85D9-63ACE497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5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A650E-51B4-BC4B-BBAB-FFE41809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D7ED13-B4AE-924E-8DA6-E5C60EA9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2E979C-419C-AF40-A97A-229930F0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B1B7AF-C061-424A-9A56-26011741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4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01EF32-C47A-6D49-95FA-A374A600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8B6F3-5BE5-8649-ADC9-54E09ED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E01EEB-2698-1747-83B9-78661EB1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85183-483E-A84C-8C9A-894D6A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6654A-77D3-3241-A5E3-CE6D236D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D114DC-45BA-F84A-BD03-0CC9E689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CC750-A434-1E4A-8C8A-4A32090D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FFB097-C220-F340-8FA7-E3CA129B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E0A75D-C5CC-E043-8B3D-93E0A54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3302F-F892-9144-BD35-2843B95C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DDD842-EE04-EF41-9B0B-B376B57B8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E3BAF9-E00A-3A4B-8D88-6783BE44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33FEFA-2F67-4B4F-BEC1-F6DE8E19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0C563A-7B54-A040-8426-07F74C0E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6B284-10A8-5542-8987-F348A952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5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C0684A-6ED4-C149-8CD6-C1BF9997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122F63-2541-DA4C-9997-90A85CC5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EC205-635E-2249-87AD-F2536CD79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F4CC-F9B8-AF46-B513-CE01AE068895}" type="datetimeFigureOut">
              <a:rPr kumimoji="1" lang="ja-JP" altLang="en-US" smtClean="0"/>
              <a:t>2018/8/28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1D70D-07F4-BF42-9CC5-B10DCF566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4AA6A-D23D-0946-82EC-9D9CB339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1859222" y="903233"/>
            <a:ext cx="3888062" cy="18333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2356979" y="1450557"/>
            <a:ext cx="2892548" cy="939859"/>
          </a:xfrm>
          <a:prstGeom prst="roundRect">
            <a:avLst>
              <a:gd name="adj" fmla="val 11391"/>
            </a:avLst>
          </a:prstGeom>
          <a:noFill/>
          <a:ln w="254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72BF-ECD2-5246-8C78-1F9A88209506}"/>
              </a:ext>
            </a:extLst>
          </p:cNvPr>
          <p:cNvSpPr txBox="1"/>
          <p:nvPr/>
        </p:nvSpPr>
        <p:spPr>
          <a:xfrm>
            <a:off x="2359687" y="1614636"/>
            <a:ext cx="30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イメージ名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ecr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hoge</a:t>
            </a:r>
            <a:endParaRPr kumimoji="1" lang="en-US" altLang="ja-JP" dirty="0"/>
          </a:p>
          <a:p>
            <a:r>
              <a:rPr lang="ja-JP" altLang="en-US"/>
              <a:t>ポート番号</a:t>
            </a:r>
            <a:r>
              <a:rPr lang="en-US" altLang="ja-JP" dirty="0"/>
              <a:t>: 80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03301-A291-EF47-B185-BD694E7A2383}"/>
              </a:ext>
            </a:extLst>
          </p:cNvPr>
          <p:cNvSpPr txBox="1"/>
          <p:nvPr/>
        </p:nvSpPr>
        <p:spPr>
          <a:xfrm>
            <a:off x="2988845" y="1245304"/>
            <a:ext cx="13635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タスク定義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3AEC3B-A6D7-2640-A37F-A0D553AACB85}"/>
              </a:ext>
            </a:extLst>
          </p:cNvPr>
          <p:cNvSpPr txBox="1"/>
          <p:nvPr/>
        </p:nvSpPr>
        <p:spPr>
          <a:xfrm>
            <a:off x="3288883" y="704937"/>
            <a:ext cx="7259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EC2</a:t>
            </a:r>
            <a:endParaRPr lang="en-US" altLang="ja-JP" dirty="0">
              <a:latin typeface="+mn-ea"/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B4218E8-2F9E-634B-B521-5834EDC3B228}"/>
              </a:ext>
            </a:extLst>
          </p:cNvPr>
          <p:cNvSpPr/>
          <p:nvPr/>
        </p:nvSpPr>
        <p:spPr>
          <a:xfrm>
            <a:off x="6299440" y="903233"/>
            <a:ext cx="3888062" cy="18333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18D1AA44-CF15-2A42-8544-D87E39EBF998}"/>
              </a:ext>
            </a:extLst>
          </p:cNvPr>
          <p:cNvSpPr/>
          <p:nvPr/>
        </p:nvSpPr>
        <p:spPr>
          <a:xfrm>
            <a:off x="6797197" y="1450557"/>
            <a:ext cx="2892548" cy="9398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F64EA6-CB14-C045-97B5-F8855C646213}"/>
              </a:ext>
            </a:extLst>
          </p:cNvPr>
          <p:cNvSpPr txBox="1"/>
          <p:nvPr/>
        </p:nvSpPr>
        <p:spPr>
          <a:xfrm>
            <a:off x="6814192" y="1614636"/>
            <a:ext cx="307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イメージ名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ecr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hoge</a:t>
            </a:r>
            <a:endParaRPr kumimoji="1" lang="en-US" altLang="ja-JP" dirty="0"/>
          </a:p>
          <a:p>
            <a:r>
              <a:rPr lang="ja-JP" altLang="en-US"/>
              <a:t>ポート番号</a:t>
            </a:r>
            <a:r>
              <a:rPr lang="en-US" altLang="ja-JP" dirty="0"/>
              <a:t>: 80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98BE96-2936-A94B-AF17-610D85D94D4D}"/>
              </a:ext>
            </a:extLst>
          </p:cNvPr>
          <p:cNvSpPr txBox="1"/>
          <p:nvPr/>
        </p:nvSpPr>
        <p:spPr>
          <a:xfrm>
            <a:off x="7429063" y="1245304"/>
            <a:ext cx="13635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タスク定義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7F9B9E-FA96-3443-95B5-531956303EE5}"/>
              </a:ext>
            </a:extLst>
          </p:cNvPr>
          <p:cNvSpPr txBox="1"/>
          <p:nvPr/>
        </p:nvSpPr>
        <p:spPr>
          <a:xfrm>
            <a:off x="7729101" y="704937"/>
            <a:ext cx="7259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</a:rPr>
              <a:t>EC2</a:t>
            </a:r>
            <a:endParaRPr lang="en-US" altLang="ja-JP" dirty="0">
              <a:latin typeface="+mn-ea"/>
            </a:endParaRP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B180ED72-82F8-BA44-ACDB-2F4E900887DC}"/>
              </a:ext>
            </a:extLst>
          </p:cNvPr>
          <p:cNvSpPr/>
          <p:nvPr/>
        </p:nvSpPr>
        <p:spPr>
          <a:xfrm>
            <a:off x="1207720" y="1101529"/>
            <a:ext cx="8679230" cy="1470221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8502A3-700C-404F-80A2-5EA51042A617}"/>
              </a:ext>
            </a:extLst>
          </p:cNvPr>
          <p:cNvSpPr txBox="1"/>
          <p:nvPr/>
        </p:nvSpPr>
        <p:spPr>
          <a:xfrm>
            <a:off x="429072" y="1635223"/>
            <a:ext cx="12941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6"/>
                </a:solidFill>
                <a:latin typeface="+mn-ea"/>
              </a:rPr>
              <a:t>サービス</a:t>
            </a:r>
            <a:endParaRPr lang="en-US" altLang="ja-JP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E26C64CD-39BA-084A-ADFB-9CB35F548D68}"/>
              </a:ext>
            </a:extLst>
          </p:cNvPr>
          <p:cNvSpPr/>
          <p:nvPr/>
        </p:nvSpPr>
        <p:spPr>
          <a:xfrm>
            <a:off x="429073" y="510193"/>
            <a:ext cx="10229402" cy="279021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913C50-116D-FB48-A5DB-4474841332BC}"/>
              </a:ext>
            </a:extLst>
          </p:cNvPr>
          <p:cNvSpPr txBox="1"/>
          <p:nvPr/>
        </p:nvSpPr>
        <p:spPr>
          <a:xfrm>
            <a:off x="700028" y="286650"/>
            <a:ext cx="1416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5"/>
                </a:solidFill>
                <a:latin typeface="+mn-ea"/>
              </a:rPr>
              <a:t>クラスター</a:t>
            </a:r>
            <a:endParaRPr lang="en-US" altLang="ja-JP" dirty="0">
              <a:solidFill>
                <a:schemeClr val="accent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26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2356979" y="1450557"/>
            <a:ext cx="2892548" cy="939859"/>
          </a:xfrm>
          <a:prstGeom prst="roundRect">
            <a:avLst>
              <a:gd name="adj" fmla="val 11391"/>
            </a:avLst>
          </a:prstGeom>
          <a:noFill/>
          <a:ln w="254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5F72BF-ECD2-5246-8C78-1F9A88209506}"/>
              </a:ext>
            </a:extLst>
          </p:cNvPr>
          <p:cNvSpPr txBox="1"/>
          <p:nvPr/>
        </p:nvSpPr>
        <p:spPr>
          <a:xfrm>
            <a:off x="2359687" y="1614636"/>
            <a:ext cx="303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イメージ名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ecr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hoge</a:t>
            </a:r>
            <a:endParaRPr kumimoji="1" lang="en-US" altLang="ja-JP" dirty="0"/>
          </a:p>
          <a:p>
            <a:r>
              <a:rPr lang="ja-JP" altLang="en-US"/>
              <a:t>ポート番号</a:t>
            </a:r>
            <a:r>
              <a:rPr lang="en-US" altLang="ja-JP" dirty="0"/>
              <a:t>: 80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03301-A291-EF47-B185-BD694E7A2383}"/>
              </a:ext>
            </a:extLst>
          </p:cNvPr>
          <p:cNvSpPr txBox="1"/>
          <p:nvPr/>
        </p:nvSpPr>
        <p:spPr>
          <a:xfrm>
            <a:off x="2988845" y="1245304"/>
            <a:ext cx="13635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タスク定義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18D1AA44-CF15-2A42-8544-D87E39EBF998}"/>
              </a:ext>
            </a:extLst>
          </p:cNvPr>
          <p:cNvSpPr/>
          <p:nvPr/>
        </p:nvSpPr>
        <p:spPr>
          <a:xfrm>
            <a:off x="6797197" y="1450557"/>
            <a:ext cx="2892548" cy="9398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F64EA6-CB14-C045-97B5-F8855C646213}"/>
              </a:ext>
            </a:extLst>
          </p:cNvPr>
          <p:cNvSpPr txBox="1"/>
          <p:nvPr/>
        </p:nvSpPr>
        <p:spPr>
          <a:xfrm>
            <a:off x="6814192" y="1614636"/>
            <a:ext cx="307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イメージ名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ecr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hoge</a:t>
            </a:r>
            <a:endParaRPr kumimoji="1" lang="en-US" altLang="ja-JP" dirty="0"/>
          </a:p>
          <a:p>
            <a:r>
              <a:rPr lang="ja-JP" altLang="en-US"/>
              <a:t>ポート番号</a:t>
            </a:r>
            <a:r>
              <a:rPr lang="en-US" altLang="ja-JP" dirty="0"/>
              <a:t>: 80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98BE96-2936-A94B-AF17-610D85D94D4D}"/>
              </a:ext>
            </a:extLst>
          </p:cNvPr>
          <p:cNvSpPr txBox="1"/>
          <p:nvPr/>
        </p:nvSpPr>
        <p:spPr>
          <a:xfrm>
            <a:off x="7429063" y="1245304"/>
            <a:ext cx="13635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タスク定義</a:t>
            </a:r>
            <a:endParaRPr lang="en-US" altLang="ja-JP" dirty="0">
              <a:solidFill>
                <a:schemeClr val="accent2"/>
              </a:solidFill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E26C64CD-39BA-084A-ADFB-9CB35F548D68}"/>
              </a:ext>
            </a:extLst>
          </p:cNvPr>
          <p:cNvSpPr/>
          <p:nvPr/>
        </p:nvSpPr>
        <p:spPr>
          <a:xfrm>
            <a:off x="429073" y="510193"/>
            <a:ext cx="10229402" cy="279021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5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913C50-116D-FB48-A5DB-4474841332BC}"/>
              </a:ext>
            </a:extLst>
          </p:cNvPr>
          <p:cNvSpPr txBox="1"/>
          <p:nvPr/>
        </p:nvSpPr>
        <p:spPr>
          <a:xfrm>
            <a:off x="700028" y="286650"/>
            <a:ext cx="1416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5"/>
                </a:solidFill>
                <a:latin typeface="+mn-ea"/>
              </a:rPr>
              <a:t>クラスター</a:t>
            </a:r>
            <a:endParaRPr lang="en-US" altLang="ja-JP" dirty="0">
              <a:solidFill>
                <a:schemeClr val="accent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65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6633517" cy="45432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8"/>
            <a:ext cx="5671845" cy="34939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249993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29939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100995" y="2620078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4" y="2851004"/>
            <a:ext cx="349968" cy="362931"/>
          </a:xfrm>
          <a:prstGeom prst="rect">
            <a:avLst/>
          </a:prstGeom>
        </p:spPr>
      </p:pic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3814846" y="2607020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17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0" y="1740101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3440629" y="230310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flipH="1">
            <a:off x="1563248" y="2022581"/>
            <a:ext cx="1885072" cy="8284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56" idx="0"/>
          </p:cNvCxnSpPr>
          <p:nvPr/>
        </p:nvCxnSpPr>
        <p:spPr>
          <a:xfrm>
            <a:off x="3991959" y="2022581"/>
            <a:ext cx="301572" cy="8403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7">
            <a:extLst>
              <a:ext uri="{FF2B5EF4-FFF2-40B4-BE49-F238E27FC236}">
                <a16:creationId xmlns:a16="http://schemas.microsoft.com/office/drawing/2014/main" id="{72E373F4-FC00-664D-960B-CCCF22749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70" y="3293949"/>
            <a:ext cx="540572" cy="304833"/>
          </a:xfrm>
          <a:prstGeom prst="rect">
            <a:avLst/>
          </a:prstGeom>
        </p:spPr>
      </p:pic>
      <p:sp>
        <p:nvSpPr>
          <p:cNvPr id="53" name="TextBox 185">
            <a:extLst>
              <a:ext uri="{FF2B5EF4-FFF2-40B4-BE49-F238E27FC236}">
                <a16:creationId xmlns:a16="http://schemas.microsoft.com/office/drawing/2014/main" id="{CEADFB71-458E-474E-B0DC-979AD76EEC88}"/>
              </a:ext>
            </a:extLst>
          </p:cNvPr>
          <p:cNvSpPr txBox="1"/>
          <p:nvPr/>
        </p:nvSpPr>
        <p:spPr>
          <a:xfrm>
            <a:off x="1230931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1</a:t>
            </a:r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FC52B094-2F94-B646-A0C6-AD72B2262479}"/>
              </a:ext>
            </a:extLst>
          </p:cNvPr>
          <p:cNvSpPr/>
          <p:nvPr/>
        </p:nvSpPr>
        <p:spPr>
          <a:xfrm>
            <a:off x="3980276" y="303864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55" name="TextBox 185">
            <a:extLst>
              <a:ext uri="{FF2B5EF4-FFF2-40B4-BE49-F238E27FC236}">
                <a16:creationId xmlns:a16="http://schemas.microsoft.com/office/drawing/2014/main" id="{D4E48AE2-A86A-A140-AA32-92C1F8447EB6}"/>
              </a:ext>
            </a:extLst>
          </p:cNvPr>
          <p:cNvSpPr txBox="1"/>
          <p:nvPr/>
        </p:nvSpPr>
        <p:spPr>
          <a:xfrm>
            <a:off x="4360222" y="278739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2</a:t>
            </a:r>
          </a:p>
        </p:txBody>
      </p:sp>
      <p:pic>
        <p:nvPicPr>
          <p:cNvPr id="56" name="Picture 131">
            <a:extLst>
              <a:ext uri="{FF2B5EF4-FFF2-40B4-BE49-F238E27FC236}">
                <a16:creationId xmlns:a16="http://schemas.microsoft.com/office/drawing/2014/main" id="{3701C37E-66BB-914C-878F-36BF5393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47" y="2862914"/>
            <a:ext cx="349968" cy="362931"/>
          </a:xfrm>
          <a:prstGeom prst="rect">
            <a:avLst/>
          </a:prstGeom>
        </p:spPr>
      </p:pic>
      <p:pic>
        <p:nvPicPr>
          <p:cNvPr id="57" name="Picture 167">
            <a:extLst>
              <a:ext uri="{FF2B5EF4-FFF2-40B4-BE49-F238E27FC236}">
                <a16:creationId xmlns:a16="http://schemas.microsoft.com/office/drawing/2014/main" id="{852F84D9-FD89-6C4E-97DF-7DEF70E51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53" y="3305859"/>
            <a:ext cx="540572" cy="304833"/>
          </a:xfrm>
          <a:prstGeom prst="rect">
            <a:avLst/>
          </a:prstGeom>
        </p:spPr>
      </p:pic>
      <p:sp>
        <p:nvSpPr>
          <p:cNvPr id="58" name="TextBox 185">
            <a:extLst>
              <a:ext uri="{FF2B5EF4-FFF2-40B4-BE49-F238E27FC236}">
                <a16:creationId xmlns:a16="http://schemas.microsoft.com/office/drawing/2014/main" id="{F3A834FE-BEBC-C045-83A1-36A0737ABFA2}"/>
              </a:ext>
            </a:extLst>
          </p:cNvPr>
          <p:cNvSpPr txBox="1"/>
          <p:nvPr/>
        </p:nvSpPr>
        <p:spPr>
          <a:xfrm>
            <a:off x="3961214" y="368117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6277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6609454" cy="45432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7" y="1589028"/>
            <a:ext cx="5683876" cy="34939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249993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29939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100995" y="2620078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4" y="2851004"/>
            <a:ext cx="349968" cy="362931"/>
          </a:xfrm>
          <a:prstGeom prst="rect">
            <a:avLst/>
          </a:prstGeom>
        </p:spPr>
      </p:pic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3814846" y="2607020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17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0" y="1740101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3440629" y="230310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flipH="1">
            <a:off x="1563248" y="2022581"/>
            <a:ext cx="1885072" cy="8284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56" idx="0"/>
          </p:cNvCxnSpPr>
          <p:nvPr/>
        </p:nvCxnSpPr>
        <p:spPr>
          <a:xfrm>
            <a:off x="3991959" y="2022581"/>
            <a:ext cx="312938" cy="82082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7">
            <a:extLst>
              <a:ext uri="{FF2B5EF4-FFF2-40B4-BE49-F238E27FC236}">
                <a16:creationId xmlns:a16="http://schemas.microsoft.com/office/drawing/2014/main" id="{72E373F4-FC00-664D-960B-CCCF22749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70" y="3293949"/>
            <a:ext cx="540572" cy="304833"/>
          </a:xfrm>
          <a:prstGeom prst="rect">
            <a:avLst/>
          </a:prstGeom>
        </p:spPr>
      </p:pic>
      <p:sp>
        <p:nvSpPr>
          <p:cNvPr id="53" name="TextBox 185">
            <a:extLst>
              <a:ext uri="{FF2B5EF4-FFF2-40B4-BE49-F238E27FC236}">
                <a16:creationId xmlns:a16="http://schemas.microsoft.com/office/drawing/2014/main" id="{CEADFB71-458E-474E-B0DC-979AD76EEC88}"/>
              </a:ext>
            </a:extLst>
          </p:cNvPr>
          <p:cNvSpPr txBox="1"/>
          <p:nvPr/>
        </p:nvSpPr>
        <p:spPr>
          <a:xfrm>
            <a:off x="1230931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1</a:t>
            </a:r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FC52B094-2F94-B646-A0C6-AD72B2262479}"/>
              </a:ext>
            </a:extLst>
          </p:cNvPr>
          <p:cNvSpPr/>
          <p:nvPr/>
        </p:nvSpPr>
        <p:spPr>
          <a:xfrm>
            <a:off x="3991642" y="3019132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55" name="TextBox 185">
            <a:extLst>
              <a:ext uri="{FF2B5EF4-FFF2-40B4-BE49-F238E27FC236}">
                <a16:creationId xmlns:a16="http://schemas.microsoft.com/office/drawing/2014/main" id="{D4E48AE2-A86A-A140-AA32-92C1F8447EB6}"/>
              </a:ext>
            </a:extLst>
          </p:cNvPr>
          <p:cNvSpPr txBox="1"/>
          <p:nvPr/>
        </p:nvSpPr>
        <p:spPr>
          <a:xfrm>
            <a:off x="4371588" y="2767881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2</a:t>
            </a:r>
          </a:p>
        </p:txBody>
      </p:sp>
      <p:pic>
        <p:nvPicPr>
          <p:cNvPr id="56" name="Picture 131">
            <a:extLst>
              <a:ext uri="{FF2B5EF4-FFF2-40B4-BE49-F238E27FC236}">
                <a16:creationId xmlns:a16="http://schemas.microsoft.com/office/drawing/2014/main" id="{3701C37E-66BB-914C-878F-36BF5393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3" y="2843405"/>
            <a:ext cx="349968" cy="362931"/>
          </a:xfrm>
          <a:prstGeom prst="rect">
            <a:avLst/>
          </a:prstGeom>
        </p:spPr>
      </p:pic>
      <p:pic>
        <p:nvPicPr>
          <p:cNvPr id="57" name="Picture 167">
            <a:extLst>
              <a:ext uri="{FF2B5EF4-FFF2-40B4-BE49-F238E27FC236}">
                <a16:creationId xmlns:a16="http://schemas.microsoft.com/office/drawing/2014/main" id="{852F84D9-FD89-6C4E-97DF-7DEF70E51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19" y="3286350"/>
            <a:ext cx="540572" cy="304833"/>
          </a:xfrm>
          <a:prstGeom prst="rect">
            <a:avLst/>
          </a:prstGeom>
        </p:spPr>
      </p:pic>
      <p:sp>
        <p:nvSpPr>
          <p:cNvPr id="58" name="TextBox 185">
            <a:extLst>
              <a:ext uri="{FF2B5EF4-FFF2-40B4-BE49-F238E27FC236}">
                <a16:creationId xmlns:a16="http://schemas.microsoft.com/office/drawing/2014/main" id="{F3A834FE-BEBC-C045-83A1-36A0737ABFA2}"/>
              </a:ext>
            </a:extLst>
          </p:cNvPr>
          <p:cNvSpPr txBox="1"/>
          <p:nvPr/>
        </p:nvSpPr>
        <p:spPr>
          <a:xfrm>
            <a:off x="3972580" y="3661663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2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DC4D93A3-8F77-5E4B-9EDE-CA22C2D40D2F}"/>
              </a:ext>
            </a:extLst>
          </p:cNvPr>
          <p:cNvSpPr/>
          <p:nvPr/>
        </p:nvSpPr>
        <p:spPr>
          <a:xfrm>
            <a:off x="2487901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6" name="TextBox 185">
            <a:extLst>
              <a:ext uri="{FF2B5EF4-FFF2-40B4-BE49-F238E27FC236}">
                <a16:creationId xmlns:a16="http://schemas.microsoft.com/office/drawing/2014/main" id="{36A60D46-831D-6845-9D87-E7F2DC1C2EA2}"/>
              </a:ext>
            </a:extLst>
          </p:cNvPr>
          <p:cNvSpPr txBox="1"/>
          <p:nvPr/>
        </p:nvSpPr>
        <p:spPr>
          <a:xfrm>
            <a:off x="2867847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3</a:t>
            </a:r>
          </a:p>
        </p:txBody>
      </p:sp>
      <p:pic>
        <p:nvPicPr>
          <p:cNvPr id="27" name="Picture 131">
            <a:extLst>
              <a:ext uri="{FF2B5EF4-FFF2-40B4-BE49-F238E27FC236}">
                <a16:creationId xmlns:a16="http://schemas.microsoft.com/office/drawing/2014/main" id="{72CAD399-AB5C-1A41-985D-1F0BCD0E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72" y="2851004"/>
            <a:ext cx="349968" cy="362931"/>
          </a:xfrm>
          <a:prstGeom prst="rect">
            <a:avLst/>
          </a:prstGeom>
        </p:spPr>
      </p:pic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1FA170A8-49DA-2D4E-ADCE-0C6F0FA6362B}"/>
              </a:ext>
            </a:extLst>
          </p:cNvPr>
          <p:cNvSpPr/>
          <p:nvPr/>
        </p:nvSpPr>
        <p:spPr>
          <a:xfrm>
            <a:off x="5168256" y="3044880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FBEB9D3E-DFD9-7C43-AB80-DE11B203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27" y="2869153"/>
            <a:ext cx="349968" cy="362931"/>
          </a:xfrm>
          <a:prstGeom prst="rect">
            <a:avLst/>
          </a:prstGeom>
        </p:spPr>
      </p:pic>
      <p:sp>
        <p:nvSpPr>
          <p:cNvPr id="35" name="TextBox 185">
            <a:extLst>
              <a:ext uri="{FF2B5EF4-FFF2-40B4-BE49-F238E27FC236}">
                <a16:creationId xmlns:a16="http://schemas.microsoft.com/office/drawing/2014/main" id="{CFA96125-AE12-E246-BFFC-8F734CF32D5F}"/>
              </a:ext>
            </a:extLst>
          </p:cNvPr>
          <p:cNvSpPr txBox="1"/>
          <p:nvPr/>
        </p:nvSpPr>
        <p:spPr>
          <a:xfrm>
            <a:off x="5564283" y="2785117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4</a:t>
            </a:r>
          </a:p>
        </p:txBody>
      </p:sp>
    </p:spTree>
    <p:extLst>
      <p:ext uri="{BB962C8B-B14F-4D97-AF65-F5344CB8AC3E}">
        <p14:creationId xmlns:p14="http://schemas.microsoft.com/office/powerpoint/2010/main" val="29734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6609454" cy="45432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7" y="1589028"/>
            <a:ext cx="5683876" cy="34939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249993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29939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100995" y="2620078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4" y="2851004"/>
            <a:ext cx="349968" cy="362931"/>
          </a:xfrm>
          <a:prstGeom prst="rect">
            <a:avLst/>
          </a:prstGeom>
        </p:spPr>
      </p:pic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3814846" y="2607020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17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0" y="1740101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3440629" y="230310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flipH="1">
            <a:off x="1563248" y="2022581"/>
            <a:ext cx="1885072" cy="8284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56" idx="0"/>
          </p:cNvCxnSpPr>
          <p:nvPr/>
        </p:nvCxnSpPr>
        <p:spPr>
          <a:xfrm>
            <a:off x="3991959" y="2022581"/>
            <a:ext cx="312938" cy="82082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7">
            <a:extLst>
              <a:ext uri="{FF2B5EF4-FFF2-40B4-BE49-F238E27FC236}">
                <a16:creationId xmlns:a16="http://schemas.microsoft.com/office/drawing/2014/main" id="{72E373F4-FC00-664D-960B-CCCF22749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70" y="3293949"/>
            <a:ext cx="540572" cy="304833"/>
          </a:xfrm>
          <a:prstGeom prst="rect">
            <a:avLst/>
          </a:prstGeom>
        </p:spPr>
      </p:pic>
      <p:sp>
        <p:nvSpPr>
          <p:cNvPr id="53" name="TextBox 185">
            <a:extLst>
              <a:ext uri="{FF2B5EF4-FFF2-40B4-BE49-F238E27FC236}">
                <a16:creationId xmlns:a16="http://schemas.microsoft.com/office/drawing/2014/main" id="{CEADFB71-458E-474E-B0DC-979AD76EEC88}"/>
              </a:ext>
            </a:extLst>
          </p:cNvPr>
          <p:cNvSpPr txBox="1"/>
          <p:nvPr/>
        </p:nvSpPr>
        <p:spPr>
          <a:xfrm>
            <a:off x="1230931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1</a:t>
            </a:r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FC52B094-2F94-B646-A0C6-AD72B2262479}"/>
              </a:ext>
            </a:extLst>
          </p:cNvPr>
          <p:cNvSpPr/>
          <p:nvPr/>
        </p:nvSpPr>
        <p:spPr>
          <a:xfrm>
            <a:off x="3991642" y="3019132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55" name="TextBox 185">
            <a:extLst>
              <a:ext uri="{FF2B5EF4-FFF2-40B4-BE49-F238E27FC236}">
                <a16:creationId xmlns:a16="http://schemas.microsoft.com/office/drawing/2014/main" id="{D4E48AE2-A86A-A140-AA32-92C1F8447EB6}"/>
              </a:ext>
            </a:extLst>
          </p:cNvPr>
          <p:cNvSpPr txBox="1"/>
          <p:nvPr/>
        </p:nvSpPr>
        <p:spPr>
          <a:xfrm>
            <a:off x="4371588" y="2767881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2</a:t>
            </a:r>
          </a:p>
        </p:txBody>
      </p:sp>
      <p:pic>
        <p:nvPicPr>
          <p:cNvPr id="56" name="Picture 131">
            <a:extLst>
              <a:ext uri="{FF2B5EF4-FFF2-40B4-BE49-F238E27FC236}">
                <a16:creationId xmlns:a16="http://schemas.microsoft.com/office/drawing/2014/main" id="{3701C37E-66BB-914C-878F-36BF5393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3" y="2843405"/>
            <a:ext cx="349968" cy="362931"/>
          </a:xfrm>
          <a:prstGeom prst="rect">
            <a:avLst/>
          </a:prstGeom>
        </p:spPr>
      </p:pic>
      <p:pic>
        <p:nvPicPr>
          <p:cNvPr id="57" name="Picture 167">
            <a:extLst>
              <a:ext uri="{FF2B5EF4-FFF2-40B4-BE49-F238E27FC236}">
                <a16:creationId xmlns:a16="http://schemas.microsoft.com/office/drawing/2014/main" id="{852F84D9-FD89-6C4E-97DF-7DEF70E51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19" y="3286350"/>
            <a:ext cx="540572" cy="304833"/>
          </a:xfrm>
          <a:prstGeom prst="rect">
            <a:avLst/>
          </a:prstGeom>
        </p:spPr>
      </p:pic>
      <p:sp>
        <p:nvSpPr>
          <p:cNvPr id="58" name="TextBox 185">
            <a:extLst>
              <a:ext uri="{FF2B5EF4-FFF2-40B4-BE49-F238E27FC236}">
                <a16:creationId xmlns:a16="http://schemas.microsoft.com/office/drawing/2014/main" id="{F3A834FE-BEBC-C045-83A1-36A0737ABFA2}"/>
              </a:ext>
            </a:extLst>
          </p:cNvPr>
          <p:cNvSpPr txBox="1"/>
          <p:nvPr/>
        </p:nvSpPr>
        <p:spPr>
          <a:xfrm>
            <a:off x="3972580" y="3661663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2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DC4D93A3-8F77-5E4B-9EDE-CA22C2D40D2F}"/>
              </a:ext>
            </a:extLst>
          </p:cNvPr>
          <p:cNvSpPr/>
          <p:nvPr/>
        </p:nvSpPr>
        <p:spPr>
          <a:xfrm>
            <a:off x="2487901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6" name="TextBox 185">
            <a:extLst>
              <a:ext uri="{FF2B5EF4-FFF2-40B4-BE49-F238E27FC236}">
                <a16:creationId xmlns:a16="http://schemas.microsoft.com/office/drawing/2014/main" id="{36A60D46-831D-6845-9D87-E7F2DC1C2EA2}"/>
              </a:ext>
            </a:extLst>
          </p:cNvPr>
          <p:cNvSpPr txBox="1"/>
          <p:nvPr/>
        </p:nvSpPr>
        <p:spPr>
          <a:xfrm>
            <a:off x="2867847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3</a:t>
            </a:r>
          </a:p>
        </p:txBody>
      </p:sp>
      <p:pic>
        <p:nvPicPr>
          <p:cNvPr id="27" name="Picture 131">
            <a:extLst>
              <a:ext uri="{FF2B5EF4-FFF2-40B4-BE49-F238E27FC236}">
                <a16:creationId xmlns:a16="http://schemas.microsoft.com/office/drawing/2014/main" id="{72CAD399-AB5C-1A41-985D-1F0BCD0E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72" y="2851004"/>
            <a:ext cx="349968" cy="362931"/>
          </a:xfrm>
          <a:prstGeom prst="rect">
            <a:avLst/>
          </a:prstGeom>
        </p:spPr>
      </p:pic>
      <p:pic>
        <p:nvPicPr>
          <p:cNvPr id="28" name="Picture 167">
            <a:extLst>
              <a:ext uri="{FF2B5EF4-FFF2-40B4-BE49-F238E27FC236}">
                <a16:creationId xmlns:a16="http://schemas.microsoft.com/office/drawing/2014/main" id="{80FBA155-9308-AB4F-9ECC-819122140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78" y="3293949"/>
            <a:ext cx="540572" cy="304833"/>
          </a:xfrm>
          <a:prstGeom prst="rect">
            <a:avLst/>
          </a:prstGeom>
        </p:spPr>
      </p:pic>
      <p:sp>
        <p:nvSpPr>
          <p:cNvPr id="29" name="TextBox 185">
            <a:extLst>
              <a:ext uri="{FF2B5EF4-FFF2-40B4-BE49-F238E27FC236}">
                <a16:creationId xmlns:a16="http://schemas.microsoft.com/office/drawing/2014/main" id="{ABC3CDC1-D891-B545-844C-349020ECA95D}"/>
              </a:ext>
            </a:extLst>
          </p:cNvPr>
          <p:cNvSpPr txBox="1"/>
          <p:nvPr/>
        </p:nvSpPr>
        <p:spPr>
          <a:xfrm>
            <a:off x="2468839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3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1FA170A8-49DA-2D4E-ADCE-0C6F0FA6362B}"/>
              </a:ext>
            </a:extLst>
          </p:cNvPr>
          <p:cNvSpPr/>
          <p:nvPr/>
        </p:nvSpPr>
        <p:spPr>
          <a:xfrm>
            <a:off x="5168256" y="3044880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FBEB9D3E-DFD9-7C43-AB80-DE11B203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27" y="2869153"/>
            <a:ext cx="349968" cy="362931"/>
          </a:xfrm>
          <a:prstGeom prst="rect">
            <a:avLst/>
          </a:prstGeom>
        </p:spPr>
      </p:pic>
      <p:pic>
        <p:nvPicPr>
          <p:cNvPr id="33" name="Picture 167">
            <a:extLst>
              <a:ext uri="{FF2B5EF4-FFF2-40B4-BE49-F238E27FC236}">
                <a16:creationId xmlns:a16="http://schemas.microsoft.com/office/drawing/2014/main" id="{CFA7056E-78FA-6845-8713-B139D2DA2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33" y="3312098"/>
            <a:ext cx="540572" cy="304833"/>
          </a:xfrm>
          <a:prstGeom prst="rect">
            <a:avLst/>
          </a:prstGeom>
        </p:spPr>
      </p:pic>
      <p:sp>
        <p:nvSpPr>
          <p:cNvPr id="34" name="TextBox 185">
            <a:extLst>
              <a:ext uri="{FF2B5EF4-FFF2-40B4-BE49-F238E27FC236}">
                <a16:creationId xmlns:a16="http://schemas.microsoft.com/office/drawing/2014/main" id="{9E927AE3-1D87-AC41-B55F-3413CB290337}"/>
              </a:ext>
            </a:extLst>
          </p:cNvPr>
          <p:cNvSpPr txBox="1"/>
          <p:nvPr/>
        </p:nvSpPr>
        <p:spPr>
          <a:xfrm>
            <a:off x="5149194" y="3687411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4</a:t>
            </a:r>
          </a:p>
        </p:txBody>
      </p:sp>
      <p:sp>
        <p:nvSpPr>
          <p:cNvPr id="35" name="TextBox 185">
            <a:extLst>
              <a:ext uri="{FF2B5EF4-FFF2-40B4-BE49-F238E27FC236}">
                <a16:creationId xmlns:a16="http://schemas.microsoft.com/office/drawing/2014/main" id="{CFA96125-AE12-E246-BFFC-8F734CF32D5F}"/>
              </a:ext>
            </a:extLst>
          </p:cNvPr>
          <p:cNvSpPr txBox="1"/>
          <p:nvPr/>
        </p:nvSpPr>
        <p:spPr>
          <a:xfrm>
            <a:off x="5564283" y="2785117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4</a:t>
            </a:r>
          </a:p>
        </p:txBody>
      </p:sp>
    </p:spTree>
    <p:extLst>
      <p:ext uri="{BB962C8B-B14F-4D97-AF65-F5344CB8AC3E}">
        <p14:creationId xmlns:p14="http://schemas.microsoft.com/office/powerpoint/2010/main" val="14545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6705707" cy="45432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8"/>
            <a:ext cx="5707939" cy="34939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249993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29939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100995" y="2620078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4" y="2851004"/>
            <a:ext cx="349968" cy="362931"/>
          </a:xfrm>
          <a:prstGeom prst="rect">
            <a:avLst/>
          </a:prstGeom>
        </p:spPr>
      </p:pic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3814846" y="2607020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17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0" y="1740101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3440629" y="230310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cxnSpLocks/>
            <a:stCxn id="49" idx="1"/>
            <a:endCxn id="27" idx="0"/>
          </p:cNvCxnSpPr>
          <p:nvPr/>
        </p:nvCxnSpPr>
        <p:spPr>
          <a:xfrm flipH="1">
            <a:off x="2801156" y="2022581"/>
            <a:ext cx="647164" cy="8284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32" idx="0"/>
          </p:cNvCxnSpPr>
          <p:nvPr/>
        </p:nvCxnSpPr>
        <p:spPr>
          <a:xfrm>
            <a:off x="3991959" y="2022581"/>
            <a:ext cx="1489552" cy="8465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7">
            <a:extLst>
              <a:ext uri="{FF2B5EF4-FFF2-40B4-BE49-F238E27FC236}">
                <a16:creationId xmlns:a16="http://schemas.microsoft.com/office/drawing/2014/main" id="{72E373F4-FC00-664D-960B-CCCF22749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70" y="3293949"/>
            <a:ext cx="540572" cy="304833"/>
          </a:xfrm>
          <a:prstGeom prst="rect">
            <a:avLst/>
          </a:prstGeom>
        </p:spPr>
      </p:pic>
      <p:sp>
        <p:nvSpPr>
          <p:cNvPr id="53" name="TextBox 185">
            <a:extLst>
              <a:ext uri="{FF2B5EF4-FFF2-40B4-BE49-F238E27FC236}">
                <a16:creationId xmlns:a16="http://schemas.microsoft.com/office/drawing/2014/main" id="{CEADFB71-458E-474E-B0DC-979AD76EEC88}"/>
              </a:ext>
            </a:extLst>
          </p:cNvPr>
          <p:cNvSpPr txBox="1"/>
          <p:nvPr/>
        </p:nvSpPr>
        <p:spPr>
          <a:xfrm>
            <a:off x="1230931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1</a:t>
            </a:r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FC52B094-2F94-B646-A0C6-AD72B2262479}"/>
              </a:ext>
            </a:extLst>
          </p:cNvPr>
          <p:cNvSpPr/>
          <p:nvPr/>
        </p:nvSpPr>
        <p:spPr>
          <a:xfrm>
            <a:off x="3991642" y="3019132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55" name="TextBox 185">
            <a:extLst>
              <a:ext uri="{FF2B5EF4-FFF2-40B4-BE49-F238E27FC236}">
                <a16:creationId xmlns:a16="http://schemas.microsoft.com/office/drawing/2014/main" id="{D4E48AE2-A86A-A140-AA32-92C1F8447EB6}"/>
              </a:ext>
            </a:extLst>
          </p:cNvPr>
          <p:cNvSpPr txBox="1"/>
          <p:nvPr/>
        </p:nvSpPr>
        <p:spPr>
          <a:xfrm>
            <a:off x="4371588" y="2767881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2</a:t>
            </a:r>
          </a:p>
        </p:txBody>
      </p:sp>
      <p:pic>
        <p:nvPicPr>
          <p:cNvPr id="56" name="Picture 131">
            <a:extLst>
              <a:ext uri="{FF2B5EF4-FFF2-40B4-BE49-F238E27FC236}">
                <a16:creationId xmlns:a16="http://schemas.microsoft.com/office/drawing/2014/main" id="{3701C37E-66BB-914C-878F-36BF5393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3" y="2843405"/>
            <a:ext cx="349968" cy="362931"/>
          </a:xfrm>
          <a:prstGeom prst="rect">
            <a:avLst/>
          </a:prstGeom>
        </p:spPr>
      </p:pic>
      <p:pic>
        <p:nvPicPr>
          <p:cNvPr id="57" name="Picture 167">
            <a:extLst>
              <a:ext uri="{FF2B5EF4-FFF2-40B4-BE49-F238E27FC236}">
                <a16:creationId xmlns:a16="http://schemas.microsoft.com/office/drawing/2014/main" id="{852F84D9-FD89-6C4E-97DF-7DEF70E51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19" y="3286350"/>
            <a:ext cx="540572" cy="304833"/>
          </a:xfrm>
          <a:prstGeom prst="rect">
            <a:avLst/>
          </a:prstGeom>
        </p:spPr>
      </p:pic>
      <p:sp>
        <p:nvSpPr>
          <p:cNvPr id="58" name="TextBox 185">
            <a:extLst>
              <a:ext uri="{FF2B5EF4-FFF2-40B4-BE49-F238E27FC236}">
                <a16:creationId xmlns:a16="http://schemas.microsoft.com/office/drawing/2014/main" id="{F3A834FE-BEBC-C045-83A1-36A0737ABFA2}"/>
              </a:ext>
            </a:extLst>
          </p:cNvPr>
          <p:cNvSpPr txBox="1"/>
          <p:nvPr/>
        </p:nvSpPr>
        <p:spPr>
          <a:xfrm>
            <a:off x="3972580" y="3661663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2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DC4D93A3-8F77-5E4B-9EDE-CA22C2D40D2F}"/>
              </a:ext>
            </a:extLst>
          </p:cNvPr>
          <p:cNvSpPr/>
          <p:nvPr/>
        </p:nvSpPr>
        <p:spPr>
          <a:xfrm>
            <a:off x="2487901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6" name="TextBox 185">
            <a:extLst>
              <a:ext uri="{FF2B5EF4-FFF2-40B4-BE49-F238E27FC236}">
                <a16:creationId xmlns:a16="http://schemas.microsoft.com/office/drawing/2014/main" id="{36A60D46-831D-6845-9D87-E7F2DC1C2EA2}"/>
              </a:ext>
            </a:extLst>
          </p:cNvPr>
          <p:cNvSpPr txBox="1"/>
          <p:nvPr/>
        </p:nvSpPr>
        <p:spPr>
          <a:xfrm>
            <a:off x="2867847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3</a:t>
            </a:r>
          </a:p>
        </p:txBody>
      </p:sp>
      <p:pic>
        <p:nvPicPr>
          <p:cNvPr id="27" name="Picture 131">
            <a:extLst>
              <a:ext uri="{FF2B5EF4-FFF2-40B4-BE49-F238E27FC236}">
                <a16:creationId xmlns:a16="http://schemas.microsoft.com/office/drawing/2014/main" id="{72CAD399-AB5C-1A41-985D-1F0BCD0E4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72" y="2851004"/>
            <a:ext cx="349968" cy="362931"/>
          </a:xfrm>
          <a:prstGeom prst="rect">
            <a:avLst/>
          </a:prstGeom>
        </p:spPr>
      </p:pic>
      <p:pic>
        <p:nvPicPr>
          <p:cNvPr id="28" name="Picture 167">
            <a:extLst>
              <a:ext uri="{FF2B5EF4-FFF2-40B4-BE49-F238E27FC236}">
                <a16:creationId xmlns:a16="http://schemas.microsoft.com/office/drawing/2014/main" id="{80FBA155-9308-AB4F-9ECC-819122140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78" y="3293949"/>
            <a:ext cx="540572" cy="304833"/>
          </a:xfrm>
          <a:prstGeom prst="rect">
            <a:avLst/>
          </a:prstGeom>
        </p:spPr>
      </p:pic>
      <p:sp>
        <p:nvSpPr>
          <p:cNvPr id="29" name="TextBox 185">
            <a:extLst>
              <a:ext uri="{FF2B5EF4-FFF2-40B4-BE49-F238E27FC236}">
                <a16:creationId xmlns:a16="http://schemas.microsoft.com/office/drawing/2014/main" id="{ABC3CDC1-D891-B545-844C-349020ECA95D}"/>
              </a:ext>
            </a:extLst>
          </p:cNvPr>
          <p:cNvSpPr txBox="1"/>
          <p:nvPr/>
        </p:nvSpPr>
        <p:spPr>
          <a:xfrm>
            <a:off x="2468839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3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1FA170A8-49DA-2D4E-ADCE-0C6F0FA6362B}"/>
              </a:ext>
            </a:extLst>
          </p:cNvPr>
          <p:cNvSpPr/>
          <p:nvPr/>
        </p:nvSpPr>
        <p:spPr>
          <a:xfrm>
            <a:off x="5168256" y="3044880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FBEB9D3E-DFD9-7C43-AB80-DE11B203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27" y="2869153"/>
            <a:ext cx="349968" cy="362931"/>
          </a:xfrm>
          <a:prstGeom prst="rect">
            <a:avLst/>
          </a:prstGeom>
        </p:spPr>
      </p:pic>
      <p:pic>
        <p:nvPicPr>
          <p:cNvPr id="33" name="Picture 167">
            <a:extLst>
              <a:ext uri="{FF2B5EF4-FFF2-40B4-BE49-F238E27FC236}">
                <a16:creationId xmlns:a16="http://schemas.microsoft.com/office/drawing/2014/main" id="{CFA7056E-78FA-6845-8713-B139D2DA2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33" y="3312098"/>
            <a:ext cx="540572" cy="304833"/>
          </a:xfrm>
          <a:prstGeom prst="rect">
            <a:avLst/>
          </a:prstGeom>
        </p:spPr>
      </p:pic>
      <p:sp>
        <p:nvSpPr>
          <p:cNvPr id="34" name="TextBox 185">
            <a:extLst>
              <a:ext uri="{FF2B5EF4-FFF2-40B4-BE49-F238E27FC236}">
                <a16:creationId xmlns:a16="http://schemas.microsoft.com/office/drawing/2014/main" id="{9E927AE3-1D87-AC41-B55F-3413CB290337}"/>
              </a:ext>
            </a:extLst>
          </p:cNvPr>
          <p:cNvSpPr txBox="1"/>
          <p:nvPr/>
        </p:nvSpPr>
        <p:spPr>
          <a:xfrm>
            <a:off x="5149194" y="3687411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4</a:t>
            </a:r>
          </a:p>
        </p:txBody>
      </p:sp>
      <p:sp>
        <p:nvSpPr>
          <p:cNvPr id="35" name="TextBox 185">
            <a:extLst>
              <a:ext uri="{FF2B5EF4-FFF2-40B4-BE49-F238E27FC236}">
                <a16:creationId xmlns:a16="http://schemas.microsoft.com/office/drawing/2014/main" id="{CFA96125-AE12-E246-BFFC-8F734CF32D5F}"/>
              </a:ext>
            </a:extLst>
          </p:cNvPr>
          <p:cNvSpPr txBox="1"/>
          <p:nvPr/>
        </p:nvSpPr>
        <p:spPr>
          <a:xfrm>
            <a:off x="5564283" y="2785117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4</a:t>
            </a:r>
          </a:p>
        </p:txBody>
      </p:sp>
    </p:spTree>
    <p:extLst>
      <p:ext uri="{BB962C8B-B14F-4D97-AF65-F5344CB8AC3E}">
        <p14:creationId xmlns:p14="http://schemas.microsoft.com/office/powerpoint/2010/main" val="231460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6741801" cy="45432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8"/>
            <a:ext cx="5707939" cy="34939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100995" y="2620078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3814846" y="2607020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17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0" y="1740101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3440629" y="230310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cxnSpLocks/>
            <a:stCxn id="49" idx="1"/>
            <a:endCxn id="27" idx="0"/>
          </p:cNvCxnSpPr>
          <p:nvPr/>
        </p:nvCxnSpPr>
        <p:spPr>
          <a:xfrm flipH="1">
            <a:off x="2801156" y="2022581"/>
            <a:ext cx="647164" cy="8284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32" idx="0"/>
          </p:cNvCxnSpPr>
          <p:nvPr/>
        </p:nvCxnSpPr>
        <p:spPr>
          <a:xfrm>
            <a:off x="3991959" y="2022581"/>
            <a:ext cx="1489552" cy="8465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DC4D93A3-8F77-5E4B-9EDE-CA22C2D40D2F}"/>
              </a:ext>
            </a:extLst>
          </p:cNvPr>
          <p:cNvSpPr/>
          <p:nvPr/>
        </p:nvSpPr>
        <p:spPr>
          <a:xfrm>
            <a:off x="2487901" y="302673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6" name="TextBox 185">
            <a:extLst>
              <a:ext uri="{FF2B5EF4-FFF2-40B4-BE49-F238E27FC236}">
                <a16:creationId xmlns:a16="http://schemas.microsoft.com/office/drawing/2014/main" id="{36A60D46-831D-6845-9D87-E7F2DC1C2EA2}"/>
              </a:ext>
            </a:extLst>
          </p:cNvPr>
          <p:cNvSpPr txBox="1"/>
          <p:nvPr/>
        </p:nvSpPr>
        <p:spPr>
          <a:xfrm>
            <a:off x="2867847" y="277548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3</a:t>
            </a:r>
          </a:p>
        </p:txBody>
      </p:sp>
      <p:pic>
        <p:nvPicPr>
          <p:cNvPr id="27" name="Picture 131">
            <a:extLst>
              <a:ext uri="{FF2B5EF4-FFF2-40B4-BE49-F238E27FC236}">
                <a16:creationId xmlns:a16="http://schemas.microsoft.com/office/drawing/2014/main" id="{72CAD399-AB5C-1A41-985D-1F0BCD0E4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72" y="2851004"/>
            <a:ext cx="349968" cy="362931"/>
          </a:xfrm>
          <a:prstGeom prst="rect">
            <a:avLst/>
          </a:prstGeom>
        </p:spPr>
      </p:pic>
      <p:pic>
        <p:nvPicPr>
          <p:cNvPr id="28" name="Picture 167">
            <a:extLst>
              <a:ext uri="{FF2B5EF4-FFF2-40B4-BE49-F238E27FC236}">
                <a16:creationId xmlns:a16="http://schemas.microsoft.com/office/drawing/2014/main" id="{80FBA155-9308-AB4F-9ECC-819122140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78" y="3293949"/>
            <a:ext cx="540572" cy="304833"/>
          </a:xfrm>
          <a:prstGeom prst="rect">
            <a:avLst/>
          </a:prstGeom>
        </p:spPr>
      </p:pic>
      <p:sp>
        <p:nvSpPr>
          <p:cNvPr id="29" name="TextBox 185">
            <a:extLst>
              <a:ext uri="{FF2B5EF4-FFF2-40B4-BE49-F238E27FC236}">
                <a16:creationId xmlns:a16="http://schemas.microsoft.com/office/drawing/2014/main" id="{ABC3CDC1-D891-B545-844C-349020ECA95D}"/>
              </a:ext>
            </a:extLst>
          </p:cNvPr>
          <p:cNvSpPr txBox="1"/>
          <p:nvPr/>
        </p:nvSpPr>
        <p:spPr>
          <a:xfrm>
            <a:off x="2468839" y="366926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3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1FA170A8-49DA-2D4E-ADCE-0C6F0FA6362B}"/>
              </a:ext>
            </a:extLst>
          </p:cNvPr>
          <p:cNvSpPr/>
          <p:nvPr/>
        </p:nvSpPr>
        <p:spPr>
          <a:xfrm>
            <a:off x="5168256" y="3044880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FBEB9D3E-DFD9-7C43-AB80-DE11B2031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27" y="2869153"/>
            <a:ext cx="349968" cy="362931"/>
          </a:xfrm>
          <a:prstGeom prst="rect">
            <a:avLst/>
          </a:prstGeom>
        </p:spPr>
      </p:pic>
      <p:pic>
        <p:nvPicPr>
          <p:cNvPr id="33" name="Picture 167">
            <a:extLst>
              <a:ext uri="{FF2B5EF4-FFF2-40B4-BE49-F238E27FC236}">
                <a16:creationId xmlns:a16="http://schemas.microsoft.com/office/drawing/2014/main" id="{CFA7056E-78FA-6845-8713-B139D2DA2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133" y="3312098"/>
            <a:ext cx="540572" cy="304833"/>
          </a:xfrm>
          <a:prstGeom prst="rect">
            <a:avLst/>
          </a:prstGeom>
        </p:spPr>
      </p:pic>
      <p:sp>
        <p:nvSpPr>
          <p:cNvPr id="34" name="TextBox 185">
            <a:extLst>
              <a:ext uri="{FF2B5EF4-FFF2-40B4-BE49-F238E27FC236}">
                <a16:creationId xmlns:a16="http://schemas.microsoft.com/office/drawing/2014/main" id="{9E927AE3-1D87-AC41-B55F-3413CB290337}"/>
              </a:ext>
            </a:extLst>
          </p:cNvPr>
          <p:cNvSpPr txBox="1"/>
          <p:nvPr/>
        </p:nvSpPr>
        <p:spPr>
          <a:xfrm>
            <a:off x="5149194" y="3687411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4</a:t>
            </a:r>
          </a:p>
        </p:txBody>
      </p:sp>
      <p:sp>
        <p:nvSpPr>
          <p:cNvPr id="35" name="TextBox 185">
            <a:extLst>
              <a:ext uri="{FF2B5EF4-FFF2-40B4-BE49-F238E27FC236}">
                <a16:creationId xmlns:a16="http://schemas.microsoft.com/office/drawing/2014/main" id="{CFA96125-AE12-E246-BFFC-8F734CF32D5F}"/>
              </a:ext>
            </a:extLst>
          </p:cNvPr>
          <p:cNvSpPr txBox="1"/>
          <p:nvPr/>
        </p:nvSpPr>
        <p:spPr>
          <a:xfrm>
            <a:off x="5564283" y="2785117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4</a:t>
            </a:r>
          </a:p>
        </p:txBody>
      </p:sp>
    </p:spTree>
    <p:extLst>
      <p:ext uri="{BB962C8B-B14F-4D97-AF65-F5344CB8AC3E}">
        <p14:creationId xmlns:p14="http://schemas.microsoft.com/office/powerpoint/2010/main" val="167752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899"/>
            <a:ext cx="6633517" cy="523245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8"/>
            <a:ext cx="5671845" cy="4023952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875636" y="3038763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2255582" y="2787512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100995" y="2620078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07" y="2863036"/>
            <a:ext cx="349968" cy="362931"/>
          </a:xfrm>
          <a:prstGeom prst="rect">
            <a:avLst/>
          </a:prstGeom>
        </p:spPr>
      </p:pic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3814846" y="2607020"/>
            <a:ext cx="2549086" cy="188103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157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0" y="1740101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3440629" y="230310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flipH="1">
            <a:off x="2188891" y="2022581"/>
            <a:ext cx="1259429" cy="84045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56" idx="0"/>
          </p:cNvCxnSpPr>
          <p:nvPr/>
        </p:nvCxnSpPr>
        <p:spPr>
          <a:xfrm>
            <a:off x="3991959" y="2022581"/>
            <a:ext cx="975343" cy="8403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67">
            <a:extLst>
              <a:ext uri="{FF2B5EF4-FFF2-40B4-BE49-F238E27FC236}">
                <a16:creationId xmlns:a16="http://schemas.microsoft.com/office/drawing/2014/main" id="{72E373F4-FC00-664D-960B-CCCF22749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13" y="3305981"/>
            <a:ext cx="540572" cy="304833"/>
          </a:xfrm>
          <a:prstGeom prst="rect">
            <a:avLst/>
          </a:prstGeom>
        </p:spPr>
      </p:pic>
      <p:sp>
        <p:nvSpPr>
          <p:cNvPr id="53" name="TextBox 185">
            <a:extLst>
              <a:ext uri="{FF2B5EF4-FFF2-40B4-BE49-F238E27FC236}">
                <a16:creationId xmlns:a16="http://schemas.microsoft.com/office/drawing/2014/main" id="{CEADFB71-458E-474E-B0DC-979AD76EEC88}"/>
              </a:ext>
            </a:extLst>
          </p:cNvPr>
          <p:cNvSpPr txBox="1"/>
          <p:nvPr/>
        </p:nvSpPr>
        <p:spPr>
          <a:xfrm>
            <a:off x="1856574" y="3681294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1</a:t>
            </a:r>
          </a:p>
        </p:txBody>
      </p:sp>
      <p:sp>
        <p:nvSpPr>
          <p:cNvPr id="54" name="Rounded Rectangle 10">
            <a:extLst>
              <a:ext uri="{FF2B5EF4-FFF2-40B4-BE49-F238E27FC236}">
                <a16:creationId xmlns:a16="http://schemas.microsoft.com/office/drawing/2014/main" id="{FC52B094-2F94-B646-A0C6-AD72B2262479}"/>
              </a:ext>
            </a:extLst>
          </p:cNvPr>
          <p:cNvSpPr/>
          <p:nvPr/>
        </p:nvSpPr>
        <p:spPr>
          <a:xfrm>
            <a:off x="4654047" y="3038641"/>
            <a:ext cx="992238" cy="1005646"/>
          </a:xfrm>
          <a:prstGeom prst="roundRect">
            <a:avLst>
              <a:gd name="adj" fmla="val 9818"/>
            </a:avLst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55" name="TextBox 185">
            <a:extLst>
              <a:ext uri="{FF2B5EF4-FFF2-40B4-BE49-F238E27FC236}">
                <a16:creationId xmlns:a16="http://schemas.microsoft.com/office/drawing/2014/main" id="{D4E48AE2-A86A-A140-AA32-92C1F8447EB6}"/>
              </a:ext>
            </a:extLst>
          </p:cNvPr>
          <p:cNvSpPr txBox="1"/>
          <p:nvPr/>
        </p:nvSpPr>
        <p:spPr>
          <a:xfrm>
            <a:off x="5033993" y="2787390"/>
            <a:ext cx="68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EC2 2</a:t>
            </a:r>
          </a:p>
        </p:txBody>
      </p:sp>
      <p:pic>
        <p:nvPicPr>
          <p:cNvPr id="56" name="Picture 131">
            <a:extLst>
              <a:ext uri="{FF2B5EF4-FFF2-40B4-BE49-F238E27FC236}">
                <a16:creationId xmlns:a16="http://schemas.microsoft.com/office/drawing/2014/main" id="{3701C37E-66BB-914C-878F-36BF5393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18" y="2862914"/>
            <a:ext cx="349968" cy="362931"/>
          </a:xfrm>
          <a:prstGeom prst="rect">
            <a:avLst/>
          </a:prstGeom>
        </p:spPr>
      </p:pic>
      <p:pic>
        <p:nvPicPr>
          <p:cNvPr id="57" name="Picture 167">
            <a:extLst>
              <a:ext uri="{FF2B5EF4-FFF2-40B4-BE49-F238E27FC236}">
                <a16:creationId xmlns:a16="http://schemas.microsoft.com/office/drawing/2014/main" id="{852F84D9-FD89-6C4E-97DF-7DEF70E51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24" y="3305859"/>
            <a:ext cx="540572" cy="304833"/>
          </a:xfrm>
          <a:prstGeom prst="rect">
            <a:avLst/>
          </a:prstGeom>
        </p:spPr>
      </p:pic>
      <p:sp>
        <p:nvSpPr>
          <p:cNvPr id="58" name="TextBox 185">
            <a:extLst>
              <a:ext uri="{FF2B5EF4-FFF2-40B4-BE49-F238E27FC236}">
                <a16:creationId xmlns:a16="http://schemas.microsoft.com/office/drawing/2014/main" id="{F3A834FE-BEBC-C045-83A1-36A0737ABFA2}"/>
              </a:ext>
            </a:extLst>
          </p:cNvPr>
          <p:cNvSpPr txBox="1"/>
          <p:nvPr/>
        </p:nvSpPr>
        <p:spPr>
          <a:xfrm>
            <a:off x="4634985" y="3681172"/>
            <a:ext cx="101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コンテナ</a:t>
            </a:r>
            <a:r>
              <a:rPr lang="en-US" sz="1200" dirty="0">
                <a:latin typeface="+mn-ea"/>
              </a:rPr>
              <a:t> 2</a:t>
            </a: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892B7D62-638F-DD42-B95E-5EECEBC0C6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35" y="4625994"/>
            <a:ext cx="543292" cy="651950"/>
          </a:xfrm>
          <a:prstGeom prst="rect">
            <a:avLst/>
          </a:prstGeom>
        </p:spPr>
      </p:pic>
      <p:sp>
        <p:nvSpPr>
          <p:cNvPr id="26" name="TextBox 283">
            <a:extLst>
              <a:ext uri="{FF2B5EF4-FFF2-40B4-BE49-F238E27FC236}">
                <a16:creationId xmlns:a16="http://schemas.microsoft.com/office/drawing/2014/main" id="{1DD0A5F3-A12F-CB4C-8E51-1EE5A7700B0E}"/>
              </a:ext>
            </a:extLst>
          </p:cNvPr>
          <p:cNvSpPr txBox="1"/>
          <p:nvPr/>
        </p:nvSpPr>
        <p:spPr>
          <a:xfrm>
            <a:off x="3167874" y="5299571"/>
            <a:ext cx="98016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b="1" dirty="0">
                <a:latin typeface="+mn-ea"/>
              </a:rPr>
              <a:t>EFS</a:t>
            </a:r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0313B154-0F90-864A-9D07-4905B1E89AAE}"/>
              </a:ext>
            </a:extLst>
          </p:cNvPr>
          <p:cNvCxnSpPr>
            <a:stCxn id="52" idx="2"/>
            <a:endCxn id="25" idx="1"/>
          </p:cNvCxnSpPr>
          <p:nvPr/>
        </p:nvCxnSpPr>
        <p:spPr>
          <a:xfrm rot="16200000" flipH="1">
            <a:off x="2198040" y="3771573"/>
            <a:ext cx="1341155" cy="1019636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1667445E-4039-D743-9363-FEBFD6F82D34}"/>
              </a:ext>
            </a:extLst>
          </p:cNvPr>
          <p:cNvCxnSpPr>
            <a:cxnSpLocks/>
            <a:stCxn id="57" idx="2"/>
            <a:endCxn id="25" idx="3"/>
          </p:cNvCxnSpPr>
          <p:nvPr/>
        </p:nvCxnSpPr>
        <p:spPr>
          <a:xfrm rot="5400000">
            <a:off x="3858831" y="3673589"/>
            <a:ext cx="1341277" cy="121548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4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152</Words>
  <Application>Microsoft Macintosh PowerPoint</Application>
  <PresentationFormat>ワイド画面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Calibri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荒木 泰詞</dc:creator>
  <cp:lastModifiedBy>荒木 泰詞</cp:lastModifiedBy>
  <cp:revision>27</cp:revision>
  <dcterms:created xsi:type="dcterms:W3CDTF">2018-08-20T06:22:35Z</dcterms:created>
  <dcterms:modified xsi:type="dcterms:W3CDTF">2018-08-28T06:22:50Z</dcterms:modified>
</cp:coreProperties>
</file>