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5"/>
  </p:normalViewPr>
  <p:slideViewPr>
    <p:cSldViewPr snapToGrid="0" snapToObjects="1">
      <p:cViewPr varScale="1">
        <p:scale>
          <a:sx n="95" d="100"/>
          <a:sy n="95" d="100"/>
        </p:scale>
        <p:origin x="3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2D816-D9C8-7749-8E0D-DBB43F5E4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7F86E0-B4C9-4C4E-B035-7104A6F3C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4EA25-32AD-464B-8EC9-DF90AAF0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A5F858-0CB6-7940-A9F6-06DFC325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CFFE3D-9E35-8444-9871-B0F655DC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53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B3632-1D2F-0343-8112-7D0AF8B9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3E0041-27DE-8744-94FE-2D6A56343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F6A7E-DEF1-6C42-A413-77954EE1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C8F2-4E26-AA42-9E8F-253A482E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DC9C1-770A-A543-A93B-21A64627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AA4E32-CC99-0A49-9C67-10E83BBBA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5A6127-99A0-194D-8726-10EDAAF5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47F65-C9F3-1B46-92CA-6C50513B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ABF8BD-D81A-FD4F-92FE-EB5B4AEF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95D8D1-9193-D74A-B38C-73280B25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77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BA654-A770-0C43-B4BE-BE2EF0AB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5C39D3-FE00-3A42-A989-66E7ABED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8B1DB-F1A2-F545-A4AD-0135812C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7F5866-FE46-B74C-B3B3-BBABABEA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97FFC-533E-0A40-AD71-B86FAD29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93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CC273-CA0C-1D4A-80A9-9C9DE723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EBA402-A847-2046-99FA-862FE0D7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8E7A55-0C82-2B46-ACB9-EFB8CDAC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CB4E6D-D966-9449-B172-A946534E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13844-CE37-364F-BE89-13CE843C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73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C8111-310A-704D-B454-DAABB2C6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E0E8C-2B68-7E41-B1C0-CB1203FDC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EA7B13-BC91-4F4B-99CB-EE5429C7F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42A9B-FC8B-8C4B-87E3-35DEFCC1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ED1D2B-0507-1B4A-AE79-BCB97DC7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75BB21-EF34-2946-820D-82B5F511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5C766-A5B4-8C43-BF30-7A6198DA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6C1B12-09CA-9240-B9F2-A3A5BB23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28E42C-47F0-F34D-BEED-20AFC578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E05954-E7D0-474B-94EB-7F66B0002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E54361-D697-B74F-A0CB-89DA961E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DE1940-03E1-1B41-B600-631465FF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231683-659D-8740-81FA-95A57045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2F7A48-73A2-1D46-85D9-63ACE497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54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A650E-51B4-BC4B-BBAB-FFE41809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D7ED13-B4AE-924E-8DA6-E5C60EA9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2E979C-419C-AF40-A97A-229930F0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B1B7AF-C061-424A-9A56-26011741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4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01EF32-C47A-6D49-95FA-A374A600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8B6F3-5BE5-8649-ADC9-54E09ED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E01EEB-2698-1747-83B9-78661EB1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87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85183-483E-A84C-8C9A-894D6A2D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96654A-77D3-3241-A5E3-CE6D236D1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D114DC-45BA-F84A-BD03-0CC9E6893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CC750-A434-1E4A-8C8A-4A32090D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FFB097-C220-F340-8FA7-E3CA129B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E0A75D-C5CC-E043-8B3D-93E0A54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69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3302F-F892-9144-BD35-2843B95C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DDD842-EE04-EF41-9B0B-B376B57B8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E3BAF9-E00A-3A4B-8D88-6783BE44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33FEFA-2F67-4B4F-BEC1-F6DE8E19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0C563A-7B54-A040-8426-07F74C0E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6B284-10A8-5542-8987-F348A952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5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C0684A-6ED4-C149-8CD6-C1BF9997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122F63-2541-DA4C-9997-90A85CC5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EC205-635E-2249-87AD-F2536CD79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F4CC-F9B8-AF46-B513-CE01AE068895}" type="datetimeFigureOut">
              <a:rPr kumimoji="1" lang="ja-JP" altLang="en-US" smtClean="0"/>
              <a:t>2018/8/20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1D70D-07F4-BF42-9CC5-B10DCF566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94AA6A-D23D-0946-82EC-9D9CB339D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CE96-C9B3-554C-BB9D-944B822206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6416949" cy="400823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680299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7" y="1589029"/>
            <a:ext cx="5431212" cy="2946876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280431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2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3836175" cy="400823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7" y="1589029"/>
            <a:ext cx="2929396" cy="2946876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435735" y="2199357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0E7B9-14E1-714C-8C30-D5F8EA87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2049586"/>
            <a:ext cx="215900" cy="241300"/>
          </a:xfrm>
          <a:prstGeom prst="rect">
            <a:avLst/>
          </a:prstGeom>
        </p:spPr>
      </p:pic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87091" y="2002348"/>
            <a:ext cx="116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Subnet1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072419" y="1792704"/>
            <a:ext cx="2549086" cy="267633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F32827C2-DDDA-094B-B52D-0DA4C2359447}"/>
              </a:ext>
            </a:extLst>
          </p:cNvPr>
          <p:cNvSpPr/>
          <p:nvPr/>
        </p:nvSpPr>
        <p:spPr>
          <a:xfrm>
            <a:off x="1435735" y="3368815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11523FE4-9AC6-724F-B104-6EBDB17C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3219044"/>
            <a:ext cx="215900" cy="241300"/>
          </a:xfrm>
          <a:prstGeom prst="rect">
            <a:avLst/>
          </a:prstGeom>
        </p:spPr>
      </p:pic>
      <p:sp>
        <p:nvSpPr>
          <p:cNvPr id="28" name="TextBox 185">
            <a:extLst>
              <a:ext uri="{FF2B5EF4-FFF2-40B4-BE49-F238E27FC236}">
                <a16:creationId xmlns:a16="http://schemas.microsoft.com/office/drawing/2014/main" id="{7E622B7F-1E82-784E-8ACA-C939C7505B93}"/>
              </a:ext>
            </a:extLst>
          </p:cNvPr>
          <p:cNvSpPr txBox="1"/>
          <p:nvPr/>
        </p:nvSpPr>
        <p:spPr>
          <a:xfrm>
            <a:off x="1687091" y="3171806"/>
            <a:ext cx="1163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Subnet2</a:t>
            </a:r>
          </a:p>
        </p:txBody>
      </p:sp>
    </p:spTree>
    <p:extLst>
      <p:ext uri="{BB962C8B-B14F-4D97-AF65-F5344CB8AC3E}">
        <p14:creationId xmlns:p14="http://schemas.microsoft.com/office/powerpoint/2010/main" val="17112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4950600" cy="400823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6" y="1589029"/>
            <a:ext cx="3915233" cy="2946876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435735" y="2199357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0E7B9-14E1-714C-8C30-D5F8EA87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2049586"/>
            <a:ext cx="215900" cy="241300"/>
          </a:xfrm>
          <a:prstGeom prst="rect">
            <a:avLst/>
          </a:prstGeom>
        </p:spPr>
      </p:pic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87091" y="2002348"/>
            <a:ext cx="132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Public Subnet1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072419" y="1792704"/>
            <a:ext cx="2549086" cy="267633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F32827C2-DDDA-094B-B52D-0DA4C2359447}"/>
              </a:ext>
            </a:extLst>
          </p:cNvPr>
          <p:cNvSpPr/>
          <p:nvPr/>
        </p:nvSpPr>
        <p:spPr>
          <a:xfrm>
            <a:off x="1435735" y="3368815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11523FE4-9AC6-724F-B104-6EBDB17C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3219044"/>
            <a:ext cx="215900" cy="241300"/>
          </a:xfrm>
          <a:prstGeom prst="rect">
            <a:avLst/>
          </a:prstGeom>
        </p:spPr>
      </p:pic>
      <p:sp>
        <p:nvSpPr>
          <p:cNvPr id="28" name="TextBox 185">
            <a:extLst>
              <a:ext uri="{FF2B5EF4-FFF2-40B4-BE49-F238E27FC236}">
                <a16:creationId xmlns:a16="http://schemas.microsoft.com/office/drawing/2014/main" id="{7E622B7F-1E82-784E-8ACA-C939C7505B93}"/>
              </a:ext>
            </a:extLst>
          </p:cNvPr>
          <p:cNvSpPr txBox="1"/>
          <p:nvPr/>
        </p:nvSpPr>
        <p:spPr>
          <a:xfrm>
            <a:off x="1587075" y="3171806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Private Subnet2</a:t>
            </a: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171BB872-226B-234F-A184-CFA3D65DF200}"/>
              </a:ext>
            </a:extLst>
          </p:cNvPr>
          <p:cNvSpPr txBox="1"/>
          <p:nvPr/>
        </p:nvSpPr>
        <p:spPr>
          <a:xfrm>
            <a:off x="3085724" y="1213039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Internet gateway</a:t>
            </a:r>
          </a:p>
        </p:txBody>
      </p:sp>
      <p:pic>
        <p:nvPicPr>
          <p:cNvPr id="16" name="Picture 64">
            <a:extLst>
              <a:ext uri="{FF2B5EF4-FFF2-40B4-BE49-F238E27FC236}">
                <a16:creationId xmlns:a16="http://schemas.microsoft.com/office/drawing/2014/main" id="{1BFE9B61-12CE-3047-A8B6-224346071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97" y="1233468"/>
            <a:ext cx="538196" cy="564237"/>
          </a:xfrm>
          <a:prstGeom prst="rect">
            <a:avLst/>
          </a:prstGeom>
        </p:spPr>
      </p:pic>
      <p:pic>
        <p:nvPicPr>
          <p:cNvPr id="22" name="Picture 66">
            <a:extLst>
              <a:ext uri="{FF2B5EF4-FFF2-40B4-BE49-F238E27FC236}">
                <a16:creationId xmlns:a16="http://schemas.microsoft.com/office/drawing/2014/main" id="{EFD41733-CD0F-574B-A03C-16A73D548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32" y="2357284"/>
            <a:ext cx="346705" cy="357890"/>
          </a:xfrm>
          <a:prstGeom prst="rect">
            <a:avLst/>
          </a:prstGeom>
        </p:spPr>
      </p:pic>
      <p:sp>
        <p:nvSpPr>
          <p:cNvPr id="23" name="TextBox 185">
            <a:extLst>
              <a:ext uri="{FF2B5EF4-FFF2-40B4-BE49-F238E27FC236}">
                <a16:creationId xmlns:a16="http://schemas.microsoft.com/office/drawing/2014/main" id="{594F1A33-4B32-F74B-96A8-C295A452EF08}"/>
              </a:ext>
            </a:extLst>
          </p:cNvPr>
          <p:cNvSpPr txBox="1"/>
          <p:nvPr/>
        </p:nvSpPr>
        <p:spPr>
          <a:xfrm>
            <a:off x="1605525" y="2671796"/>
            <a:ext cx="74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NAT GW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0D57BC-1333-7D4E-897D-996CC321A794}"/>
              </a:ext>
            </a:extLst>
          </p:cNvPr>
          <p:cNvSpPr txBox="1"/>
          <p:nvPr/>
        </p:nvSpPr>
        <p:spPr>
          <a:xfrm>
            <a:off x="3792210" y="2113517"/>
            <a:ext cx="833578" cy="642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I GW</a:t>
            </a:r>
          </a:p>
          <a:p>
            <a:pPr algn="ctr"/>
            <a:r>
              <a:rPr kumimoji="1" lang="en-US" altLang="ja-JP" sz="1300" dirty="0"/>
              <a:t>Subnet1</a:t>
            </a:r>
            <a:endParaRPr kumimoji="1" lang="ja-JP" altLang="en-US" sz="1300"/>
          </a:p>
        </p:txBody>
      </p:sp>
      <p:sp>
        <p:nvSpPr>
          <p:cNvPr id="17" name="TextBox 113">
            <a:extLst>
              <a:ext uri="{FF2B5EF4-FFF2-40B4-BE49-F238E27FC236}">
                <a16:creationId xmlns:a16="http://schemas.microsoft.com/office/drawing/2014/main" id="{2473C219-B971-8646-8660-6FE18004CAB8}"/>
              </a:ext>
            </a:extLst>
          </p:cNvPr>
          <p:cNvSpPr txBox="1"/>
          <p:nvPr/>
        </p:nvSpPr>
        <p:spPr>
          <a:xfrm>
            <a:off x="3889990" y="1889858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4AF5793-F549-024D-9969-F2164574C928}"/>
              </a:ext>
            </a:extLst>
          </p:cNvPr>
          <p:cNvSpPr txBox="1"/>
          <p:nvPr/>
        </p:nvSpPr>
        <p:spPr>
          <a:xfrm>
            <a:off x="3777909" y="3439535"/>
            <a:ext cx="833578" cy="715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NAT GW</a:t>
            </a:r>
          </a:p>
          <a:p>
            <a:pPr algn="ctr"/>
            <a:r>
              <a:rPr kumimoji="1" lang="en-US" altLang="ja-JP" sz="1300" dirty="0"/>
              <a:t>Subnet2</a:t>
            </a:r>
            <a:endParaRPr kumimoji="1" lang="ja-JP" altLang="en-US" sz="1300"/>
          </a:p>
        </p:txBody>
      </p:sp>
      <p:sp>
        <p:nvSpPr>
          <p:cNvPr id="25" name="TextBox 113">
            <a:extLst>
              <a:ext uri="{FF2B5EF4-FFF2-40B4-BE49-F238E27FC236}">
                <a16:creationId xmlns:a16="http://schemas.microsoft.com/office/drawing/2014/main" id="{6A537F05-9413-AF45-847A-EAF13C229A42}"/>
              </a:ext>
            </a:extLst>
          </p:cNvPr>
          <p:cNvSpPr txBox="1"/>
          <p:nvPr/>
        </p:nvSpPr>
        <p:spPr>
          <a:xfrm>
            <a:off x="3875689" y="3215876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table2</a:t>
            </a:r>
          </a:p>
        </p:txBody>
      </p:sp>
    </p:spTree>
    <p:extLst>
      <p:ext uri="{BB962C8B-B14F-4D97-AF65-F5344CB8AC3E}">
        <p14:creationId xmlns:p14="http://schemas.microsoft.com/office/powerpoint/2010/main" val="15624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4950600" cy="400823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6" y="1589029"/>
            <a:ext cx="3915233" cy="2946876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435735" y="2199357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0E7B9-14E1-714C-8C30-D5F8EA87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2049586"/>
            <a:ext cx="215900" cy="241300"/>
          </a:xfrm>
          <a:prstGeom prst="rect">
            <a:avLst/>
          </a:prstGeom>
        </p:spPr>
      </p:pic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87091" y="2002348"/>
            <a:ext cx="132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Public Subnet1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072419" y="1792704"/>
            <a:ext cx="2549086" cy="267633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F32827C2-DDDA-094B-B52D-0DA4C2359447}"/>
              </a:ext>
            </a:extLst>
          </p:cNvPr>
          <p:cNvSpPr/>
          <p:nvPr/>
        </p:nvSpPr>
        <p:spPr>
          <a:xfrm>
            <a:off x="1435735" y="3368815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11523FE4-9AC6-724F-B104-6EBDB17C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3219044"/>
            <a:ext cx="215900" cy="241300"/>
          </a:xfrm>
          <a:prstGeom prst="rect">
            <a:avLst/>
          </a:prstGeom>
        </p:spPr>
      </p:pic>
      <p:sp>
        <p:nvSpPr>
          <p:cNvPr id="28" name="TextBox 185">
            <a:extLst>
              <a:ext uri="{FF2B5EF4-FFF2-40B4-BE49-F238E27FC236}">
                <a16:creationId xmlns:a16="http://schemas.microsoft.com/office/drawing/2014/main" id="{7E622B7F-1E82-784E-8ACA-C939C7505B93}"/>
              </a:ext>
            </a:extLst>
          </p:cNvPr>
          <p:cNvSpPr txBox="1"/>
          <p:nvPr/>
        </p:nvSpPr>
        <p:spPr>
          <a:xfrm>
            <a:off x="1587075" y="3171806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Private Subnet2</a:t>
            </a: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171BB872-226B-234F-A184-CFA3D65DF200}"/>
              </a:ext>
            </a:extLst>
          </p:cNvPr>
          <p:cNvSpPr txBox="1"/>
          <p:nvPr/>
        </p:nvSpPr>
        <p:spPr>
          <a:xfrm>
            <a:off x="3085724" y="1213039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Internet gateway</a:t>
            </a:r>
          </a:p>
        </p:txBody>
      </p:sp>
      <p:pic>
        <p:nvPicPr>
          <p:cNvPr id="16" name="Picture 64">
            <a:extLst>
              <a:ext uri="{FF2B5EF4-FFF2-40B4-BE49-F238E27FC236}">
                <a16:creationId xmlns:a16="http://schemas.microsoft.com/office/drawing/2014/main" id="{1BFE9B61-12CE-3047-A8B6-224346071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97" y="1233468"/>
            <a:ext cx="538196" cy="564237"/>
          </a:xfrm>
          <a:prstGeom prst="rect">
            <a:avLst/>
          </a:prstGeom>
        </p:spPr>
      </p:pic>
      <p:pic>
        <p:nvPicPr>
          <p:cNvPr id="22" name="Picture 66">
            <a:extLst>
              <a:ext uri="{FF2B5EF4-FFF2-40B4-BE49-F238E27FC236}">
                <a16:creationId xmlns:a16="http://schemas.microsoft.com/office/drawing/2014/main" id="{EFD41733-CD0F-574B-A03C-16A73D548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32" y="2357284"/>
            <a:ext cx="346705" cy="357890"/>
          </a:xfrm>
          <a:prstGeom prst="rect">
            <a:avLst/>
          </a:prstGeom>
        </p:spPr>
      </p:pic>
      <p:sp>
        <p:nvSpPr>
          <p:cNvPr id="23" name="TextBox 185">
            <a:extLst>
              <a:ext uri="{FF2B5EF4-FFF2-40B4-BE49-F238E27FC236}">
                <a16:creationId xmlns:a16="http://schemas.microsoft.com/office/drawing/2014/main" id="{594F1A33-4B32-F74B-96A8-C295A452EF08}"/>
              </a:ext>
            </a:extLst>
          </p:cNvPr>
          <p:cNvSpPr txBox="1"/>
          <p:nvPr/>
        </p:nvSpPr>
        <p:spPr>
          <a:xfrm>
            <a:off x="1605525" y="2671796"/>
            <a:ext cx="74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NAT GW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0D57BC-1333-7D4E-897D-996CC321A794}"/>
              </a:ext>
            </a:extLst>
          </p:cNvPr>
          <p:cNvSpPr txBox="1"/>
          <p:nvPr/>
        </p:nvSpPr>
        <p:spPr>
          <a:xfrm>
            <a:off x="3792210" y="2113517"/>
            <a:ext cx="833578" cy="642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I GW</a:t>
            </a:r>
          </a:p>
          <a:p>
            <a:pPr algn="ctr"/>
            <a:r>
              <a:rPr kumimoji="1" lang="en-US" altLang="ja-JP" sz="1300" dirty="0"/>
              <a:t>Subnet1</a:t>
            </a:r>
            <a:endParaRPr kumimoji="1" lang="ja-JP" altLang="en-US" sz="1300"/>
          </a:p>
        </p:txBody>
      </p:sp>
      <p:sp>
        <p:nvSpPr>
          <p:cNvPr id="17" name="TextBox 113">
            <a:extLst>
              <a:ext uri="{FF2B5EF4-FFF2-40B4-BE49-F238E27FC236}">
                <a16:creationId xmlns:a16="http://schemas.microsoft.com/office/drawing/2014/main" id="{2473C219-B971-8646-8660-6FE18004CAB8}"/>
              </a:ext>
            </a:extLst>
          </p:cNvPr>
          <p:cNvSpPr txBox="1"/>
          <p:nvPr/>
        </p:nvSpPr>
        <p:spPr>
          <a:xfrm>
            <a:off x="3889990" y="1889858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4AF5793-F549-024D-9969-F2164574C928}"/>
              </a:ext>
            </a:extLst>
          </p:cNvPr>
          <p:cNvSpPr txBox="1"/>
          <p:nvPr/>
        </p:nvSpPr>
        <p:spPr>
          <a:xfrm>
            <a:off x="3777909" y="3439535"/>
            <a:ext cx="833578" cy="715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NAT GW</a:t>
            </a:r>
          </a:p>
          <a:p>
            <a:pPr algn="ctr"/>
            <a:r>
              <a:rPr kumimoji="1" lang="en-US" altLang="ja-JP" sz="1300" dirty="0"/>
              <a:t>Subnet2</a:t>
            </a:r>
            <a:endParaRPr kumimoji="1" lang="ja-JP" altLang="en-US" sz="1300"/>
          </a:p>
        </p:txBody>
      </p:sp>
      <p:sp>
        <p:nvSpPr>
          <p:cNvPr id="25" name="TextBox 113">
            <a:extLst>
              <a:ext uri="{FF2B5EF4-FFF2-40B4-BE49-F238E27FC236}">
                <a16:creationId xmlns:a16="http://schemas.microsoft.com/office/drawing/2014/main" id="{6A537F05-9413-AF45-847A-EAF13C229A42}"/>
              </a:ext>
            </a:extLst>
          </p:cNvPr>
          <p:cNvSpPr txBox="1"/>
          <p:nvPr/>
        </p:nvSpPr>
        <p:spPr>
          <a:xfrm>
            <a:off x="3875689" y="3215876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table2</a:t>
            </a:r>
          </a:p>
        </p:txBody>
      </p:sp>
      <p:sp>
        <p:nvSpPr>
          <p:cNvPr id="29" name="TextBox 130">
            <a:extLst>
              <a:ext uri="{FF2B5EF4-FFF2-40B4-BE49-F238E27FC236}">
                <a16:creationId xmlns:a16="http://schemas.microsoft.com/office/drawing/2014/main" id="{44AB5EAE-CB4E-9E41-A670-D703EF4F0D52}"/>
              </a:ext>
            </a:extLst>
          </p:cNvPr>
          <p:cNvSpPr txBox="1"/>
          <p:nvPr/>
        </p:nvSpPr>
        <p:spPr>
          <a:xfrm>
            <a:off x="2343734" y="270940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instance1</a:t>
            </a:r>
          </a:p>
        </p:txBody>
      </p:sp>
      <p:pic>
        <p:nvPicPr>
          <p:cNvPr id="30" name="Picture 131">
            <a:extLst>
              <a:ext uri="{FF2B5EF4-FFF2-40B4-BE49-F238E27FC236}">
                <a16:creationId xmlns:a16="http://schemas.microsoft.com/office/drawing/2014/main" id="{6FC794B0-533A-6C44-8204-6A933C773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1" y="2360203"/>
            <a:ext cx="349968" cy="362931"/>
          </a:xfrm>
          <a:prstGeom prst="rect">
            <a:avLst/>
          </a:prstGeom>
        </p:spPr>
      </p:pic>
      <p:sp>
        <p:nvSpPr>
          <p:cNvPr id="31" name="TextBox 130">
            <a:extLst>
              <a:ext uri="{FF2B5EF4-FFF2-40B4-BE49-F238E27FC236}">
                <a16:creationId xmlns:a16="http://schemas.microsoft.com/office/drawing/2014/main" id="{D1783E64-245C-5542-854F-9DF9DB3FD145}"/>
              </a:ext>
            </a:extLst>
          </p:cNvPr>
          <p:cNvSpPr txBox="1"/>
          <p:nvPr/>
        </p:nvSpPr>
        <p:spPr>
          <a:xfrm>
            <a:off x="2343734" y="386952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instance2</a:t>
            </a:r>
          </a:p>
        </p:txBody>
      </p:sp>
      <p:pic>
        <p:nvPicPr>
          <p:cNvPr id="32" name="Picture 131">
            <a:extLst>
              <a:ext uri="{FF2B5EF4-FFF2-40B4-BE49-F238E27FC236}">
                <a16:creationId xmlns:a16="http://schemas.microsoft.com/office/drawing/2014/main" id="{A6F8B068-9DE5-904F-9621-3A08759C0F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1" y="3520321"/>
            <a:ext cx="349968" cy="36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4950600" cy="4008237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6" y="1589029"/>
            <a:ext cx="3915233" cy="2946876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435735" y="2199357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0E7B9-14E1-714C-8C30-D5F8EA87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2049586"/>
            <a:ext cx="215900" cy="241300"/>
          </a:xfrm>
          <a:prstGeom prst="rect">
            <a:avLst/>
          </a:prstGeom>
        </p:spPr>
      </p:pic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87091" y="2002348"/>
            <a:ext cx="132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Public Subnet1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072419" y="1792704"/>
            <a:ext cx="2549086" cy="267633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F32827C2-DDDA-094B-B52D-0DA4C2359447}"/>
              </a:ext>
            </a:extLst>
          </p:cNvPr>
          <p:cNvSpPr/>
          <p:nvPr/>
        </p:nvSpPr>
        <p:spPr>
          <a:xfrm>
            <a:off x="1435735" y="3368815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11523FE4-9AC6-724F-B104-6EBDB17C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3219044"/>
            <a:ext cx="215900" cy="241300"/>
          </a:xfrm>
          <a:prstGeom prst="rect">
            <a:avLst/>
          </a:prstGeom>
        </p:spPr>
      </p:pic>
      <p:sp>
        <p:nvSpPr>
          <p:cNvPr id="28" name="TextBox 185">
            <a:extLst>
              <a:ext uri="{FF2B5EF4-FFF2-40B4-BE49-F238E27FC236}">
                <a16:creationId xmlns:a16="http://schemas.microsoft.com/office/drawing/2014/main" id="{7E622B7F-1E82-784E-8ACA-C939C7505B93}"/>
              </a:ext>
            </a:extLst>
          </p:cNvPr>
          <p:cNvSpPr txBox="1"/>
          <p:nvPr/>
        </p:nvSpPr>
        <p:spPr>
          <a:xfrm>
            <a:off x="1587075" y="3171806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Private Subnet2</a:t>
            </a: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171BB872-226B-234F-A184-CFA3D65DF200}"/>
              </a:ext>
            </a:extLst>
          </p:cNvPr>
          <p:cNvSpPr txBox="1"/>
          <p:nvPr/>
        </p:nvSpPr>
        <p:spPr>
          <a:xfrm>
            <a:off x="3085724" y="1213039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Internet gateway</a:t>
            </a:r>
          </a:p>
        </p:txBody>
      </p:sp>
      <p:pic>
        <p:nvPicPr>
          <p:cNvPr id="16" name="Picture 64">
            <a:extLst>
              <a:ext uri="{FF2B5EF4-FFF2-40B4-BE49-F238E27FC236}">
                <a16:creationId xmlns:a16="http://schemas.microsoft.com/office/drawing/2014/main" id="{1BFE9B61-12CE-3047-A8B6-224346071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97" y="1233468"/>
            <a:ext cx="538196" cy="564237"/>
          </a:xfrm>
          <a:prstGeom prst="rect">
            <a:avLst/>
          </a:prstGeom>
        </p:spPr>
      </p:pic>
      <p:pic>
        <p:nvPicPr>
          <p:cNvPr id="22" name="Picture 66">
            <a:extLst>
              <a:ext uri="{FF2B5EF4-FFF2-40B4-BE49-F238E27FC236}">
                <a16:creationId xmlns:a16="http://schemas.microsoft.com/office/drawing/2014/main" id="{EFD41733-CD0F-574B-A03C-16A73D548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32" y="2357284"/>
            <a:ext cx="346705" cy="357890"/>
          </a:xfrm>
          <a:prstGeom prst="rect">
            <a:avLst/>
          </a:prstGeom>
        </p:spPr>
      </p:pic>
      <p:sp>
        <p:nvSpPr>
          <p:cNvPr id="23" name="TextBox 185">
            <a:extLst>
              <a:ext uri="{FF2B5EF4-FFF2-40B4-BE49-F238E27FC236}">
                <a16:creationId xmlns:a16="http://schemas.microsoft.com/office/drawing/2014/main" id="{594F1A33-4B32-F74B-96A8-C295A452EF08}"/>
              </a:ext>
            </a:extLst>
          </p:cNvPr>
          <p:cNvSpPr txBox="1"/>
          <p:nvPr/>
        </p:nvSpPr>
        <p:spPr>
          <a:xfrm>
            <a:off x="1605525" y="2671796"/>
            <a:ext cx="74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NAT GW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0D57BC-1333-7D4E-897D-996CC321A794}"/>
              </a:ext>
            </a:extLst>
          </p:cNvPr>
          <p:cNvSpPr txBox="1"/>
          <p:nvPr/>
        </p:nvSpPr>
        <p:spPr>
          <a:xfrm>
            <a:off x="3792210" y="2113517"/>
            <a:ext cx="833578" cy="642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I GW</a:t>
            </a:r>
          </a:p>
          <a:p>
            <a:pPr algn="ctr"/>
            <a:r>
              <a:rPr kumimoji="1" lang="en-US" altLang="ja-JP" sz="1300" dirty="0"/>
              <a:t>Subnet1</a:t>
            </a:r>
            <a:endParaRPr kumimoji="1" lang="ja-JP" altLang="en-US" sz="1300"/>
          </a:p>
        </p:txBody>
      </p:sp>
      <p:sp>
        <p:nvSpPr>
          <p:cNvPr id="17" name="TextBox 113">
            <a:extLst>
              <a:ext uri="{FF2B5EF4-FFF2-40B4-BE49-F238E27FC236}">
                <a16:creationId xmlns:a16="http://schemas.microsoft.com/office/drawing/2014/main" id="{2473C219-B971-8646-8660-6FE18004CAB8}"/>
              </a:ext>
            </a:extLst>
          </p:cNvPr>
          <p:cNvSpPr txBox="1"/>
          <p:nvPr/>
        </p:nvSpPr>
        <p:spPr>
          <a:xfrm>
            <a:off x="3889990" y="1889858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4AF5793-F549-024D-9969-F2164574C928}"/>
              </a:ext>
            </a:extLst>
          </p:cNvPr>
          <p:cNvSpPr txBox="1"/>
          <p:nvPr/>
        </p:nvSpPr>
        <p:spPr>
          <a:xfrm>
            <a:off x="3777909" y="3439535"/>
            <a:ext cx="833578" cy="715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NAT GW</a:t>
            </a:r>
          </a:p>
          <a:p>
            <a:pPr algn="ctr"/>
            <a:r>
              <a:rPr kumimoji="1" lang="en-US" altLang="ja-JP" sz="1300" dirty="0"/>
              <a:t>Subnet2</a:t>
            </a:r>
            <a:endParaRPr kumimoji="1" lang="ja-JP" altLang="en-US" sz="1300"/>
          </a:p>
        </p:txBody>
      </p:sp>
      <p:sp>
        <p:nvSpPr>
          <p:cNvPr id="25" name="TextBox 113">
            <a:extLst>
              <a:ext uri="{FF2B5EF4-FFF2-40B4-BE49-F238E27FC236}">
                <a16:creationId xmlns:a16="http://schemas.microsoft.com/office/drawing/2014/main" id="{6A537F05-9413-AF45-847A-EAF13C229A42}"/>
              </a:ext>
            </a:extLst>
          </p:cNvPr>
          <p:cNvSpPr txBox="1"/>
          <p:nvPr/>
        </p:nvSpPr>
        <p:spPr>
          <a:xfrm>
            <a:off x="3875689" y="3215876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table2</a:t>
            </a:r>
          </a:p>
        </p:txBody>
      </p:sp>
      <p:sp>
        <p:nvSpPr>
          <p:cNvPr id="29" name="TextBox 130">
            <a:extLst>
              <a:ext uri="{FF2B5EF4-FFF2-40B4-BE49-F238E27FC236}">
                <a16:creationId xmlns:a16="http://schemas.microsoft.com/office/drawing/2014/main" id="{44AB5EAE-CB4E-9E41-A670-D703EF4F0D52}"/>
              </a:ext>
            </a:extLst>
          </p:cNvPr>
          <p:cNvSpPr txBox="1"/>
          <p:nvPr/>
        </p:nvSpPr>
        <p:spPr>
          <a:xfrm>
            <a:off x="2343734" y="270940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instance1</a:t>
            </a:r>
          </a:p>
        </p:txBody>
      </p:sp>
      <p:pic>
        <p:nvPicPr>
          <p:cNvPr id="30" name="Picture 131">
            <a:extLst>
              <a:ext uri="{FF2B5EF4-FFF2-40B4-BE49-F238E27FC236}">
                <a16:creationId xmlns:a16="http://schemas.microsoft.com/office/drawing/2014/main" id="{6FC794B0-533A-6C44-8204-6A933C773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1" y="2360203"/>
            <a:ext cx="349968" cy="362931"/>
          </a:xfrm>
          <a:prstGeom prst="rect">
            <a:avLst/>
          </a:prstGeom>
        </p:spPr>
      </p:pic>
      <p:sp>
        <p:nvSpPr>
          <p:cNvPr id="31" name="TextBox 130">
            <a:extLst>
              <a:ext uri="{FF2B5EF4-FFF2-40B4-BE49-F238E27FC236}">
                <a16:creationId xmlns:a16="http://schemas.microsoft.com/office/drawing/2014/main" id="{D1783E64-245C-5542-854F-9DF9DB3FD145}"/>
              </a:ext>
            </a:extLst>
          </p:cNvPr>
          <p:cNvSpPr txBox="1"/>
          <p:nvPr/>
        </p:nvSpPr>
        <p:spPr>
          <a:xfrm>
            <a:off x="2343734" y="386952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instance2</a:t>
            </a:r>
          </a:p>
        </p:txBody>
      </p:sp>
      <p:pic>
        <p:nvPicPr>
          <p:cNvPr id="32" name="Picture 131">
            <a:extLst>
              <a:ext uri="{FF2B5EF4-FFF2-40B4-BE49-F238E27FC236}">
                <a16:creationId xmlns:a16="http://schemas.microsoft.com/office/drawing/2014/main" id="{A6F8B068-9DE5-904F-9621-3A08759C0F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1" y="3520321"/>
            <a:ext cx="349968" cy="362931"/>
          </a:xfrm>
          <a:prstGeom prst="rect">
            <a:avLst/>
          </a:prstGeom>
        </p:spPr>
      </p:pic>
      <p:pic>
        <p:nvPicPr>
          <p:cNvPr id="33" name="Picture 104">
            <a:extLst>
              <a:ext uri="{FF2B5EF4-FFF2-40B4-BE49-F238E27FC236}">
                <a16:creationId xmlns:a16="http://schemas.microsoft.com/office/drawing/2014/main" id="{D9B2CDF5-D843-9B4D-8F57-9C90E868C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71" y="1253572"/>
            <a:ext cx="450875" cy="467574"/>
          </a:xfrm>
          <a:prstGeom prst="rect">
            <a:avLst/>
          </a:prstGeom>
        </p:spPr>
      </p:pic>
      <p:sp>
        <p:nvSpPr>
          <p:cNvPr id="34" name="TextBox 203">
            <a:extLst>
              <a:ext uri="{FF2B5EF4-FFF2-40B4-BE49-F238E27FC236}">
                <a16:creationId xmlns:a16="http://schemas.microsoft.com/office/drawing/2014/main" id="{91D16005-868F-A748-9D7F-0274195CF9D8}"/>
              </a:ext>
            </a:extLst>
          </p:cNvPr>
          <p:cNvSpPr txBox="1"/>
          <p:nvPr/>
        </p:nvSpPr>
        <p:spPr>
          <a:xfrm>
            <a:off x="4710019" y="1685620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20638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900"/>
            <a:ext cx="7742546" cy="454328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6" y="1589028"/>
            <a:ext cx="6698775" cy="3493959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435735" y="2199357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0E7B9-14E1-714C-8C30-D5F8EA87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2049586"/>
            <a:ext cx="215900" cy="241300"/>
          </a:xfrm>
          <a:prstGeom prst="rect">
            <a:avLst/>
          </a:prstGeom>
        </p:spPr>
      </p:pic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87091" y="2002348"/>
            <a:ext cx="132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Public Subnet1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072419" y="1792704"/>
            <a:ext cx="2549086" cy="267633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866" y="421105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F32827C2-DDDA-094B-B52D-0DA4C2359447}"/>
              </a:ext>
            </a:extLst>
          </p:cNvPr>
          <p:cNvSpPr/>
          <p:nvPr/>
        </p:nvSpPr>
        <p:spPr>
          <a:xfrm>
            <a:off x="1435735" y="3368815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11523FE4-9AC6-724F-B104-6EBDB17C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3219044"/>
            <a:ext cx="215900" cy="241300"/>
          </a:xfrm>
          <a:prstGeom prst="rect">
            <a:avLst/>
          </a:prstGeom>
        </p:spPr>
      </p:pic>
      <p:sp>
        <p:nvSpPr>
          <p:cNvPr id="28" name="TextBox 185">
            <a:extLst>
              <a:ext uri="{FF2B5EF4-FFF2-40B4-BE49-F238E27FC236}">
                <a16:creationId xmlns:a16="http://schemas.microsoft.com/office/drawing/2014/main" id="{7E622B7F-1E82-784E-8ACA-C939C7505B93}"/>
              </a:ext>
            </a:extLst>
          </p:cNvPr>
          <p:cNvSpPr txBox="1"/>
          <p:nvPr/>
        </p:nvSpPr>
        <p:spPr>
          <a:xfrm>
            <a:off x="1587075" y="3171806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Private Subnet2</a:t>
            </a: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171BB872-226B-234F-A184-CFA3D65DF200}"/>
              </a:ext>
            </a:extLst>
          </p:cNvPr>
          <p:cNvSpPr txBox="1"/>
          <p:nvPr/>
        </p:nvSpPr>
        <p:spPr>
          <a:xfrm>
            <a:off x="3085724" y="1213039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Internet gateway</a:t>
            </a:r>
          </a:p>
        </p:txBody>
      </p:sp>
      <p:pic>
        <p:nvPicPr>
          <p:cNvPr id="16" name="Picture 64">
            <a:extLst>
              <a:ext uri="{FF2B5EF4-FFF2-40B4-BE49-F238E27FC236}">
                <a16:creationId xmlns:a16="http://schemas.microsoft.com/office/drawing/2014/main" id="{1BFE9B61-12CE-3047-A8B6-224346071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97" y="1233468"/>
            <a:ext cx="538196" cy="564237"/>
          </a:xfrm>
          <a:prstGeom prst="rect">
            <a:avLst/>
          </a:prstGeom>
        </p:spPr>
      </p:pic>
      <p:pic>
        <p:nvPicPr>
          <p:cNvPr id="22" name="Picture 66">
            <a:extLst>
              <a:ext uri="{FF2B5EF4-FFF2-40B4-BE49-F238E27FC236}">
                <a16:creationId xmlns:a16="http://schemas.microsoft.com/office/drawing/2014/main" id="{EFD41733-CD0F-574B-A03C-16A73D548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32" y="2357284"/>
            <a:ext cx="346705" cy="357890"/>
          </a:xfrm>
          <a:prstGeom prst="rect">
            <a:avLst/>
          </a:prstGeom>
        </p:spPr>
      </p:pic>
      <p:sp>
        <p:nvSpPr>
          <p:cNvPr id="23" name="TextBox 185">
            <a:extLst>
              <a:ext uri="{FF2B5EF4-FFF2-40B4-BE49-F238E27FC236}">
                <a16:creationId xmlns:a16="http://schemas.microsoft.com/office/drawing/2014/main" id="{594F1A33-4B32-F74B-96A8-C295A452EF08}"/>
              </a:ext>
            </a:extLst>
          </p:cNvPr>
          <p:cNvSpPr txBox="1"/>
          <p:nvPr/>
        </p:nvSpPr>
        <p:spPr>
          <a:xfrm>
            <a:off x="1605525" y="2671796"/>
            <a:ext cx="74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NAT GW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0D57BC-1333-7D4E-897D-996CC321A794}"/>
              </a:ext>
            </a:extLst>
          </p:cNvPr>
          <p:cNvSpPr txBox="1"/>
          <p:nvPr/>
        </p:nvSpPr>
        <p:spPr>
          <a:xfrm>
            <a:off x="3792210" y="1919084"/>
            <a:ext cx="833578" cy="83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I GW</a:t>
            </a:r>
          </a:p>
          <a:p>
            <a:pPr algn="ctr"/>
            <a:r>
              <a:rPr kumimoji="1" lang="en-US" altLang="ja-JP" sz="1300" dirty="0"/>
              <a:t>Subnet1</a:t>
            </a:r>
          </a:p>
          <a:p>
            <a:pPr algn="ctr"/>
            <a:r>
              <a:rPr kumimoji="1" lang="en-US" altLang="ja-JP" sz="1300" dirty="0"/>
              <a:t>Subnet3</a:t>
            </a:r>
            <a:endParaRPr kumimoji="1" lang="ja-JP" altLang="en-US" sz="1300"/>
          </a:p>
        </p:txBody>
      </p:sp>
      <p:sp>
        <p:nvSpPr>
          <p:cNvPr id="17" name="TextBox 113">
            <a:extLst>
              <a:ext uri="{FF2B5EF4-FFF2-40B4-BE49-F238E27FC236}">
                <a16:creationId xmlns:a16="http://schemas.microsoft.com/office/drawing/2014/main" id="{2473C219-B971-8646-8660-6FE18004CAB8}"/>
              </a:ext>
            </a:extLst>
          </p:cNvPr>
          <p:cNvSpPr txBox="1"/>
          <p:nvPr/>
        </p:nvSpPr>
        <p:spPr>
          <a:xfrm>
            <a:off x="3889990" y="1701600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4AF5793-F549-024D-9969-F2164574C928}"/>
              </a:ext>
            </a:extLst>
          </p:cNvPr>
          <p:cNvSpPr txBox="1"/>
          <p:nvPr/>
        </p:nvSpPr>
        <p:spPr>
          <a:xfrm>
            <a:off x="3777909" y="3910180"/>
            <a:ext cx="833578" cy="894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NAT GW</a:t>
            </a:r>
          </a:p>
          <a:p>
            <a:pPr algn="ctr"/>
            <a:r>
              <a:rPr kumimoji="1" lang="en-US" altLang="ja-JP" sz="1300" dirty="0"/>
              <a:t>Subnet2</a:t>
            </a:r>
          </a:p>
          <a:p>
            <a:pPr algn="ctr"/>
            <a:r>
              <a:rPr lang="en-US" altLang="ja-JP" sz="1300" dirty="0"/>
              <a:t>Subnet4</a:t>
            </a:r>
            <a:endParaRPr kumimoji="1" lang="ja-JP" altLang="en-US" sz="1300"/>
          </a:p>
        </p:txBody>
      </p:sp>
      <p:sp>
        <p:nvSpPr>
          <p:cNvPr id="25" name="TextBox 113">
            <a:extLst>
              <a:ext uri="{FF2B5EF4-FFF2-40B4-BE49-F238E27FC236}">
                <a16:creationId xmlns:a16="http://schemas.microsoft.com/office/drawing/2014/main" id="{6A537F05-9413-AF45-847A-EAF13C229A42}"/>
              </a:ext>
            </a:extLst>
          </p:cNvPr>
          <p:cNvSpPr txBox="1"/>
          <p:nvPr/>
        </p:nvSpPr>
        <p:spPr>
          <a:xfrm>
            <a:off x="3875689" y="3686521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table2</a:t>
            </a:r>
          </a:p>
        </p:txBody>
      </p:sp>
      <p:sp>
        <p:nvSpPr>
          <p:cNvPr id="29" name="TextBox 130">
            <a:extLst>
              <a:ext uri="{FF2B5EF4-FFF2-40B4-BE49-F238E27FC236}">
                <a16:creationId xmlns:a16="http://schemas.microsoft.com/office/drawing/2014/main" id="{44AB5EAE-CB4E-9E41-A670-D703EF4F0D52}"/>
              </a:ext>
            </a:extLst>
          </p:cNvPr>
          <p:cNvSpPr txBox="1"/>
          <p:nvPr/>
        </p:nvSpPr>
        <p:spPr>
          <a:xfrm>
            <a:off x="2343734" y="270940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instance1</a:t>
            </a:r>
          </a:p>
        </p:txBody>
      </p:sp>
      <p:pic>
        <p:nvPicPr>
          <p:cNvPr id="30" name="Picture 131">
            <a:extLst>
              <a:ext uri="{FF2B5EF4-FFF2-40B4-BE49-F238E27FC236}">
                <a16:creationId xmlns:a16="http://schemas.microsoft.com/office/drawing/2014/main" id="{6FC794B0-533A-6C44-8204-6A933C773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1" y="2360203"/>
            <a:ext cx="349968" cy="362931"/>
          </a:xfrm>
          <a:prstGeom prst="rect">
            <a:avLst/>
          </a:prstGeom>
        </p:spPr>
      </p:pic>
      <p:sp>
        <p:nvSpPr>
          <p:cNvPr id="31" name="TextBox 130">
            <a:extLst>
              <a:ext uri="{FF2B5EF4-FFF2-40B4-BE49-F238E27FC236}">
                <a16:creationId xmlns:a16="http://schemas.microsoft.com/office/drawing/2014/main" id="{D1783E64-245C-5542-854F-9DF9DB3FD145}"/>
              </a:ext>
            </a:extLst>
          </p:cNvPr>
          <p:cNvSpPr txBox="1"/>
          <p:nvPr/>
        </p:nvSpPr>
        <p:spPr>
          <a:xfrm>
            <a:off x="2343734" y="386952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instance2</a:t>
            </a:r>
          </a:p>
        </p:txBody>
      </p:sp>
      <p:pic>
        <p:nvPicPr>
          <p:cNvPr id="32" name="Picture 131">
            <a:extLst>
              <a:ext uri="{FF2B5EF4-FFF2-40B4-BE49-F238E27FC236}">
                <a16:creationId xmlns:a16="http://schemas.microsoft.com/office/drawing/2014/main" id="{A6F8B068-9DE5-904F-9621-3A08759C0F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1" y="3520321"/>
            <a:ext cx="349968" cy="362931"/>
          </a:xfrm>
          <a:prstGeom prst="rect">
            <a:avLst/>
          </a:prstGeom>
        </p:spPr>
      </p:pic>
      <p:pic>
        <p:nvPicPr>
          <p:cNvPr id="33" name="Picture 104">
            <a:extLst>
              <a:ext uri="{FF2B5EF4-FFF2-40B4-BE49-F238E27FC236}">
                <a16:creationId xmlns:a16="http://schemas.microsoft.com/office/drawing/2014/main" id="{D9B2CDF5-D843-9B4D-8F57-9C90E868C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71" y="1065314"/>
            <a:ext cx="450875" cy="467574"/>
          </a:xfrm>
          <a:prstGeom prst="rect">
            <a:avLst/>
          </a:prstGeom>
        </p:spPr>
      </p:pic>
      <p:sp>
        <p:nvSpPr>
          <p:cNvPr id="34" name="TextBox 203">
            <a:extLst>
              <a:ext uri="{FF2B5EF4-FFF2-40B4-BE49-F238E27FC236}">
                <a16:creationId xmlns:a16="http://schemas.microsoft.com/office/drawing/2014/main" id="{91D16005-868F-A748-9D7F-0274195CF9D8}"/>
              </a:ext>
            </a:extLst>
          </p:cNvPr>
          <p:cNvSpPr txBox="1"/>
          <p:nvPr/>
        </p:nvSpPr>
        <p:spPr>
          <a:xfrm>
            <a:off x="5086535" y="1188081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S3</a:t>
            </a:r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A58D6C97-A86F-4F4A-BF42-DD3D95D287BF}"/>
              </a:ext>
            </a:extLst>
          </p:cNvPr>
          <p:cNvSpPr/>
          <p:nvPr/>
        </p:nvSpPr>
        <p:spPr>
          <a:xfrm>
            <a:off x="5164004" y="2186299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36" name="Picture 11">
            <a:extLst>
              <a:ext uri="{FF2B5EF4-FFF2-40B4-BE49-F238E27FC236}">
                <a16:creationId xmlns:a16="http://schemas.microsoft.com/office/drawing/2014/main" id="{1070C202-00EA-C245-B9EC-586E62E8E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969" y="2036528"/>
            <a:ext cx="215900" cy="241300"/>
          </a:xfrm>
          <a:prstGeom prst="rect">
            <a:avLst/>
          </a:prstGeom>
        </p:spPr>
      </p:pic>
      <p:sp>
        <p:nvSpPr>
          <p:cNvPr id="37" name="TextBox 185">
            <a:extLst>
              <a:ext uri="{FF2B5EF4-FFF2-40B4-BE49-F238E27FC236}">
                <a16:creationId xmlns:a16="http://schemas.microsoft.com/office/drawing/2014/main" id="{76343FE5-2D91-B241-8914-A6D44917A1D9}"/>
              </a:ext>
            </a:extLst>
          </p:cNvPr>
          <p:cNvSpPr txBox="1"/>
          <p:nvPr/>
        </p:nvSpPr>
        <p:spPr>
          <a:xfrm>
            <a:off x="5415360" y="1989290"/>
            <a:ext cx="132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Public Subnet3</a:t>
            </a: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3A55E9B4-733B-9443-92B0-1EF6973B8E8F}"/>
              </a:ext>
            </a:extLst>
          </p:cNvPr>
          <p:cNvSpPr/>
          <p:nvPr/>
        </p:nvSpPr>
        <p:spPr>
          <a:xfrm>
            <a:off x="4800688" y="1779646"/>
            <a:ext cx="2549086" cy="267633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0BBB1E91-D9BE-2F4E-AF29-0127C397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2135" y="4197995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b</a:t>
            </a:r>
          </a:p>
        </p:txBody>
      </p:sp>
      <p:sp>
        <p:nvSpPr>
          <p:cNvPr id="40" name="Rounded Rectangle 10">
            <a:extLst>
              <a:ext uri="{FF2B5EF4-FFF2-40B4-BE49-F238E27FC236}">
                <a16:creationId xmlns:a16="http://schemas.microsoft.com/office/drawing/2014/main" id="{A29AF14D-3A56-E643-9784-1C7FD8C748AC}"/>
              </a:ext>
            </a:extLst>
          </p:cNvPr>
          <p:cNvSpPr/>
          <p:nvPr/>
        </p:nvSpPr>
        <p:spPr>
          <a:xfrm>
            <a:off x="5164004" y="3355757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41" name="Picture 11">
            <a:extLst>
              <a:ext uri="{FF2B5EF4-FFF2-40B4-BE49-F238E27FC236}">
                <a16:creationId xmlns:a16="http://schemas.microsoft.com/office/drawing/2014/main" id="{E1A87456-240F-A940-ADF0-CE690D026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969" y="3205986"/>
            <a:ext cx="215900" cy="241300"/>
          </a:xfrm>
          <a:prstGeom prst="rect">
            <a:avLst/>
          </a:prstGeom>
        </p:spPr>
      </p:pic>
      <p:sp>
        <p:nvSpPr>
          <p:cNvPr id="42" name="TextBox 185">
            <a:extLst>
              <a:ext uri="{FF2B5EF4-FFF2-40B4-BE49-F238E27FC236}">
                <a16:creationId xmlns:a16="http://schemas.microsoft.com/office/drawing/2014/main" id="{4CBA559D-53F8-8848-A3AB-42A728C1E1F2}"/>
              </a:ext>
            </a:extLst>
          </p:cNvPr>
          <p:cNvSpPr txBox="1"/>
          <p:nvPr/>
        </p:nvSpPr>
        <p:spPr>
          <a:xfrm>
            <a:off x="5315344" y="3158748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Private Subnet4</a:t>
            </a:r>
          </a:p>
        </p:txBody>
      </p:sp>
      <p:pic>
        <p:nvPicPr>
          <p:cNvPr id="43" name="Picture 66">
            <a:extLst>
              <a:ext uri="{FF2B5EF4-FFF2-40B4-BE49-F238E27FC236}">
                <a16:creationId xmlns:a16="http://schemas.microsoft.com/office/drawing/2014/main" id="{297FD559-87F1-0548-B159-EC6D17EFF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01" y="2344226"/>
            <a:ext cx="346705" cy="357890"/>
          </a:xfrm>
          <a:prstGeom prst="rect">
            <a:avLst/>
          </a:prstGeom>
        </p:spPr>
      </p:pic>
      <p:sp>
        <p:nvSpPr>
          <p:cNvPr id="44" name="TextBox 185">
            <a:extLst>
              <a:ext uri="{FF2B5EF4-FFF2-40B4-BE49-F238E27FC236}">
                <a16:creationId xmlns:a16="http://schemas.microsoft.com/office/drawing/2014/main" id="{D544957E-7102-AE49-9B92-67A4EBFD9928}"/>
              </a:ext>
            </a:extLst>
          </p:cNvPr>
          <p:cNvSpPr txBox="1"/>
          <p:nvPr/>
        </p:nvSpPr>
        <p:spPr>
          <a:xfrm>
            <a:off x="5333794" y="2658738"/>
            <a:ext cx="74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NAT GW</a:t>
            </a:r>
          </a:p>
        </p:txBody>
      </p:sp>
      <p:sp>
        <p:nvSpPr>
          <p:cNvPr id="45" name="TextBox 130">
            <a:extLst>
              <a:ext uri="{FF2B5EF4-FFF2-40B4-BE49-F238E27FC236}">
                <a16:creationId xmlns:a16="http://schemas.microsoft.com/office/drawing/2014/main" id="{03ED7888-9237-6C46-AEF1-F701C47B0B4D}"/>
              </a:ext>
            </a:extLst>
          </p:cNvPr>
          <p:cNvSpPr txBox="1"/>
          <p:nvPr/>
        </p:nvSpPr>
        <p:spPr>
          <a:xfrm>
            <a:off x="6072003" y="2696347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instance3</a:t>
            </a:r>
          </a:p>
        </p:txBody>
      </p:sp>
      <p:pic>
        <p:nvPicPr>
          <p:cNvPr id="46" name="Picture 131">
            <a:extLst>
              <a:ext uri="{FF2B5EF4-FFF2-40B4-BE49-F238E27FC236}">
                <a16:creationId xmlns:a16="http://schemas.microsoft.com/office/drawing/2014/main" id="{5EA9CF32-4903-FB46-8F57-9EF1E4AC6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60" y="2347145"/>
            <a:ext cx="349968" cy="362931"/>
          </a:xfrm>
          <a:prstGeom prst="rect">
            <a:avLst/>
          </a:prstGeom>
        </p:spPr>
      </p:pic>
      <p:sp>
        <p:nvSpPr>
          <p:cNvPr id="47" name="TextBox 130">
            <a:extLst>
              <a:ext uri="{FF2B5EF4-FFF2-40B4-BE49-F238E27FC236}">
                <a16:creationId xmlns:a16="http://schemas.microsoft.com/office/drawing/2014/main" id="{0186ACC7-3935-A44A-9A11-8DF60AF7D31C}"/>
              </a:ext>
            </a:extLst>
          </p:cNvPr>
          <p:cNvSpPr txBox="1"/>
          <p:nvPr/>
        </p:nvSpPr>
        <p:spPr>
          <a:xfrm>
            <a:off x="6072003" y="385646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instance4</a:t>
            </a:r>
          </a:p>
        </p:txBody>
      </p:sp>
      <p:pic>
        <p:nvPicPr>
          <p:cNvPr id="48" name="Picture 131">
            <a:extLst>
              <a:ext uri="{FF2B5EF4-FFF2-40B4-BE49-F238E27FC236}">
                <a16:creationId xmlns:a16="http://schemas.microsoft.com/office/drawing/2014/main" id="{E849BF31-0083-1C42-A7C6-B133453BB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60" y="3507263"/>
            <a:ext cx="349968" cy="362931"/>
          </a:xfrm>
          <a:prstGeom prst="rect">
            <a:avLst/>
          </a:prstGeom>
        </p:spPr>
      </p:pic>
      <p:pic>
        <p:nvPicPr>
          <p:cNvPr id="49" name="Picture 32">
            <a:extLst>
              <a:ext uri="{FF2B5EF4-FFF2-40B4-BE49-F238E27FC236}">
                <a16:creationId xmlns:a16="http://schemas.microsoft.com/office/drawing/2014/main" id="{F1D89F45-8B63-5B4C-96E6-B75F178B8E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77" y="2970667"/>
            <a:ext cx="543639" cy="564959"/>
          </a:xfrm>
          <a:prstGeom prst="rect">
            <a:avLst/>
          </a:prstGeom>
        </p:spPr>
      </p:pic>
      <p:sp>
        <p:nvSpPr>
          <p:cNvPr id="50" name="TextBox 203">
            <a:extLst>
              <a:ext uri="{FF2B5EF4-FFF2-40B4-BE49-F238E27FC236}">
                <a16:creationId xmlns:a16="http://schemas.microsoft.com/office/drawing/2014/main" id="{AC622D19-B3B3-0D43-AF60-61F41695AEAF}"/>
              </a:ext>
            </a:extLst>
          </p:cNvPr>
          <p:cNvSpPr txBox="1"/>
          <p:nvPr/>
        </p:nvSpPr>
        <p:spPr>
          <a:xfrm>
            <a:off x="4323479" y="2886689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ALB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F7ADDE-9C6D-9846-868D-26A0860C7F20}"/>
              </a:ext>
            </a:extLst>
          </p:cNvPr>
          <p:cNvCxnSpPr>
            <a:stCxn id="49" idx="1"/>
            <a:endCxn id="26" idx="3"/>
          </p:cNvCxnSpPr>
          <p:nvPr/>
        </p:nvCxnSpPr>
        <p:spPr>
          <a:xfrm flipH="1">
            <a:off x="3239904" y="3253147"/>
            <a:ext cx="699373" cy="50883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23C94-262A-7C4E-92D0-30B1E444F8CB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>
            <a:off x="4482916" y="3253147"/>
            <a:ext cx="681088" cy="49577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5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9E16938C-722E-B84A-8C09-29A96DB9CF7D}"/>
              </a:ext>
            </a:extLst>
          </p:cNvPr>
          <p:cNvSpPr/>
          <p:nvPr/>
        </p:nvSpPr>
        <p:spPr>
          <a:xfrm>
            <a:off x="392925" y="996899"/>
            <a:ext cx="7742546" cy="550499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618A2DD-3ACC-104E-8C9C-60E993405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5" y="728425"/>
            <a:ext cx="734129" cy="479223"/>
          </a:xfrm>
          <a:prstGeom prst="rect">
            <a:avLst/>
          </a:prstGeom>
        </p:spPr>
      </p:pic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F8E7541-8590-D14A-841C-43F2A759FCE7}"/>
              </a:ext>
            </a:extLst>
          </p:cNvPr>
          <p:cNvSpPr/>
          <p:nvPr/>
        </p:nvSpPr>
        <p:spPr>
          <a:xfrm>
            <a:off x="885366" y="1589028"/>
            <a:ext cx="6698775" cy="4233548"/>
          </a:xfrm>
          <a:prstGeom prst="roundRect">
            <a:avLst>
              <a:gd name="adj" fmla="val 11391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Arial"/>
            </a:endParaRPr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A9D80723-24AA-F843-BA5C-B1DEB1537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51" y="1328555"/>
            <a:ext cx="691034" cy="4510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9D2ABD02-EB10-8C42-8C8D-17572998A366}"/>
              </a:ext>
            </a:extLst>
          </p:cNvPr>
          <p:cNvSpPr/>
          <p:nvPr/>
        </p:nvSpPr>
        <p:spPr>
          <a:xfrm>
            <a:off x="1435735" y="2199357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C0E7B9-14E1-714C-8C30-D5F8EA87B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2049586"/>
            <a:ext cx="215900" cy="241300"/>
          </a:xfrm>
          <a:prstGeom prst="rect">
            <a:avLst/>
          </a:prstGeom>
        </p:spPr>
      </p:pic>
      <p:sp>
        <p:nvSpPr>
          <p:cNvPr id="18" name="TextBox 185">
            <a:extLst>
              <a:ext uri="{FF2B5EF4-FFF2-40B4-BE49-F238E27FC236}">
                <a16:creationId xmlns:a16="http://schemas.microsoft.com/office/drawing/2014/main" id="{5FEA0105-EAA6-874E-BC43-045E89BDFDB0}"/>
              </a:ext>
            </a:extLst>
          </p:cNvPr>
          <p:cNvSpPr txBox="1"/>
          <p:nvPr/>
        </p:nvSpPr>
        <p:spPr>
          <a:xfrm>
            <a:off x="1687091" y="2002348"/>
            <a:ext cx="132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Public Subnet1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D9FAA1A-B811-B84B-8C90-0AFC91DE9251}"/>
              </a:ext>
            </a:extLst>
          </p:cNvPr>
          <p:cNvSpPr/>
          <p:nvPr/>
        </p:nvSpPr>
        <p:spPr>
          <a:xfrm>
            <a:off x="1072419" y="1792704"/>
            <a:ext cx="2549086" cy="390846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CE4D6BEC-4C9A-654F-B570-1927C104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734" y="5353973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a</a:t>
            </a: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F32827C2-DDDA-094B-B52D-0DA4C2359447}"/>
              </a:ext>
            </a:extLst>
          </p:cNvPr>
          <p:cNvSpPr/>
          <p:nvPr/>
        </p:nvSpPr>
        <p:spPr>
          <a:xfrm>
            <a:off x="1435735" y="3368815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11523FE4-9AC6-724F-B104-6EBDB17C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00" y="3219044"/>
            <a:ext cx="215900" cy="241300"/>
          </a:xfrm>
          <a:prstGeom prst="rect">
            <a:avLst/>
          </a:prstGeom>
        </p:spPr>
      </p:pic>
      <p:sp>
        <p:nvSpPr>
          <p:cNvPr id="28" name="TextBox 185">
            <a:extLst>
              <a:ext uri="{FF2B5EF4-FFF2-40B4-BE49-F238E27FC236}">
                <a16:creationId xmlns:a16="http://schemas.microsoft.com/office/drawing/2014/main" id="{7E622B7F-1E82-784E-8ACA-C939C7505B93}"/>
              </a:ext>
            </a:extLst>
          </p:cNvPr>
          <p:cNvSpPr txBox="1"/>
          <p:nvPr/>
        </p:nvSpPr>
        <p:spPr>
          <a:xfrm>
            <a:off x="1587075" y="3171806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Private Subnet2</a:t>
            </a: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171BB872-226B-234F-A184-CFA3D65DF200}"/>
              </a:ext>
            </a:extLst>
          </p:cNvPr>
          <p:cNvSpPr txBox="1"/>
          <p:nvPr/>
        </p:nvSpPr>
        <p:spPr>
          <a:xfrm>
            <a:off x="3085724" y="1213039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Internet gateway</a:t>
            </a:r>
          </a:p>
        </p:txBody>
      </p:sp>
      <p:pic>
        <p:nvPicPr>
          <p:cNvPr id="16" name="Picture 64">
            <a:extLst>
              <a:ext uri="{FF2B5EF4-FFF2-40B4-BE49-F238E27FC236}">
                <a16:creationId xmlns:a16="http://schemas.microsoft.com/office/drawing/2014/main" id="{1BFE9B61-12CE-3047-A8B6-224346071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97" y="1233468"/>
            <a:ext cx="538196" cy="564237"/>
          </a:xfrm>
          <a:prstGeom prst="rect">
            <a:avLst/>
          </a:prstGeom>
        </p:spPr>
      </p:pic>
      <p:pic>
        <p:nvPicPr>
          <p:cNvPr id="22" name="Picture 66">
            <a:extLst>
              <a:ext uri="{FF2B5EF4-FFF2-40B4-BE49-F238E27FC236}">
                <a16:creationId xmlns:a16="http://schemas.microsoft.com/office/drawing/2014/main" id="{EFD41733-CD0F-574B-A03C-16A73D548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32" y="2357284"/>
            <a:ext cx="346705" cy="357890"/>
          </a:xfrm>
          <a:prstGeom prst="rect">
            <a:avLst/>
          </a:prstGeom>
        </p:spPr>
      </p:pic>
      <p:sp>
        <p:nvSpPr>
          <p:cNvPr id="23" name="TextBox 185">
            <a:extLst>
              <a:ext uri="{FF2B5EF4-FFF2-40B4-BE49-F238E27FC236}">
                <a16:creationId xmlns:a16="http://schemas.microsoft.com/office/drawing/2014/main" id="{594F1A33-4B32-F74B-96A8-C295A452EF08}"/>
              </a:ext>
            </a:extLst>
          </p:cNvPr>
          <p:cNvSpPr txBox="1"/>
          <p:nvPr/>
        </p:nvSpPr>
        <p:spPr>
          <a:xfrm>
            <a:off x="1605525" y="2671796"/>
            <a:ext cx="74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NAT GW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0D57BC-1333-7D4E-897D-996CC321A794}"/>
              </a:ext>
            </a:extLst>
          </p:cNvPr>
          <p:cNvSpPr txBox="1"/>
          <p:nvPr/>
        </p:nvSpPr>
        <p:spPr>
          <a:xfrm>
            <a:off x="3792210" y="1919084"/>
            <a:ext cx="833578" cy="837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I GW</a:t>
            </a:r>
          </a:p>
          <a:p>
            <a:pPr algn="ctr"/>
            <a:r>
              <a:rPr kumimoji="1" lang="en-US" altLang="ja-JP" sz="1300" dirty="0"/>
              <a:t>Subnet1</a:t>
            </a:r>
          </a:p>
          <a:p>
            <a:pPr algn="ctr"/>
            <a:r>
              <a:rPr kumimoji="1" lang="en-US" altLang="ja-JP" sz="1300" dirty="0"/>
              <a:t>Subnet3</a:t>
            </a:r>
            <a:endParaRPr kumimoji="1" lang="ja-JP" altLang="en-US" sz="1300"/>
          </a:p>
        </p:txBody>
      </p:sp>
      <p:sp>
        <p:nvSpPr>
          <p:cNvPr id="17" name="TextBox 113">
            <a:extLst>
              <a:ext uri="{FF2B5EF4-FFF2-40B4-BE49-F238E27FC236}">
                <a16:creationId xmlns:a16="http://schemas.microsoft.com/office/drawing/2014/main" id="{2473C219-B971-8646-8660-6FE18004CAB8}"/>
              </a:ext>
            </a:extLst>
          </p:cNvPr>
          <p:cNvSpPr txBox="1"/>
          <p:nvPr/>
        </p:nvSpPr>
        <p:spPr>
          <a:xfrm>
            <a:off x="3889990" y="1701600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4AF5793-F549-024D-9969-F2164574C928}"/>
              </a:ext>
            </a:extLst>
          </p:cNvPr>
          <p:cNvSpPr txBox="1"/>
          <p:nvPr/>
        </p:nvSpPr>
        <p:spPr>
          <a:xfrm>
            <a:off x="3777909" y="3910180"/>
            <a:ext cx="833578" cy="894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altLang="ja-JP" sz="1300" dirty="0"/>
          </a:p>
          <a:p>
            <a:pPr algn="ctr"/>
            <a:r>
              <a:rPr lang="en-US" altLang="ja-JP" sz="1300" dirty="0"/>
              <a:t>NAT GW</a:t>
            </a:r>
          </a:p>
          <a:p>
            <a:pPr algn="ctr"/>
            <a:r>
              <a:rPr kumimoji="1" lang="en-US" altLang="ja-JP" sz="1300" dirty="0"/>
              <a:t>Subnet2</a:t>
            </a:r>
          </a:p>
          <a:p>
            <a:pPr algn="ctr"/>
            <a:r>
              <a:rPr lang="en-US" altLang="ja-JP" sz="1300" dirty="0"/>
              <a:t>Subnet4</a:t>
            </a:r>
            <a:endParaRPr kumimoji="1" lang="ja-JP" altLang="en-US" sz="1300"/>
          </a:p>
        </p:txBody>
      </p:sp>
      <p:sp>
        <p:nvSpPr>
          <p:cNvPr id="25" name="TextBox 113">
            <a:extLst>
              <a:ext uri="{FF2B5EF4-FFF2-40B4-BE49-F238E27FC236}">
                <a16:creationId xmlns:a16="http://schemas.microsoft.com/office/drawing/2014/main" id="{6A537F05-9413-AF45-847A-EAF13C229A42}"/>
              </a:ext>
            </a:extLst>
          </p:cNvPr>
          <p:cNvSpPr txBox="1"/>
          <p:nvPr/>
        </p:nvSpPr>
        <p:spPr>
          <a:xfrm>
            <a:off x="3875689" y="3686521"/>
            <a:ext cx="643781" cy="2743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route table2</a:t>
            </a:r>
          </a:p>
        </p:txBody>
      </p:sp>
      <p:sp>
        <p:nvSpPr>
          <p:cNvPr id="29" name="TextBox 130">
            <a:extLst>
              <a:ext uri="{FF2B5EF4-FFF2-40B4-BE49-F238E27FC236}">
                <a16:creationId xmlns:a16="http://schemas.microsoft.com/office/drawing/2014/main" id="{44AB5EAE-CB4E-9E41-A670-D703EF4F0D52}"/>
              </a:ext>
            </a:extLst>
          </p:cNvPr>
          <p:cNvSpPr txBox="1"/>
          <p:nvPr/>
        </p:nvSpPr>
        <p:spPr>
          <a:xfrm>
            <a:off x="2343734" y="270940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instance1</a:t>
            </a:r>
          </a:p>
        </p:txBody>
      </p:sp>
      <p:pic>
        <p:nvPicPr>
          <p:cNvPr id="30" name="Picture 131">
            <a:extLst>
              <a:ext uri="{FF2B5EF4-FFF2-40B4-BE49-F238E27FC236}">
                <a16:creationId xmlns:a16="http://schemas.microsoft.com/office/drawing/2014/main" id="{6FC794B0-533A-6C44-8204-6A933C773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1" y="2360203"/>
            <a:ext cx="349968" cy="362931"/>
          </a:xfrm>
          <a:prstGeom prst="rect">
            <a:avLst/>
          </a:prstGeom>
        </p:spPr>
      </p:pic>
      <p:sp>
        <p:nvSpPr>
          <p:cNvPr id="31" name="TextBox 130">
            <a:extLst>
              <a:ext uri="{FF2B5EF4-FFF2-40B4-BE49-F238E27FC236}">
                <a16:creationId xmlns:a16="http://schemas.microsoft.com/office/drawing/2014/main" id="{D1783E64-245C-5542-854F-9DF9DB3FD145}"/>
              </a:ext>
            </a:extLst>
          </p:cNvPr>
          <p:cNvSpPr txBox="1"/>
          <p:nvPr/>
        </p:nvSpPr>
        <p:spPr>
          <a:xfrm>
            <a:off x="2343734" y="3869523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instance2</a:t>
            </a:r>
          </a:p>
        </p:txBody>
      </p:sp>
      <p:pic>
        <p:nvPicPr>
          <p:cNvPr id="32" name="Picture 131">
            <a:extLst>
              <a:ext uri="{FF2B5EF4-FFF2-40B4-BE49-F238E27FC236}">
                <a16:creationId xmlns:a16="http://schemas.microsoft.com/office/drawing/2014/main" id="{A6F8B068-9DE5-904F-9621-3A08759C0F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91" y="3520321"/>
            <a:ext cx="349968" cy="362931"/>
          </a:xfrm>
          <a:prstGeom prst="rect">
            <a:avLst/>
          </a:prstGeom>
        </p:spPr>
      </p:pic>
      <p:pic>
        <p:nvPicPr>
          <p:cNvPr id="33" name="Picture 104">
            <a:extLst>
              <a:ext uri="{FF2B5EF4-FFF2-40B4-BE49-F238E27FC236}">
                <a16:creationId xmlns:a16="http://schemas.microsoft.com/office/drawing/2014/main" id="{D9B2CDF5-D843-9B4D-8F57-9C90E868C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71" y="1065314"/>
            <a:ext cx="450875" cy="467574"/>
          </a:xfrm>
          <a:prstGeom prst="rect">
            <a:avLst/>
          </a:prstGeom>
        </p:spPr>
      </p:pic>
      <p:sp>
        <p:nvSpPr>
          <p:cNvPr id="34" name="TextBox 203">
            <a:extLst>
              <a:ext uri="{FF2B5EF4-FFF2-40B4-BE49-F238E27FC236}">
                <a16:creationId xmlns:a16="http://schemas.microsoft.com/office/drawing/2014/main" id="{91D16005-868F-A748-9D7F-0274195CF9D8}"/>
              </a:ext>
            </a:extLst>
          </p:cNvPr>
          <p:cNvSpPr txBox="1"/>
          <p:nvPr/>
        </p:nvSpPr>
        <p:spPr>
          <a:xfrm>
            <a:off x="5086535" y="1188081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S3</a:t>
            </a:r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A58D6C97-A86F-4F4A-BF42-DD3D95D287BF}"/>
              </a:ext>
            </a:extLst>
          </p:cNvPr>
          <p:cNvSpPr/>
          <p:nvPr/>
        </p:nvSpPr>
        <p:spPr>
          <a:xfrm>
            <a:off x="5164004" y="2186299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36" name="Picture 11">
            <a:extLst>
              <a:ext uri="{FF2B5EF4-FFF2-40B4-BE49-F238E27FC236}">
                <a16:creationId xmlns:a16="http://schemas.microsoft.com/office/drawing/2014/main" id="{1070C202-00EA-C245-B9EC-586E62E8E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969" y="2036528"/>
            <a:ext cx="215900" cy="241300"/>
          </a:xfrm>
          <a:prstGeom prst="rect">
            <a:avLst/>
          </a:prstGeom>
        </p:spPr>
      </p:pic>
      <p:sp>
        <p:nvSpPr>
          <p:cNvPr id="37" name="TextBox 185">
            <a:extLst>
              <a:ext uri="{FF2B5EF4-FFF2-40B4-BE49-F238E27FC236}">
                <a16:creationId xmlns:a16="http://schemas.microsoft.com/office/drawing/2014/main" id="{76343FE5-2D91-B241-8914-A6D44917A1D9}"/>
              </a:ext>
            </a:extLst>
          </p:cNvPr>
          <p:cNvSpPr txBox="1"/>
          <p:nvPr/>
        </p:nvSpPr>
        <p:spPr>
          <a:xfrm>
            <a:off x="5415360" y="1989290"/>
            <a:ext cx="132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Public Subnet3</a:t>
            </a:r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3A55E9B4-733B-9443-92B0-1EF6973B8E8F}"/>
              </a:ext>
            </a:extLst>
          </p:cNvPr>
          <p:cNvSpPr/>
          <p:nvPr/>
        </p:nvSpPr>
        <p:spPr>
          <a:xfrm>
            <a:off x="4800688" y="1779646"/>
            <a:ext cx="2549086" cy="390846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0BBB1E91-D9BE-2F4E-AF29-0127C397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003" y="5340915"/>
            <a:ext cx="889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n-ea"/>
                <a:cs typeface="Helvetica Neue"/>
              </a:rPr>
              <a:t>AZ b</a:t>
            </a:r>
          </a:p>
        </p:txBody>
      </p:sp>
      <p:sp>
        <p:nvSpPr>
          <p:cNvPr id="40" name="Rounded Rectangle 10">
            <a:extLst>
              <a:ext uri="{FF2B5EF4-FFF2-40B4-BE49-F238E27FC236}">
                <a16:creationId xmlns:a16="http://schemas.microsoft.com/office/drawing/2014/main" id="{A29AF14D-3A56-E643-9784-1C7FD8C748AC}"/>
              </a:ext>
            </a:extLst>
          </p:cNvPr>
          <p:cNvSpPr/>
          <p:nvPr/>
        </p:nvSpPr>
        <p:spPr>
          <a:xfrm>
            <a:off x="5164004" y="3355757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41" name="Picture 11">
            <a:extLst>
              <a:ext uri="{FF2B5EF4-FFF2-40B4-BE49-F238E27FC236}">
                <a16:creationId xmlns:a16="http://schemas.microsoft.com/office/drawing/2014/main" id="{E1A87456-240F-A940-ADF0-CE690D026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969" y="3205986"/>
            <a:ext cx="215900" cy="241300"/>
          </a:xfrm>
          <a:prstGeom prst="rect">
            <a:avLst/>
          </a:prstGeom>
        </p:spPr>
      </p:pic>
      <p:sp>
        <p:nvSpPr>
          <p:cNvPr id="42" name="TextBox 185">
            <a:extLst>
              <a:ext uri="{FF2B5EF4-FFF2-40B4-BE49-F238E27FC236}">
                <a16:creationId xmlns:a16="http://schemas.microsoft.com/office/drawing/2014/main" id="{4CBA559D-53F8-8848-A3AB-42A728C1E1F2}"/>
              </a:ext>
            </a:extLst>
          </p:cNvPr>
          <p:cNvSpPr txBox="1"/>
          <p:nvPr/>
        </p:nvSpPr>
        <p:spPr>
          <a:xfrm>
            <a:off x="5315344" y="3158748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Private Subnet4</a:t>
            </a:r>
          </a:p>
        </p:txBody>
      </p:sp>
      <p:pic>
        <p:nvPicPr>
          <p:cNvPr id="43" name="Picture 66">
            <a:extLst>
              <a:ext uri="{FF2B5EF4-FFF2-40B4-BE49-F238E27FC236}">
                <a16:creationId xmlns:a16="http://schemas.microsoft.com/office/drawing/2014/main" id="{297FD559-87F1-0548-B159-EC6D17EFF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01" y="2344226"/>
            <a:ext cx="346705" cy="357890"/>
          </a:xfrm>
          <a:prstGeom prst="rect">
            <a:avLst/>
          </a:prstGeom>
        </p:spPr>
      </p:pic>
      <p:sp>
        <p:nvSpPr>
          <p:cNvPr id="44" name="TextBox 185">
            <a:extLst>
              <a:ext uri="{FF2B5EF4-FFF2-40B4-BE49-F238E27FC236}">
                <a16:creationId xmlns:a16="http://schemas.microsoft.com/office/drawing/2014/main" id="{D544957E-7102-AE49-9B92-67A4EBFD9928}"/>
              </a:ext>
            </a:extLst>
          </p:cNvPr>
          <p:cNvSpPr txBox="1"/>
          <p:nvPr/>
        </p:nvSpPr>
        <p:spPr>
          <a:xfrm>
            <a:off x="5333794" y="2658738"/>
            <a:ext cx="745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NAT GW</a:t>
            </a:r>
          </a:p>
        </p:txBody>
      </p:sp>
      <p:sp>
        <p:nvSpPr>
          <p:cNvPr id="45" name="TextBox 130">
            <a:extLst>
              <a:ext uri="{FF2B5EF4-FFF2-40B4-BE49-F238E27FC236}">
                <a16:creationId xmlns:a16="http://schemas.microsoft.com/office/drawing/2014/main" id="{03ED7888-9237-6C46-AEF1-F701C47B0B4D}"/>
              </a:ext>
            </a:extLst>
          </p:cNvPr>
          <p:cNvSpPr txBox="1"/>
          <p:nvPr/>
        </p:nvSpPr>
        <p:spPr>
          <a:xfrm>
            <a:off x="6072003" y="2696347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instance3</a:t>
            </a:r>
          </a:p>
        </p:txBody>
      </p:sp>
      <p:pic>
        <p:nvPicPr>
          <p:cNvPr id="46" name="Picture 131">
            <a:extLst>
              <a:ext uri="{FF2B5EF4-FFF2-40B4-BE49-F238E27FC236}">
                <a16:creationId xmlns:a16="http://schemas.microsoft.com/office/drawing/2014/main" id="{5EA9CF32-4903-FB46-8F57-9EF1E4AC6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60" y="2347145"/>
            <a:ext cx="349968" cy="362931"/>
          </a:xfrm>
          <a:prstGeom prst="rect">
            <a:avLst/>
          </a:prstGeom>
        </p:spPr>
      </p:pic>
      <p:sp>
        <p:nvSpPr>
          <p:cNvPr id="47" name="TextBox 130">
            <a:extLst>
              <a:ext uri="{FF2B5EF4-FFF2-40B4-BE49-F238E27FC236}">
                <a16:creationId xmlns:a16="http://schemas.microsoft.com/office/drawing/2014/main" id="{0186ACC7-3935-A44A-9A11-8DF60AF7D31C}"/>
              </a:ext>
            </a:extLst>
          </p:cNvPr>
          <p:cNvSpPr txBox="1"/>
          <p:nvPr/>
        </p:nvSpPr>
        <p:spPr>
          <a:xfrm>
            <a:off x="6072003" y="3856465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instance4</a:t>
            </a:r>
          </a:p>
        </p:txBody>
      </p:sp>
      <p:pic>
        <p:nvPicPr>
          <p:cNvPr id="48" name="Picture 131">
            <a:extLst>
              <a:ext uri="{FF2B5EF4-FFF2-40B4-BE49-F238E27FC236}">
                <a16:creationId xmlns:a16="http://schemas.microsoft.com/office/drawing/2014/main" id="{E849BF31-0083-1C42-A7C6-B133453BB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760" y="3507263"/>
            <a:ext cx="349968" cy="362931"/>
          </a:xfrm>
          <a:prstGeom prst="rect">
            <a:avLst/>
          </a:prstGeom>
        </p:spPr>
      </p:pic>
      <p:pic>
        <p:nvPicPr>
          <p:cNvPr id="49" name="Picture 32">
            <a:extLst>
              <a:ext uri="{FF2B5EF4-FFF2-40B4-BE49-F238E27FC236}">
                <a16:creationId xmlns:a16="http://schemas.microsoft.com/office/drawing/2014/main" id="{F1D89F45-8B63-5B4C-96E6-B75F178B8E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77" y="2970667"/>
            <a:ext cx="543639" cy="564959"/>
          </a:xfrm>
          <a:prstGeom prst="rect">
            <a:avLst/>
          </a:prstGeom>
        </p:spPr>
      </p:pic>
      <p:sp>
        <p:nvSpPr>
          <p:cNvPr id="50" name="TextBox 203">
            <a:extLst>
              <a:ext uri="{FF2B5EF4-FFF2-40B4-BE49-F238E27FC236}">
                <a16:creationId xmlns:a16="http://schemas.microsoft.com/office/drawing/2014/main" id="{AC622D19-B3B3-0D43-AF60-61F41695AEAF}"/>
              </a:ext>
            </a:extLst>
          </p:cNvPr>
          <p:cNvSpPr txBox="1"/>
          <p:nvPr/>
        </p:nvSpPr>
        <p:spPr>
          <a:xfrm>
            <a:off x="4323479" y="2886689"/>
            <a:ext cx="59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n-ea"/>
              </a:rPr>
              <a:t>ALB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3F7ADDE-9C6D-9846-868D-26A0860C7F20}"/>
              </a:ext>
            </a:extLst>
          </p:cNvPr>
          <p:cNvCxnSpPr>
            <a:stCxn id="49" idx="1"/>
            <a:endCxn id="26" idx="3"/>
          </p:cNvCxnSpPr>
          <p:nvPr/>
        </p:nvCxnSpPr>
        <p:spPr>
          <a:xfrm flipH="1">
            <a:off x="3239904" y="3253147"/>
            <a:ext cx="699373" cy="50883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23C94-262A-7C4E-92D0-30B1E444F8CB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>
            <a:off x="4482916" y="3253147"/>
            <a:ext cx="681088" cy="49577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10">
            <a:extLst>
              <a:ext uri="{FF2B5EF4-FFF2-40B4-BE49-F238E27FC236}">
                <a16:creationId xmlns:a16="http://schemas.microsoft.com/office/drawing/2014/main" id="{FF0CAEE2-15B8-4E40-80C1-13A400CD8CB6}"/>
              </a:ext>
            </a:extLst>
          </p:cNvPr>
          <p:cNvSpPr/>
          <p:nvPr/>
        </p:nvSpPr>
        <p:spPr>
          <a:xfrm>
            <a:off x="1441087" y="4529335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53" name="Picture 11">
            <a:extLst>
              <a:ext uri="{FF2B5EF4-FFF2-40B4-BE49-F238E27FC236}">
                <a16:creationId xmlns:a16="http://schemas.microsoft.com/office/drawing/2014/main" id="{F3590DA9-B039-A04E-956B-39EEB2C1C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052" y="4379564"/>
            <a:ext cx="215900" cy="241300"/>
          </a:xfrm>
          <a:prstGeom prst="rect">
            <a:avLst/>
          </a:prstGeom>
        </p:spPr>
      </p:pic>
      <p:sp>
        <p:nvSpPr>
          <p:cNvPr id="54" name="TextBox 185">
            <a:extLst>
              <a:ext uri="{FF2B5EF4-FFF2-40B4-BE49-F238E27FC236}">
                <a16:creationId xmlns:a16="http://schemas.microsoft.com/office/drawing/2014/main" id="{2E13B773-3B25-954E-8E1C-BE5D55877BFE}"/>
              </a:ext>
            </a:extLst>
          </p:cNvPr>
          <p:cNvSpPr txBox="1"/>
          <p:nvPr/>
        </p:nvSpPr>
        <p:spPr>
          <a:xfrm>
            <a:off x="1605874" y="4318879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Private Subnet5</a:t>
            </a:r>
          </a:p>
        </p:txBody>
      </p:sp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29FDBE8C-B8C4-774F-85D5-80B3D53CA83C}"/>
              </a:ext>
            </a:extLst>
          </p:cNvPr>
          <p:cNvSpPr/>
          <p:nvPr/>
        </p:nvSpPr>
        <p:spPr>
          <a:xfrm>
            <a:off x="5169356" y="4516277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pic>
        <p:nvPicPr>
          <p:cNvPr id="59" name="Picture 11">
            <a:extLst>
              <a:ext uri="{FF2B5EF4-FFF2-40B4-BE49-F238E27FC236}">
                <a16:creationId xmlns:a16="http://schemas.microsoft.com/office/drawing/2014/main" id="{8CEF9CFE-87CF-3944-BF53-640D64BD5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321" y="4366506"/>
            <a:ext cx="215900" cy="241300"/>
          </a:xfrm>
          <a:prstGeom prst="rect">
            <a:avLst/>
          </a:prstGeom>
        </p:spPr>
      </p:pic>
      <p:sp>
        <p:nvSpPr>
          <p:cNvPr id="60" name="TextBox 185">
            <a:extLst>
              <a:ext uri="{FF2B5EF4-FFF2-40B4-BE49-F238E27FC236}">
                <a16:creationId xmlns:a16="http://schemas.microsoft.com/office/drawing/2014/main" id="{AE080F8F-C0EB-3041-9C24-B163471D6FE9}"/>
              </a:ext>
            </a:extLst>
          </p:cNvPr>
          <p:cNvSpPr txBox="1"/>
          <p:nvPr/>
        </p:nvSpPr>
        <p:spPr>
          <a:xfrm>
            <a:off x="5320696" y="4319268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Private Subnet6</a:t>
            </a:r>
          </a:p>
        </p:txBody>
      </p:sp>
      <p:pic>
        <p:nvPicPr>
          <p:cNvPr id="65" name="Picture 84">
            <a:extLst>
              <a:ext uri="{FF2B5EF4-FFF2-40B4-BE49-F238E27FC236}">
                <a16:creationId xmlns:a16="http://schemas.microsoft.com/office/drawing/2014/main" id="{A0456ADE-2463-2340-AF5F-557B8109A5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31" y="4663113"/>
            <a:ext cx="360040" cy="474598"/>
          </a:xfrm>
          <a:prstGeom prst="rect">
            <a:avLst/>
          </a:prstGeom>
        </p:spPr>
      </p:pic>
      <p:pic>
        <p:nvPicPr>
          <p:cNvPr id="66" name="Picture 83">
            <a:extLst>
              <a:ext uri="{FF2B5EF4-FFF2-40B4-BE49-F238E27FC236}">
                <a16:creationId xmlns:a16="http://schemas.microsoft.com/office/drawing/2014/main" id="{A265B762-679D-7947-9EEB-2825DAE7A3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78" y="4665144"/>
            <a:ext cx="356959" cy="4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8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9291CA-EB98-E548-B721-A695106168D9}"/>
              </a:ext>
            </a:extLst>
          </p:cNvPr>
          <p:cNvSpPr txBox="1"/>
          <p:nvPr/>
        </p:nvSpPr>
        <p:spPr>
          <a:xfrm>
            <a:off x="-324853" y="3693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770AF11B-78CA-964F-85A0-FD41C1D10119}"/>
              </a:ext>
            </a:extLst>
          </p:cNvPr>
          <p:cNvSpPr/>
          <p:nvPr/>
        </p:nvSpPr>
        <p:spPr>
          <a:xfrm>
            <a:off x="915782" y="1042959"/>
            <a:ext cx="1804169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36" name="TextBox 185">
            <a:extLst>
              <a:ext uri="{FF2B5EF4-FFF2-40B4-BE49-F238E27FC236}">
                <a16:creationId xmlns:a16="http://schemas.microsoft.com/office/drawing/2014/main" id="{AB582E4F-EFC8-D44F-9AE3-8C10618B16BF}"/>
              </a:ext>
            </a:extLst>
          </p:cNvPr>
          <p:cNvSpPr txBox="1"/>
          <p:nvPr/>
        </p:nvSpPr>
        <p:spPr>
          <a:xfrm>
            <a:off x="1099902" y="845950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Auto Scaling group</a:t>
            </a:r>
          </a:p>
        </p:txBody>
      </p:sp>
      <p:pic>
        <p:nvPicPr>
          <p:cNvPr id="37" name="Picture 131">
            <a:extLst>
              <a:ext uri="{FF2B5EF4-FFF2-40B4-BE49-F238E27FC236}">
                <a16:creationId xmlns:a16="http://schemas.microsoft.com/office/drawing/2014/main" id="{ED8AFCA4-F184-1B4A-B7A5-CE3BE357C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38" y="1244146"/>
            <a:ext cx="349968" cy="362931"/>
          </a:xfrm>
          <a:prstGeom prst="rect">
            <a:avLst/>
          </a:prstGeom>
        </p:spPr>
      </p:pic>
      <p:pic>
        <p:nvPicPr>
          <p:cNvPr id="38" name="Picture 131">
            <a:extLst>
              <a:ext uri="{FF2B5EF4-FFF2-40B4-BE49-F238E27FC236}">
                <a16:creationId xmlns:a16="http://schemas.microsoft.com/office/drawing/2014/main" id="{E5C1A312-3502-E341-A535-807857DD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09" y="1244145"/>
            <a:ext cx="349968" cy="362931"/>
          </a:xfrm>
          <a:prstGeom prst="rect">
            <a:avLst/>
          </a:prstGeom>
        </p:spPr>
      </p:pic>
      <p:sp>
        <p:nvSpPr>
          <p:cNvPr id="39" name="TextBox 185">
            <a:extLst>
              <a:ext uri="{FF2B5EF4-FFF2-40B4-BE49-F238E27FC236}">
                <a16:creationId xmlns:a16="http://schemas.microsoft.com/office/drawing/2014/main" id="{500FB7D6-D2BE-CC4A-BCCC-876CD655D55C}"/>
              </a:ext>
            </a:extLst>
          </p:cNvPr>
          <p:cNvSpPr txBox="1"/>
          <p:nvPr/>
        </p:nvSpPr>
        <p:spPr>
          <a:xfrm>
            <a:off x="1099902" y="2154797"/>
            <a:ext cx="155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CPU</a:t>
            </a:r>
            <a:r>
              <a:rPr lang="ja-JP" altLang="en-US" sz="1200">
                <a:latin typeface="+mn-ea"/>
              </a:rPr>
              <a:t>平均使用率が</a:t>
            </a:r>
            <a:r>
              <a:rPr lang="en-US" altLang="ja-JP" sz="1200" dirty="0">
                <a:latin typeface="+mn-ea"/>
              </a:rPr>
              <a:t>80</a:t>
            </a:r>
            <a:r>
              <a:rPr lang="ja-JP" altLang="en-US" sz="1200">
                <a:latin typeface="+mn-ea"/>
              </a:rPr>
              <a:t>以上になった</a:t>
            </a:r>
            <a:endParaRPr lang="en-US" sz="1200" dirty="0">
              <a:latin typeface="+mn-ea"/>
            </a:endParaRPr>
          </a:p>
        </p:txBody>
      </p:sp>
      <p:sp>
        <p:nvSpPr>
          <p:cNvPr id="40" name="Rounded Rectangle 10">
            <a:extLst>
              <a:ext uri="{FF2B5EF4-FFF2-40B4-BE49-F238E27FC236}">
                <a16:creationId xmlns:a16="http://schemas.microsoft.com/office/drawing/2014/main" id="{D1934627-AC25-6B4F-9252-D9F7DD1D830E}"/>
              </a:ext>
            </a:extLst>
          </p:cNvPr>
          <p:cNvSpPr/>
          <p:nvPr/>
        </p:nvSpPr>
        <p:spPr>
          <a:xfrm>
            <a:off x="915782" y="2941966"/>
            <a:ext cx="2755265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41" name="TextBox 185">
            <a:extLst>
              <a:ext uri="{FF2B5EF4-FFF2-40B4-BE49-F238E27FC236}">
                <a16:creationId xmlns:a16="http://schemas.microsoft.com/office/drawing/2014/main" id="{F8FAC720-1341-8F4B-A414-F506293E0650}"/>
              </a:ext>
            </a:extLst>
          </p:cNvPr>
          <p:cNvSpPr txBox="1"/>
          <p:nvPr/>
        </p:nvSpPr>
        <p:spPr>
          <a:xfrm>
            <a:off x="1099902" y="2731510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Auto Scaling group</a:t>
            </a:r>
          </a:p>
        </p:txBody>
      </p:sp>
      <p:pic>
        <p:nvPicPr>
          <p:cNvPr id="42" name="Picture 131">
            <a:extLst>
              <a:ext uri="{FF2B5EF4-FFF2-40B4-BE49-F238E27FC236}">
                <a16:creationId xmlns:a16="http://schemas.microsoft.com/office/drawing/2014/main" id="{2A1E4ED2-75D7-4B4B-ADDE-1BDA55F5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38" y="3143153"/>
            <a:ext cx="349968" cy="362931"/>
          </a:xfrm>
          <a:prstGeom prst="rect">
            <a:avLst/>
          </a:prstGeom>
        </p:spPr>
      </p:pic>
      <p:pic>
        <p:nvPicPr>
          <p:cNvPr id="43" name="Picture 131">
            <a:extLst>
              <a:ext uri="{FF2B5EF4-FFF2-40B4-BE49-F238E27FC236}">
                <a16:creationId xmlns:a16="http://schemas.microsoft.com/office/drawing/2014/main" id="{F221C7F6-42A1-2E44-8E83-B126143A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09" y="3143152"/>
            <a:ext cx="349968" cy="362931"/>
          </a:xfrm>
          <a:prstGeom prst="rect">
            <a:avLst/>
          </a:prstGeom>
        </p:spPr>
      </p:pic>
      <p:pic>
        <p:nvPicPr>
          <p:cNvPr id="44" name="Picture 131">
            <a:extLst>
              <a:ext uri="{FF2B5EF4-FFF2-40B4-BE49-F238E27FC236}">
                <a16:creationId xmlns:a16="http://schemas.microsoft.com/office/drawing/2014/main" id="{49E0E314-3904-474B-8F5C-D6ECD1032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78" y="3150451"/>
            <a:ext cx="349968" cy="362931"/>
          </a:xfrm>
          <a:prstGeom prst="rect">
            <a:avLst/>
          </a:prstGeom>
        </p:spPr>
      </p:pic>
      <p:pic>
        <p:nvPicPr>
          <p:cNvPr id="45" name="Picture 131">
            <a:extLst>
              <a:ext uri="{FF2B5EF4-FFF2-40B4-BE49-F238E27FC236}">
                <a16:creationId xmlns:a16="http://schemas.microsoft.com/office/drawing/2014/main" id="{F9CB87DE-E746-914A-9B96-C00222EBA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9" y="3150450"/>
            <a:ext cx="349968" cy="362931"/>
          </a:xfrm>
          <a:prstGeom prst="rect">
            <a:avLst/>
          </a:prstGeom>
        </p:spPr>
      </p:pic>
      <p:sp>
        <p:nvSpPr>
          <p:cNvPr id="3" name="右中かっこ 2">
            <a:extLst>
              <a:ext uri="{FF2B5EF4-FFF2-40B4-BE49-F238E27FC236}">
                <a16:creationId xmlns:a16="http://schemas.microsoft.com/office/drawing/2014/main" id="{386383CD-973C-C34D-8C39-B509EA81CAE3}"/>
              </a:ext>
            </a:extLst>
          </p:cNvPr>
          <p:cNvSpPr/>
          <p:nvPr/>
        </p:nvSpPr>
        <p:spPr>
          <a:xfrm rot="5400000">
            <a:off x="2915713" y="3371473"/>
            <a:ext cx="184667" cy="95639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TextBox 185">
            <a:extLst>
              <a:ext uri="{FF2B5EF4-FFF2-40B4-BE49-F238E27FC236}">
                <a16:creationId xmlns:a16="http://schemas.microsoft.com/office/drawing/2014/main" id="{88BF2062-02F9-284A-A529-995AE387D2B6}"/>
              </a:ext>
            </a:extLst>
          </p:cNvPr>
          <p:cNvSpPr txBox="1"/>
          <p:nvPr/>
        </p:nvSpPr>
        <p:spPr>
          <a:xfrm>
            <a:off x="2231639" y="3958595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スケールアウト</a:t>
            </a:r>
            <a:endParaRPr lang="en-US" sz="1200" dirty="0">
              <a:latin typeface="+mn-ea"/>
            </a:endParaRPr>
          </a:p>
        </p:txBody>
      </p:sp>
      <p:sp>
        <p:nvSpPr>
          <p:cNvPr id="47" name="TextBox 185">
            <a:extLst>
              <a:ext uri="{FF2B5EF4-FFF2-40B4-BE49-F238E27FC236}">
                <a16:creationId xmlns:a16="http://schemas.microsoft.com/office/drawing/2014/main" id="{636B237F-B46C-E444-A0DD-8D3C5D361358}"/>
              </a:ext>
            </a:extLst>
          </p:cNvPr>
          <p:cNvSpPr txBox="1"/>
          <p:nvPr/>
        </p:nvSpPr>
        <p:spPr>
          <a:xfrm>
            <a:off x="1099902" y="4378044"/>
            <a:ext cx="155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CPU</a:t>
            </a:r>
            <a:r>
              <a:rPr lang="ja-JP" altLang="en-US" sz="1200">
                <a:latin typeface="+mn-ea"/>
              </a:rPr>
              <a:t>平均使用率が</a:t>
            </a:r>
            <a:r>
              <a:rPr lang="en-US" altLang="ja-JP" sz="1200" dirty="0">
                <a:latin typeface="+mn-ea"/>
              </a:rPr>
              <a:t>80</a:t>
            </a:r>
            <a:r>
              <a:rPr lang="ja-JP" altLang="en-US" sz="1200">
                <a:latin typeface="+mn-ea"/>
              </a:rPr>
              <a:t>未満になった</a:t>
            </a:r>
            <a:endParaRPr lang="en-US" sz="1200" dirty="0">
              <a:latin typeface="+mn-ea"/>
            </a:endParaRPr>
          </a:p>
        </p:txBody>
      </p:sp>
      <p:sp>
        <p:nvSpPr>
          <p:cNvPr id="48" name="Rounded Rectangle 10">
            <a:extLst>
              <a:ext uri="{FF2B5EF4-FFF2-40B4-BE49-F238E27FC236}">
                <a16:creationId xmlns:a16="http://schemas.microsoft.com/office/drawing/2014/main" id="{D9830B7B-E23F-CC4A-84B0-A00DCFD8B05B}"/>
              </a:ext>
            </a:extLst>
          </p:cNvPr>
          <p:cNvSpPr/>
          <p:nvPr/>
        </p:nvSpPr>
        <p:spPr>
          <a:xfrm>
            <a:off x="915782" y="5165213"/>
            <a:ext cx="2755265" cy="78633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+mn-ea"/>
              <a:cs typeface="Helvetica Neue"/>
            </a:endParaRPr>
          </a:p>
        </p:txBody>
      </p:sp>
      <p:sp>
        <p:nvSpPr>
          <p:cNvPr id="49" name="TextBox 185">
            <a:extLst>
              <a:ext uri="{FF2B5EF4-FFF2-40B4-BE49-F238E27FC236}">
                <a16:creationId xmlns:a16="http://schemas.microsoft.com/office/drawing/2014/main" id="{1BF46476-4E39-4C4E-8E74-E930C8908A2B}"/>
              </a:ext>
            </a:extLst>
          </p:cNvPr>
          <p:cNvSpPr txBox="1"/>
          <p:nvPr/>
        </p:nvSpPr>
        <p:spPr>
          <a:xfrm>
            <a:off x="1099902" y="4954757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Auto Scaling group</a:t>
            </a:r>
          </a:p>
        </p:txBody>
      </p:sp>
      <p:pic>
        <p:nvPicPr>
          <p:cNvPr id="50" name="Picture 131">
            <a:extLst>
              <a:ext uri="{FF2B5EF4-FFF2-40B4-BE49-F238E27FC236}">
                <a16:creationId xmlns:a16="http://schemas.microsoft.com/office/drawing/2014/main" id="{F9FE34A2-7453-A246-B68C-B2788B08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38" y="5366400"/>
            <a:ext cx="349968" cy="362931"/>
          </a:xfrm>
          <a:prstGeom prst="rect">
            <a:avLst/>
          </a:prstGeom>
        </p:spPr>
      </p:pic>
      <p:pic>
        <p:nvPicPr>
          <p:cNvPr id="51" name="Picture 131">
            <a:extLst>
              <a:ext uri="{FF2B5EF4-FFF2-40B4-BE49-F238E27FC236}">
                <a16:creationId xmlns:a16="http://schemas.microsoft.com/office/drawing/2014/main" id="{4F48B10A-1639-084F-B53E-D3BBD3C0F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09" y="5366399"/>
            <a:ext cx="349968" cy="362931"/>
          </a:xfrm>
          <a:prstGeom prst="rect">
            <a:avLst/>
          </a:prstGeom>
        </p:spPr>
      </p:pic>
      <p:pic>
        <p:nvPicPr>
          <p:cNvPr id="52" name="Picture 131">
            <a:extLst>
              <a:ext uri="{FF2B5EF4-FFF2-40B4-BE49-F238E27FC236}">
                <a16:creationId xmlns:a16="http://schemas.microsoft.com/office/drawing/2014/main" id="{88771A2B-A616-A549-9585-211765691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31" y="5373698"/>
            <a:ext cx="349968" cy="362931"/>
          </a:xfrm>
          <a:prstGeom prst="rect">
            <a:avLst/>
          </a:prstGeom>
        </p:spPr>
      </p:pic>
      <p:pic>
        <p:nvPicPr>
          <p:cNvPr id="53" name="Picture 131">
            <a:extLst>
              <a:ext uri="{FF2B5EF4-FFF2-40B4-BE49-F238E27FC236}">
                <a16:creationId xmlns:a16="http://schemas.microsoft.com/office/drawing/2014/main" id="{5BDA3D2F-AFDB-1942-B9F7-B0A0E19C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9" y="5373697"/>
            <a:ext cx="349968" cy="362931"/>
          </a:xfrm>
          <a:prstGeom prst="rect">
            <a:avLst/>
          </a:prstGeom>
          <a:ln>
            <a:noFill/>
          </a:ln>
        </p:spPr>
      </p:pic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98AC3374-488C-B64C-B425-E51119A0AA8D}"/>
              </a:ext>
            </a:extLst>
          </p:cNvPr>
          <p:cNvSpPr/>
          <p:nvPr/>
        </p:nvSpPr>
        <p:spPr>
          <a:xfrm rot="5400000">
            <a:off x="2915713" y="5594720"/>
            <a:ext cx="184667" cy="95639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TextBox 185">
            <a:extLst>
              <a:ext uri="{FF2B5EF4-FFF2-40B4-BE49-F238E27FC236}">
                <a16:creationId xmlns:a16="http://schemas.microsoft.com/office/drawing/2014/main" id="{5913075B-632F-634D-BC89-E9E7DADDA0DB}"/>
              </a:ext>
            </a:extLst>
          </p:cNvPr>
          <p:cNvSpPr txBox="1"/>
          <p:nvPr/>
        </p:nvSpPr>
        <p:spPr>
          <a:xfrm>
            <a:off x="2231639" y="6181842"/>
            <a:ext cx="155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>
                <a:latin typeface="+mn-ea"/>
              </a:rPr>
              <a:t>スケールイン</a:t>
            </a:r>
            <a:endParaRPr lang="en-US" sz="1200" dirty="0">
              <a:latin typeface="+mn-ea"/>
            </a:endParaRP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F15DC97B-D1D6-ED4C-9181-3E36DDEC8A05}"/>
              </a:ext>
            </a:extLst>
          </p:cNvPr>
          <p:cNvSpPr/>
          <p:nvPr/>
        </p:nvSpPr>
        <p:spPr>
          <a:xfrm rot="2714463">
            <a:off x="2469197" y="5320286"/>
            <a:ext cx="497245" cy="469752"/>
          </a:xfrm>
          <a:prstGeom prst="plus">
            <a:avLst>
              <a:gd name="adj" fmla="val 470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十字形 55">
            <a:extLst>
              <a:ext uri="{FF2B5EF4-FFF2-40B4-BE49-F238E27FC236}">
                <a16:creationId xmlns:a16="http://schemas.microsoft.com/office/drawing/2014/main" id="{4F6F26B8-DEBA-964B-96A2-3AF8F6F4DAEC}"/>
              </a:ext>
            </a:extLst>
          </p:cNvPr>
          <p:cNvSpPr/>
          <p:nvPr/>
        </p:nvSpPr>
        <p:spPr>
          <a:xfrm rot="2714463">
            <a:off x="3065348" y="5338216"/>
            <a:ext cx="497245" cy="469752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39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172</Words>
  <Application>Microsoft Macintosh PowerPoint</Application>
  <PresentationFormat>ワイド画面</PresentationFormat>
  <Paragraphs>106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Calibri</vt:lpstr>
      <vt:lpstr>Helvetica Neue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荒木 泰詞</dc:creator>
  <cp:lastModifiedBy>荒木 泰詞</cp:lastModifiedBy>
  <cp:revision>15</cp:revision>
  <dcterms:created xsi:type="dcterms:W3CDTF">2018-08-20T06:22:35Z</dcterms:created>
  <dcterms:modified xsi:type="dcterms:W3CDTF">2018-08-21T06:43:08Z</dcterms:modified>
</cp:coreProperties>
</file>