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4" r:id="rId4"/>
  </p:sldMasterIdLst>
  <p:notesMasterIdLst>
    <p:notesMasterId r:id="rId13"/>
  </p:notesMasterIdLst>
  <p:sldIdLst>
    <p:sldId id="2147468605" r:id="rId5"/>
    <p:sldId id="2147468611" r:id="rId6"/>
    <p:sldId id="2147468616" r:id="rId7"/>
    <p:sldId id="2147468612" r:id="rId8"/>
    <p:sldId id="2147468614" r:id="rId9"/>
    <p:sldId id="2147468615" r:id="rId10"/>
    <p:sldId id="2147468617" r:id="rId11"/>
    <p:sldId id="2147468610" r:id="rId12"/>
  </p:sldIdLst>
  <p:sldSz cx="12192000" cy="6858000"/>
  <p:notesSz cx="6858000" cy="9144000"/>
  <p:defaultTextStyle>
    <a:defPPr>
      <a:defRPr lang="en-US"/>
    </a:defPPr>
    <a:lvl1pPr marL="0" indent="0" algn="l" rtl="0" eaLnBrk="1" fontAlgn="base" hangingPunct="1">
      <a:lnSpc>
        <a:spcPct val="100000"/>
      </a:lnSpc>
      <a:spcBef>
        <a:spcPts val="800"/>
      </a:spcBef>
      <a:spcAft>
        <a:spcPts val="300"/>
      </a:spcAft>
      <a:buClr>
        <a:schemeClr val="accent1"/>
      </a:buClr>
      <a:buSzPct val="110000"/>
      <a:buFont typeface="Arial" panose="020B0604020202020204" pitchFamily="34" charset="0"/>
      <a:buNone/>
      <a:defRPr sz="2000" b="0" i="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22250" indent="-212725" algn="l" rtl="0" eaLnBrk="1" fontAlgn="base" hangingPunct="1">
      <a:lnSpc>
        <a:spcPct val="100000"/>
      </a:lnSpc>
      <a:spcBef>
        <a:spcPts val="0"/>
      </a:spcBef>
      <a:spcAft>
        <a:spcPct val="0"/>
      </a:spcAft>
      <a:buClr>
        <a:schemeClr val="accent1"/>
      </a:buClr>
      <a:buSzPct val="110000"/>
      <a:buFont typeface="Arial" panose="020B0604020202020204" pitchFamily="34" charset="0"/>
      <a:buChar char="•"/>
      <a:tabLst/>
      <a:defRPr sz="1800" kern="1200">
        <a:solidFill>
          <a:schemeClr val="tx1"/>
        </a:solidFill>
        <a:latin typeface="+mj-lt"/>
        <a:ea typeface="ＭＳ Ｐゴシック" charset="0"/>
        <a:cs typeface="HelveticaNeueLT Std"/>
      </a:defRPr>
    </a:lvl2pPr>
    <a:lvl3pPr marL="468000" indent="-2268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115000"/>
      <a:buFont typeface="Arial" panose="020B0604020202020204" pitchFamily="34" charset="0"/>
      <a:buChar char="•"/>
      <a:defRPr sz="1600" kern="1200">
        <a:solidFill>
          <a:schemeClr val="tx1"/>
        </a:solidFill>
        <a:latin typeface="+mj-lt"/>
        <a:ea typeface="ＭＳ Ｐゴシック" charset="0"/>
        <a:cs typeface="HelveticaNeueLT Std"/>
      </a:defRPr>
    </a:lvl3pPr>
    <a:lvl4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4pPr>
    <a:lvl5pPr marL="666000" indent="-212400" algn="l" rtl="0" eaLnBrk="1" fontAlgn="base" hangingPunct="1">
      <a:lnSpc>
        <a:spcPct val="100000"/>
      </a:lnSpc>
      <a:spcBef>
        <a:spcPts val="200"/>
      </a:spcBef>
      <a:spcAft>
        <a:spcPct val="0"/>
      </a:spcAft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+mj-lt"/>
        <a:ea typeface="ＭＳ Ｐゴシック" charset="0"/>
        <a:cs typeface="HelveticaNeueLT Std"/>
      </a:defRPr>
    </a:lvl5pPr>
    <a:lvl6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tabLst/>
      <a:defRPr lang="en-US" sz="1400" kern="1200" baseline="0" dirty="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666000" indent="-212400" algn="l" defTabSz="1219124" rtl="0" eaLnBrk="1" latinLnBrk="0" hangingPunct="1">
      <a:lnSpc>
        <a:spcPct val="100000"/>
      </a:lnSpc>
      <a:spcBef>
        <a:spcPts val="200"/>
      </a:spcBef>
      <a:buClr>
        <a:schemeClr val="accent1"/>
      </a:buClr>
      <a:buSzPct val="85000"/>
      <a:buFont typeface="Wingdings" pitchFamily="2" charset="2"/>
      <a:buChar char="§"/>
      <a:defRPr lang="en-US" sz="1400" kern="1200" baseline="0" dirty="0" smtClean="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2" orient="horz" pos="1389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A9B"/>
    <a:srgbClr val="7EA4FB"/>
    <a:srgbClr val="97B2BD"/>
    <a:srgbClr val="FAFAFA"/>
    <a:srgbClr val="2B2937"/>
    <a:srgbClr val="292929"/>
    <a:srgbClr val="1A6AFF"/>
    <a:srgbClr val="1A69FF"/>
    <a:srgbClr val="66667C"/>
    <a:srgbClr val="286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1EEB318-68D2-413D-8D9D-776C0A3E2C2C}" styleName="OpenText Custom Table">
    <a:wholeTbl>
      <a:tcTxStyle>
        <a:fontRef idx="minor"/>
        <a:schemeClr val="dk2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dk2"/>
              </a:solidFill>
            </a:ln>
          </a:top>
          <a:bottom>
            <a:ln w="20000" cmpd="sng">
              <a:solidFill>
                <a:schemeClr val="dk1"/>
              </a:solidFill>
            </a:ln>
          </a:bottom>
          <a:insideH>
            <a:ln w="0" cmpd="sng">
              <a:solidFill>
                <a:schemeClr val="lt1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chemeClr val="accent1">
              <a:tint val="10000"/>
            </a:schemeClr>
          </a:solidFill>
        </a:fill>
      </a:tcStyle>
    </a:band2H>
    <a:band1V>
      <a:tcStyle>
        <a:tcBdr/>
      </a:tcStyle>
    </a:band1V>
    <a:band2V>
      <a:tcStyle>
        <a:tcBdr/>
        <a:fill>
          <a:solidFill>
            <a:schemeClr val="accent1">
              <a:tint val="10000"/>
            </a:schemeClr>
          </a:solidFill>
        </a:fill>
      </a:tcStyle>
    </a:band2V>
    <a:firstRow>
      <a:tcTxStyle b="on">
        <a:fontRef idx="minor"/>
        <a:schemeClr val="lt1"/>
      </a:tcTxStyle>
      <a:tcStyle>
        <a:tcBdr/>
        <a:fill>
          <a:solidFill>
            <a:schemeClr val="dk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5852" autoAdjust="0"/>
  </p:normalViewPr>
  <p:slideViewPr>
    <p:cSldViewPr snapToGrid="0">
      <p:cViewPr varScale="1">
        <p:scale>
          <a:sx n="112" d="100"/>
          <a:sy n="112" d="100"/>
        </p:scale>
        <p:origin x="1194" y="96"/>
      </p:cViewPr>
      <p:guideLst>
        <p:guide orient="horz" pos="13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FEC565-B138-40D7-992E-9DF0EB692F01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3F1010F0-400C-4F9C-970B-370D58E49AF4}">
      <dgm:prSet phldrT="[Text]"/>
      <dgm:spPr/>
      <dgm:t>
        <a:bodyPr/>
        <a:lstStyle/>
        <a:p>
          <a:r>
            <a:rPr lang="en-NL" dirty="0"/>
            <a:t>25.1</a:t>
          </a:r>
        </a:p>
      </dgm:t>
    </dgm:pt>
    <dgm:pt modelId="{3D873E2C-0CA1-4D8E-8407-D92C2C76CE11}" type="parTrans" cxnId="{18DFBAC2-DBE3-419F-9346-F699252725A8}">
      <dgm:prSet/>
      <dgm:spPr/>
      <dgm:t>
        <a:bodyPr/>
        <a:lstStyle/>
        <a:p>
          <a:endParaRPr lang="en-NL"/>
        </a:p>
      </dgm:t>
    </dgm:pt>
    <dgm:pt modelId="{2732DF66-47AA-4856-94C0-D53EEC150CAF}" type="sibTrans" cxnId="{18DFBAC2-DBE3-419F-9346-F699252725A8}">
      <dgm:prSet/>
      <dgm:spPr/>
      <dgm:t>
        <a:bodyPr/>
        <a:lstStyle/>
        <a:p>
          <a:endParaRPr lang="en-NL"/>
        </a:p>
      </dgm:t>
    </dgm:pt>
    <dgm:pt modelId="{59C8D5B8-3B4F-4042-B3D1-EC5427520424}">
      <dgm:prSet phldrT="[Text]"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Denial of Service: Regular Expression</a:t>
          </a:r>
          <a:endParaRPr lang="en-NL" sz="1400" b="1" dirty="0"/>
        </a:p>
      </dgm:t>
    </dgm:pt>
    <dgm:pt modelId="{460210F7-6EC1-40F1-B4AA-9FA31D3F82C6}" type="parTrans" cxnId="{26089679-63CD-4BA0-A39D-7A7F9869BBBE}">
      <dgm:prSet/>
      <dgm:spPr/>
      <dgm:t>
        <a:bodyPr/>
        <a:lstStyle/>
        <a:p>
          <a:endParaRPr lang="en-NL"/>
        </a:p>
      </dgm:t>
    </dgm:pt>
    <dgm:pt modelId="{F2BB53CC-CB95-46BF-8EE0-7971EF257AA1}" type="sibTrans" cxnId="{26089679-63CD-4BA0-A39D-7A7F9869BBBE}">
      <dgm:prSet/>
      <dgm:spPr/>
      <dgm:t>
        <a:bodyPr/>
        <a:lstStyle/>
        <a:p>
          <a:endParaRPr lang="en-NL"/>
        </a:p>
      </dgm:t>
    </dgm:pt>
    <dgm:pt modelId="{B0E2AA2D-B8FE-47B9-AD5A-F050FC3764E1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Insecure Transport</a:t>
          </a:r>
        </a:p>
      </dgm:t>
    </dgm:pt>
    <dgm:pt modelId="{C01F8DEC-9134-4C89-9471-B17F1D7FA6C3}" type="parTrans" cxnId="{D8C1B6B2-F02A-4DB1-8B9D-1290E8F688F5}">
      <dgm:prSet/>
      <dgm:spPr/>
      <dgm:t>
        <a:bodyPr/>
        <a:lstStyle/>
        <a:p>
          <a:endParaRPr lang="en-NL"/>
        </a:p>
      </dgm:t>
    </dgm:pt>
    <dgm:pt modelId="{E2499CCE-1EB6-4D1F-AC3B-7F1B9F0EF8FA}" type="sibTrans" cxnId="{D8C1B6B2-F02A-4DB1-8B9D-1290E8F688F5}">
      <dgm:prSet/>
      <dgm:spPr/>
      <dgm:t>
        <a:bodyPr/>
        <a:lstStyle/>
        <a:p>
          <a:endParaRPr lang="en-NL"/>
        </a:p>
      </dgm:t>
    </dgm:pt>
    <dgm:pt modelId="{85F1F0EB-1F59-4419-9814-72FD82ABEC51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Missing XML Validation</a:t>
          </a:r>
        </a:p>
      </dgm:t>
    </dgm:pt>
    <dgm:pt modelId="{285688D9-30B0-4A60-A1F6-D8C0E0852E0B}" type="parTrans" cxnId="{4A3B1808-83DB-4A56-B624-4117F20E65AC}">
      <dgm:prSet/>
      <dgm:spPr/>
      <dgm:t>
        <a:bodyPr/>
        <a:lstStyle/>
        <a:p>
          <a:endParaRPr lang="en-NL"/>
        </a:p>
      </dgm:t>
    </dgm:pt>
    <dgm:pt modelId="{0D7B9CB3-3AD0-49AA-8EC6-487FF64FFEF2}" type="sibTrans" cxnId="{4A3B1808-83DB-4A56-B624-4117F20E65AC}">
      <dgm:prSet/>
      <dgm:spPr/>
      <dgm:t>
        <a:bodyPr/>
        <a:lstStyle/>
        <a:p>
          <a:endParaRPr lang="en-NL"/>
        </a:p>
      </dgm:t>
    </dgm:pt>
    <dgm:pt modelId="{5E6169C3-8BA1-4825-A879-0925729AA164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Path Manipulation: Zip Entry Overwrite</a:t>
          </a:r>
        </a:p>
      </dgm:t>
    </dgm:pt>
    <dgm:pt modelId="{7ED33E78-0825-4C45-AEBA-DBE6540FCA58}" type="parTrans" cxnId="{C1990435-7FE5-4C7A-8F79-8D364824DABD}">
      <dgm:prSet/>
      <dgm:spPr/>
      <dgm:t>
        <a:bodyPr/>
        <a:lstStyle/>
        <a:p>
          <a:endParaRPr lang="en-NL"/>
        </a:p>
      </dgm:t>
    </dgm:pt>
    <dgm:pt modelId="{0898047C-6314-4B81-85DF-EB3919412C54}" type="sibTrans" cxnId="{C1990435-7FE5-4C7A-8F79-8D364824DABD}">
      <dgm:prSet/>
      <dgm:spPr/>
      <dgm:t>
        <a:bodyPr/>
        <a:lstStyle/>
        <a:p>
          <a:endParaRPr lang="en-NL"/>
        </a:p>
      </dgm:t>
    </dgm:pt>
    <dgm:pt modelId="{5951239E-31E2-4017-95E1-2FC9395E1506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>
              <a:solidFill>
                <a:srgbClr val="000000"/>
              </a:solidFill>
              <a:effectLst/>
              <a:latin typeface="Aktiv Grotesk reg"/>
            </a:rPr>
            <a:t>Server-Side Request Forgery</a:t>
          </a:r>
          <a:endParaRPr lang="en-US" sz="1400" b="1" i="0" dirty="0">
            <a:solidFill>
              <a:srgbClr val="000000"/>
            </a:solidFill>
            <a:effectLst/>
            <a:latin typeface="Aktiv Grotesk reg"/>
          </a:endParaRPr>
        </a:p>
      </dgm:t>
    </dgm:pt>
    <dgm:pt modelId="{387DF178-4A3E-4768-815F-9CCE9C22CCA9}" type="parTrans" cxnId="{3A39F641-55D2-4F4A-B183-B9ECB6F1A558}">
      <dgm:prSet/>
      <dgm:spPr/>
      <dgm:t>
        <a:bodyPr/>
        <a:lstStyle/>
        <a:p>
          <a:endParaRPr lang="en-NL"/>
        </a:p>
      </dgm:t>
    </dgm:pt>
    <dgm:pt modelId="{A0D5D154-9EC5-4B9E-92F4-D660574AADAA}" type="sibTrans" cxnId="{3A39F641-55D2-4F4A-B183-B9ECB6F1A558}">
      <dgm:prSet/>
      <dgm:spPr/>
      <dgm:t>
        <a:bodyPr/>
        <a:lstStyle/>
        <a:p>
          <a:endParaRPr lang="en-NL"/>
        </a:p>
      </dgm:t>
    </dgm:pt>
    <dgm:pt modelId="{42B4886E-7060-4AE0-903E-A800C6C3AD8D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>
              <a:solidFill>
                <a:srgbClr val="000000"/>
              </a:solidFill>
              <a:effectLst/>
              <a:latin typeface="Aktiv Grotesk reg"/>
            </a:rPr>
            <a:t>Setting Manipulation</a:t>
          </a:r>
          <a:endParaRPr lang="en-US" sz="1400" b="1" i="0" dirty="0">
            <a:solidFill>
              <a:srgbClr val="000000"/>
            </a:solidFill>
            <a:effectLst/>
            <a:latin typeface="Aktiv Grotesk reg"/>
          </a:endParaRPr>
        </a:p>
      </dgm:t>
    </dgm:pt>
    <dgm:pt modelId="{1F73FA3C-1BD8-4EE9-AB69-AE38C81A8A4D}" type="parTrans" cxnId="{580E91DD-5DB2-4FBE-896B-7452D4939B09}">
      <dgm:prSet/>
      <dgm:spPr/>
      <dgm:t>
        <a:bodyPr/>
        <a:lstStyle/>
        <a:p>
          <a:endParaRPr lang="en-NL"/>
        </a:p>
      </dgm:t>
    </dgm:pt>
    <dgm:pt modelId="{D02742FC-1E8C-49B5-9238-F35D08DF0120}" type="sibTrans" cxnId="{580E91DD-5DB2-4FBE-896B-7452D4939B09}">
      <dgm:prSet/>
      <dgm:spPr/>
      <dgm:t>
        <a:bodyPr/>
        <a:lstStyle/>
        <a:p>
          <a:endParaRPr lang="en-NL"/>
        </a:p>
      </dgm:t>
    </dgm:pt>
    <dgm:pt modelId="{B47F4A42-CA91-4F2F-AF1B-ECF243FF54F6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>
              <a:solidFill>
                <a:srgbClr val="000000"/>
              </a:solidFill>
              <a:effectLst/>
              <a:latin typeface="Aktiv Grotesk reg"/>
            </a:rPr>
            <a:t>Unreleased Resource: Database</a:t>
          </a:r>
          <a:endParaRPr lang="en-US" sz="1400" b="1" i="0" dirty="0">
            <a:solidFill>
              <a:srgbClr val="000000"/>
            </a:solidFill>
            <a:effectLst/>
            <a:latin typeface="Aktiv Grotesk reg"/>
          </a:endParaRPr>
        </a:p>
      </dgm:t>
    </dgm:pt>
    <dgm:pt modelId="{7C78B64C-08F4-4DFF-972E-333AA0A520D9}" type="parTrans" cxnId="{5A99918D-F9D2-4930-8DFB-1F9560F6A2D3}">
      <dgm:prSet/>
      <dgm:spPr/>
      <dgm:t>
        <a:bodyPr/>
        <a:lstStyle/>
        <a:p>
          <a:endParaRPr lang="en-NL"/>
        </a:p>
      </dgm:t>
    </dgm:pt>
    <dgm:pt modelId="{D6AF42EB-35BD-4DF5-89CF-D8C7876A092D}" type="sibTrans" cxnId="{5A99918D-F9D2-4930-8DFB-1F9560F6A2D3}">
      <dgm:prSet/>
      <dgm:spPr/>
      <dgm:t>
        <a:bodyPr/>
        <a:lstStyle/>
        <a:p>
          <a:endParaRPr lang="en-NL"/>
        </a:p>
      </dgm:t>
    </dgm:pt>
    <dgm:pt modelId="{70D5AD62-5203-4212-9D14-B37905C5CC3B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>
              <a:solidFill>
                <a:srgbClr val="000000"/>
              </a:solidFill>
              <a:effectLst/>
              <a:latin typeface="Aktiv Grotesk reg"/>
            </a:rPr>
            <a:t>Unreleased Resource: Sockets</a:t>
          </a:r>
          <a:endParaRPr lang="en-US" sz="1400" b="1" i="0" dirty="0">
            <a:solidFill>
              <a:srgbClr val="000000"/>
            </a:solidFill>
            <a:effectLst/>
            <a:latin typeface="Aktiv Grotesk reg"/>
          </a:endParaRPr>
        </a:p>
      </dgm:t>
    </dgm:pt>
    <dgm:pt modelId="{AEE6B710-515A-4A56-A969-CAB1CA96D43E}" type="parTrans" cxnId="{782B1194-D144-4FDE-A0F6-8FBFD0C619D7}">
      <dgm:prSet/>
      <dgm:spPr/>
      <dgm:t>
        <a:bodyPr/>
        <a:lstStyle/>
        <a:p>
          <a:endParaRPr lang="en-NL"/>
        </a:p>
      </dgm:t>
    </dgm:pt>
    <dgm:pt modelId="{C2C5A0C3-5E88-4EDF-8D09-2E7CABD782AB}" type="sibTrans" cxnId="{782B1194-D144-4FDE-A0F6-8FBFD0C619D7}">
      <dgm:prSet/>
      <dgm:spPr/>
      <dgm:t>
        <a:bodyPr/>
        <a:lstStyle/>
        <a:p>
          <a:endParaRPr lang="en-NL"/>
        </a:p>
      </dgm:t>
    </dgm:pt>
    <dgm:pt modelId="{230C084B-ADD6-4BB8-80EA-26E64A44A6C3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XML Entity Expansion Injection</a:t>
          </a:r>
        </a:p>
      </dgm:t>
    </dgm:pt>
    <dgm:pt modelId="{DDDFE443-0DE8-4B9B-9F20-35FB875B8360}" type="parTrans" cxnId="{F2DB51B3-966F-4BD6-8F92-DB812ACEEA32}">
      <dgm:prSet/>
      <dgm:spPr/>
      <dgm:t>
        <a:bodyPr/>
        <a:lstStyle/>
        <a:p>
          <a:endParaRPr lang="en-NL"/>
        </a:p>
      </dgm:t>
    </dgm:pt>
    <dgm:pt modelId="{6A3EFF58-875F-40E6-925A-6A5B0C366EF7}" type="sibTrans" cxnId="{F2DB51B3-966F-4BD6-8F92-DB812ACEEA32}">
      <dgm:prSet/>
      <dgm:spPr/>
      <dgm:t>
        <a:bodyPr/>
        <a:lstStyle/>
        <a:p>
          <a:endParaRPr lang="en-NL"/>
        </a:p>
      </dgm:t>
    </dgm:pt>
    <dgm:pt modelId="{76AAEACD-8163-4A1E-BF1A-B2A2B601150F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XML External Entity Injection</a:t>
          </a:r>
        </a:p>
      </dgm:t>
    </dgm:pt>
    <dgm:pt modelId="{EF643AE1-71C0-4732-AE11-D0B00B5A55B3}" type="parTrans" cxnId="{E7510FF4-617D-4FBC-A35D-AD31045CBA8A}">
      <dgm:prSet/>
      <dgm:spPr/>
      <dgm:t>
        <a:bodyPr/>
        <a:lstStyle/>
        <a:p>
          <a:endParaRPr lang="en-NL"/>
        </a:p>
      </dgm:t>
    </dgm:pt>
    <dgm:pt modelId="{2B0569DD-B0B9-43B5-96C2-7E7E66CAD368}" type="sibTrans" cxnId="{E7510FF4-617D-4FBC-A35D-AD31045CBA8A}">
      <dgm:prSet/>
      <dgm:spPr/>
      <dgm:t>
        <a:bodyPr/>
        <a:lstStyle/>
        <a:p>
          <a:endParaRPr lang="en-NL"/>
        </a:p>
      </dgm:t>
    </dgm:pt>
    <dgm:pt modelId="{558C3479-63B2-4A30-A8CC-61302DAB2005}">
      <dgm:prSet custT="1"/>
      <dgm:spPr/>
      <dgm:t>
        <a:bodyPr/>
        <a:lstStyle/>
        <a:p>
          <a:pPr>
            <a:buFont typeface="Courier New" panose="02070309020205020404" pitchFamily="49" charset="0"/>
            <a:buChar char="o"/>
          </a:pPr>
          <a:r>
            <a:rPr lang="en-US" sz="1400" b="1" i="0" dirty="0">
              <a:solidFill>
                <a:srgbClr val="000000"/>
              </a:solidFill>
              <a:effectLst/>
              <a:latin typeface="Aktiv Grotesk reg"/>
            </a:rPr>
            <a:t>XML Injection</a:t>
          </a:r>
          <a:endParaRPr lang="en-US" sz="1400" b="1" dirty="0"/>
        </a:p>
      </dgm:t>
    </dgm:pt>
    <dgm:pt modelId="{0D34EB21-C51B-48C2-BFD6-8D119F7B3CDD}" type="parTrans" cxnId="{BAE042A1-4C4A-439D-8563-3ED7BEACD6D5}">
      <dgm:prSet/>
      <dgm:spPr/>
      <dgm:t>
        <a:bodyPr/>
        <a:lstStyle/>
        <a:p>
          <a:endParaRPr lang="en-NL"/>
        </a:p>
      </dgm:t>
    </dgm:pt>
    <dgm:pt modelId="{3A59E5E1-57E8-4D0D-BE3C-8D19FBF06EC6}" type="sibTrans" cxnId="{BAE042A1-4C4A-439D-8563-3ED7BEACD6D5}">
      <dgm:prSet/>
      <dgm:spPr/>
      <dgm:t>
        <a:bodyPr/>
        <a:lstStyle/>
        <a:p>
          <a:endParaRPr lang="en-NL"/>
        </a:p>
      </dgm:t>
    </dgm:pt>
    <dgm:pt modelId="{57369E3D-BF08-4270-8377-EBA7972955FD}" type="pres">
      <dgm:prSet presAssocID="{A1FEC565-B138-40D7-992E-9DF0EB692F01}" presName="Name0" presStyleCnt="0">
        <dgm:presLayoutVars>
          <dgm:chMax/>
          <dgm:chPref/>
          <dgm:dir/>
          <dgm:animLvl val="lvl"/>
        </dgm:presLayoutVars>
      </dgm:prSet>
      <dgm:spPr/>
    </dgm:pt>
    <dgm:pt modelId="{F5EA6947-9816-40B9-8DC8-9714617205B8}" type="pres">
      <dgm:prSet presAssocID="{3F1010F0-400C-4F9C-970B-370D58E49AF4}" presName="composite" presStyleCnt="0"/>
      <dgm:spPr/>
    </dgm:pt>
    <dgm:pt modelId="{EED4C207-BC2D-4ABD-B2C5-98B43F06E911}" type="pres">
      <dgm:prSet presAssocID="{3F1010F0-400C-4F9C-970B-370D58E49AF4}" presName="Parent1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5AFC6F72-2D24-480A-A6D1-20C2A0523C84}" type="pres">
      <dgm:prSet presAssocID="{3F1010F0-400C-4F9C-970B-370D58E49AF4}" presName="Childtext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C247E3DA-9DA2-468B-80E6-D947D397BC0B}" type="pres">
      <dgm:prSet presAssocID="{3F1010F0-400C-4F9C-970B-370D58E49AF4}" presName="BalanceSpacing" presStyleCnt="0"/>
      <dgm:spPr/>
    </dgm:pt>
    <dgm:pt modelId="{4DC8A05B-E034-47E0-879E-FFE9814D1538}" type="pres">
      <dgm:prSet presAssocID="{3F1010F0-400C-4F9C-970B-370D58E49AF4}" presName="BalanceSpacing1" presStyleCnt="0"/>
      <dgm:spPr/>
    </dgm:pt>
    <dgm:pt modelId="{DBC209B1-FCC3-48F6-92A6-A32B0AA3010E}" type="pres">
      <dgm:prSet presAssocID="{2732DF66-47AA-4856-94C0-D53EEC150CAF}" presName="Accent1Text" presStyleLbl="node1" presStyleIdx="1" presStyleCnt="2"/>
      <dgm:spPr/>
    </dgm:pt>
  </dgm:ptLst>
  <dgm:cxnLst>
    <dgm:cxn modelId="{920E7804-6F21-434C-B960-B4F6BCED06C7}" type="presOf" srcId="{A1FEC565-B138-40D7-992E-9DF0EB692F01}" destId="{57369E3D-BF08-4270-8377-EBA7972955FD}" srcOrd="0" destOrd="0" presId="urn:microsoft.com/office/officeart/2008/layout/AlternatingHexagons"/>
    <dgm:cxn modelId="{4A3B1808-83DB-4A56-B624-4117F20E65AC}" srcId="{3F1010F0-400C-4F9C-970B-370D58E49AF4}" destId="{85F1F0EB-1F59-4419-9814-72FD82ABEC51}" srcOrd="2" destOrd="0" parTransId="{285688D9-30B0-4A60-A1F6-D8C0E0852E0B}" sibTransId="{0D7B9CB3-3AD0-49AA-8EC6-487FF64FFEF2}"/>
    <dgm:cxn modelId="{2F2CA615-B611-4575-872D-5B32E6762928}" type="presOf" srcId="{3F1010F0-400C-4F9C-970B-370D58E49AF4}" destId="{EED4C207-BC2D-4ABD-B2C5-98B43F06E911}" srcOrd="0" destOrd="0" presId="urn:microsoft.com/office/officeart/2008/layout/AlternatingHexagons"/>
    <dgm:cxn modelId="{A1099925-6525-426F-B45B-E7C30A106E26}" type="presOf" srcId="{2732DF66-47AA-4856-94C0-D53EEC150CAF}" destId="{DBC209B1-FCC3-48F6-92A6-A32B0AA3010E}" srcOrd="0" destOrd="0" presId="urn:microsoft.com/office/officeart/2008/layout/AlternatingHexagons"/>
    <dgm:cxn modelId="{053D682F-1F22-4AA0-B691-1513530257D8}" type="presOf" srcId="{5E6169C3-8BA1-4825-A879-0925729AA164}" destId="{5AFC6F72-2D24-480A-A6D1-20C2A0523C84}" srcOrd="0" destOrd="3" presId="urn:microsoft.com/office/officeart/2008/layout/AlternatingHexagons"/>
    <dgm:cxn modelId="{C1990435-7FE5-4C7A-8F79-8D364824DABD}" srcId="{3F1010F0-400C-4F9C-970B-370D58E49AF4}" destId="{5E6169C3-8BA1-4825-A879-0925729AA164}" srcOrd="3" destOrd="0" parTransId="{7ED33E78-0825-4C45-AEBA-DBE6540FCA58}" sibTransId="{0898047C-6314-4B81-85DF-EB3919412C54}"/>
    <dgm:cxn modelId="{3A39F641-55D2-4F4A-B183-B9ECB6F1A558}" srcId="{3F1010F0-400C-4F9C-970B-370D58E49AF4}" destId="{5951239E-31E2-4017-95E1-2FC9395E1506}" srcOrd="4" destOrd="0" parTransId="{387DF178-4A3E-4768-815F-9CCE9C22CCA9}" sibTransId="{A0D5D154-9EC5-4B9E-92F4-D660574AADAA}"/>
    <dgm:cxn modelId="{A9D00D46-94E3-4058-8F58-C4392A105007}" type="presOf" srcId="{558C3479-63B2-4A30-A8CC-61302DAB2005}" destId="{5AFC6F72-2D24-480A-A6D1-20C2A0523C84}" srcOrd="0" destOrd="10" presId="urn:microsoft.com/office/officeart/2008/layout/AlternatingHexagons"/>
    <dgm:cxn modelId="{EBE7CF4A-0A97-4D97-844F-C5AAE74C944C}" type="presOf" srcId="{76AAEACD-8163-4A1E-BF1A-B2A2B601150F}" destId="{5AFC6F72-2D24-480A-A6D1-20C2A0523C84}" srcOrd="0" destOrd="9" presId="urn:microsoft.com/office/officeart/2008/layout/AlternatingHexagons"/>
    <dgm:cxn modelId="{C11B8E4C-A588-49BE-A5E3-74DC40961D4C}" type="presOf" srcId="{B47F4A42-CA91-4F2F-AF1B-ECF243FF54F6}" destId="{5AFC6F72-2D24-480A-A6D1-20C2A0523C84}" srcOrd="0" destOrd="6" presId="urn:microsoft.com/office/officeart/2008/layout/AlternatingHexagons"/>
    <dgm:cxn modelId="{26089679-63CD-4BA0-A39D-7A7F9869BBBE}" srcId="{3F1010F0-400C-4F9C-970B-370D58E49AF4}" destId="{59C8D5B8-3B4F-4042-B3D1-EC5427520424}" srcOrd="0" destOrd="0" parTransId="{460210F7-6EC1-40F1-B4AA-9FA31D3F82C6}" sibTransId="{F2BB53CC-CB95-46BF-8EE0-7971EF257AA1}"/>
    <dgm:cxn modelId="{D0C3BF7A-8E99-4EEE-A03F-E97B16AAC513}" type="presOf" srcId="{70D5AD62-5203-4212-9D14-B37905C5CC3B}" destId="{5AFC6F72-2D24-480A-A6D1-20C2A0523C84}" srcOrd="0" destOrd="7" presId="urn:microsoft.com/office/officeart/2008/layout/AlternatingHexagons"/>
    <dgm:cxn modelId="{5A99918D-F9D2-4930-8DFB-1F9560F6A2D3}" srcId="{3F1010F0-400C-4F9C-970B-370D58E49AF4}" destId="{B47F4A42-CA91-4F2F-AF1B-ECF243FF54F6}" srcOrd="6" destOrd="0" parTransId="{7C78B64C-08F4-4DFF-972E-333AA0A520D9}" sibTransId="{D6AF42EB-35BD-4DF5-89CF-D8C7876A092D}"/>
    <dgm:cxn modelId="{782B1194-D144-4FDE-A0F6-8FBFD0C619D7}" srcId="{3F1010F0-400C-4F9C-970B-370D58E49AF4}" destId="{70D5AD62-5203-4212-9D14-B37905C5CC3B}" srcOrd="7" destOrd="0" parTransId="{AEE6B710-515A-4A56-A969-CAB1CA96D43E}" sibTransId="{C2C5A0C3-5E88-4EDF-8D09-2E7CABD782AB}"/>
    <dgm:cxn modelId="{8478B89F-2737-4795-BF87-968120D46AA4}" type="presOf" srcId="{42B4886E-7060-4AE0-903E-A800C6C3AD8D}" destId="{5AFC6F72-2D24-480A-A6D1-20C2A0523C84}" srcOrd="0" destOrd="5" presId="urn:microsoft.com/office/officeart/2008/layout/AlternatingHexagons"/>
    <dgm:cxn modelId="{BAE042A1-4C4A-439D-8563-3ED7BEACD6D5}" srcId="{3F1010F0-400C-4F9C-970B-370D58E49AF4}" destId="{558C3479-63B2-4A30-A8CC-61302DAB2005}" srcOrd="10" destOrd="0" parTransId="{0D34EB21-C51B-48C2-BFD6-8D119F7B3CDD}" sibTransId="{3A59E5E1-57E8-4D0D-BE3C-8D19FBF06EC6}"/>
    <dgm:cxn modelId="{CEDAF9A8-1F0E-4FE6-BFC5-C41214370587}" type="presOf" srcId="{85F1F0EB-1F59-4419-9814-72FD82ABEC51}" destId="{5AFC6F72-2D24-480A-A6D1-20C2A0523C84}" srcOrd="0" destOrd="2" presId="urn:microsoft.com/office/officeart/2008/layout/AlternatingHexagons"/>
    <dgm:cxn modelId="{D8C1B6B2-F02A-4DB1-8B9D-1290E8F688F5}" srcId="{3F1010F0-400C-4F9C-970B-370D58E49AF4}" destId="{B0E2AA2D-B8FE-47B9-AD5A-F050FC3764E1}" srcOrd="1" destOrd="0" parTransId="{C01F8DEC-9134-4C89-9471-B17F1D7FA6C3}" sibTransId="{E2499CCE-1EB6-4D1F-AC3B-7F1B9F0EF8FA}"/>
    <dgm:cxn modelId="{F2DB51B3-966F-4BD6-8F92-DB812ACEEA32}" srcId="{3F1010F0-400C-4F9C-970B-370D58E49AF4}" destId="{230C084B-ADD6-4BB8-80EA-26E64A44A6C3}" srcOrd="8" destOrd="0" parTransId="{DDDFE443-0DE8-4B9B-9F20-35FB875B8360}" sibTransId="{6A3EFF58-875F-40E6-925A-6A5B0C366EF7}"/>
    <dgm:cxn modelId="{930122BE-CD3E-4459-BD15-4BC55EF3D887}" type="presOf" srcId="{59C8D5B8-3B4F-4042-B3D1-EC5427520424}" destId="{5AFC6F72-2D24-480A-A6D1-20C2A0523C84}" srcOrd="0" destOrd="0" presId="urn:microsoft.com/office/officeart/2008/layout/AlternatingHexagons"/>
    <dgm:cxn modelId="{18DFBAC2-DBE3-419F-9346-F699252725A8}" srcId="{A1FEC565-B138-40D7-992E-9DF0EB692F01}" destId="{3F1010F0-400C-4F9C-970B-370D58E49AF4}" srcOrd="0" destOrd="0" parTransId="{3D873E2C-0CA1-4D8E-8407-D92C2C76CE11}" sibTransId="{2732DF66-47AA-4856-94C0-D53EEC150CAF}"/>
    <dgm:cxn modelId="{520C20C6-EB19-444E-BCEA-93C0C04C126C}" type="presOf" srcId="{230C084B-ADD6-4BB8-80EA-26E64A44A6C3}" destId="{5AFC6F72-2D24-480A-A6D1-20C2A0523C84}" srcOrd="0" destOrd="8" presId="urn:microsoft.com/office/officeart/2008/layout/AlternatingHexagons"/>
    <dgm:cxn modelId="{224547C9-E663-42FB-9289-9167CE1C87FF}" type="presOf" srcId="{B0E2AA2D-B8FE-47B9-AD5A-F050FC3764E1}" destId="{5AFC6F72-2D24-480A-A6D1-20C2A0523C84}" srcOrd="0" destOrd="1" presId="urn:microsoft.com/office/officeart/2008/layout/AlternatingHexagons"/>
    <dgm:cxn modelId="{580E91DD-5DB2-4FBE-896B-7452D4939B09}" srcId="{3F1010F0-400C-4F9C-970B-370D58E49AF4}" destId="{42B4886E-7060-4AE0-903E-A800C6C3AD8D}" srcOrd="5" destOrd="0" parTransId="{1F73FA3C-1BD8-4EE9-AB69-AE38C81A8A4D}" sibTransId="{D02742FC-1E8C-49B5-9238-F35D08DF0120}"/>
    <dgm:cxn modelId="{E7510FF4-617D-4FBC-A35D-AD31045CBA8A}" srcId="{3F1010F0-400C-4F9C-970B-370D58E49AF4}" destId="{76AAEACD-8163-4A1E-BF1A-B2A2B601150F}" srcOrd="9" destOrd="0" parTransId="{EF643AE1-71C0-4732-AE11-D0B00B5A55B3}" sibTransId="{2B0569DD-B0B9-43B5-96C2-7E7E66CAD368}"/>
    <dgm:cxn modelId="{5BA82AF7-60D5-4030-BDE0-7659ED2F5B1E}" type="presOf" srcId="{5951239E-31E2-4017-95E1-2FC9395E1506}" destId="{5AFC6F72-2D24-480A-A6D1-20C2A0523C84}" srcOrd="0" destOrd="4" presId="urn:microsoft.com/office/officeart/2008/layout/AlternatingHexagons"/>
    <dgm:cxn modelId="{903D2869-F501-4D30-AB61-ED3C0B7495C5}" type="presParOf" srcId="{57369E3D-BF08-4270-8377-EBA7972955FD}" destId="{F5EA6947-9816-40B9-8DC8-9714617205B8}" srcOrd="0" destOrd="0" presId="urn:microsoft.com/office/officeart/2008/layout/AlternatingHexagons"/>
    <dgm:cxn modelId="{A41F5737-C06B-476C-A7A4-EE72364542CE}" type="presParOf" srcId="{F5EA6947-9816-40B9-8DC8-9714617205B8}" destId="{EED4C207-BC2D-4ABD-B2C5-98B43F06E911}" srcOrd="0" destOrd="0" presId="urn:microsoft.com/office/officeart/2008/layout/AlternatingHexagons"/>
    <dgm:cxn modelId="{07422FA2-7C5C-41AE-86B4-F0D031ED980E}" type="presParOf" srcId="{F5EA6947-9816-40B9-8DC8-9714617205B8}" destId="{5AFC6F72-2D24-480A-A6D1-20C2A0523C84}" srcOrd="1" destOrd="0" presId="urn:microsoft.com/office/officeart/2008/layout/AlternatingHexagons"/>
    <dgm:cxn modelId="{470F94FE-112A-4A57-9575-406B8B3AD548}" type="presParOf" srcId="{F5EA6947-9816-40B9-8DC8-9714617205B8}" destId="{C247E3DA-9DA2-468B-80E6-D947D397BC0B}" srcOrd="2" destOrd="0" presId="urn:microsoft.com/office/officeart/2008/layout/AlternatingHexagons"/>
    <dgm:cxn modelId="{5B45FCCE-633C-457C-BB8D-3832D2499E69}" type="presParOf" srcId="{F5EA6947-9816-40B9-8DC8-9714617205B8}" destId="{4DC8A05B-E034-47E0-879E-FFE9814D1538}" srcOrd="3" destOrd="0" presId="urn:microsoft.com/office/officeart/2008/layout/AlternatingHexagons"/>
    <dgm:cxn modelId="{18426D22-0302-483F-975D-7C88EF752754}" type="presParOf" srcId="{F5EA6947-9816-40B9-8DC8-9714617205B8}" destId="{DBC209B1-FCC3-48F6-92A6-A32B0AA301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6FCBE2-5301-43A6-88D0-359869621D5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L"/>
        </a:p>
      </dgm:t>
    </dgm:pt>
    <dgm:pt modelId="{ABF50ACD-C059-4CE3-BDCE-F07322F390B6}">
      <dgm:prSet phldrT="[Text]"/>
      <dgm:spPr/>
      <dgm:t>
        <a:bodyPr/>
        <a:lstStyle/>
        <a:p>
          <a:r>
            <a:rPr lang="en-US" dirty="0"/>
            <a:t>OpenText Fortify Static Code Analyzer</a:t>
          </a:r>
          <a:endParaRPr lang="en-NL" dirty="0"/>
        </a:p>
      </dgm:t>
    </dgm:pt>
    <dgm:pt modelId="{46BB779A-78D3-46AD-BE4A-F799F5BF91C1}" type="parTrans" cxnId="{0AC22190-09FC-4A7A-8C83-BA048C26A248}">
      <dgm:prSet/>
      <dgm:spPr/>
      <dgm:t>
        <a:bodyPr/>
        <a:lstStyle/>
        <a:p>
          <a:endParaRPr lang="en-NL"/>
        </a:p>
      </dgm:t>
    </dgm:pt>
    <dgm:pt modelId="{38B180F8-8A3B-49F1-85AC-7AE3303A252B}" type="sibTrans" cxnId="{0AC22190-09FC-4A7A-8C83-BA048C26A248}">
      <dgm:prSet/>
      <dgm:spPr/>
      <dgm:t>
        <a:bodyPr/>
        <a:lstStyle/>
        <a:p>
          <a:endParaRPr lang="en-NL"/>
        </a:p>
      </dgm:t>
    </dgm:pt>
    <dgm:pt modelId="{597905F6-708F-4416-ADAB-BE0762CB97BB}">
      <dgm:prSet phldrT="[Text]"/>
      <dgm:spPr/>
      <dgm:t>
        <a:bodyPr/>
        <a:lstStyle/>
        <a:p>
          <a:r>
            <a:rPr lang="de-DE" dirty="0"/>
            <a:t>OpenText Core Software </a:t>
          </a:r>
          <a:r>
            <a:rPr lang="de-DE" dirty="0" err="1"/>
            <a:t>Composition</a:t>
          </a:r>
          <a:r>
            <a:rPr lang="de-DE" dirty="0"/>
            <a:t> Analysis</a:t>
          </a:r>
          <a:endParaRPr lang="en-NL" dirty="0"/>
        </a:p>
      </dgm:t>
    </dgm:pt>
    <dgm:pt modelId="{93B89E2B-8300-480E-B8EB-B627C7E81D3C}" type="parTrans" cxnId="{B89847BB-DA36-488A-B1A5-319D25BAC9B7}">
      <dgm:prSet/>
      <dgm:spPr/>
      <dgm:t>
        <a:bodyPr/>
        <a:lstStyle/>
        <a:p>
          <a:endParaRPr lang="en-NL"/>
        </a:p>
      </dgm:t>
    </dgm:pt>
    <dgm:pt modelId="{3319EEC2-3406-4582-B5D7-729C846D5896}" type="sibTrans" cxnId="{B89847BB-DA36-488A-B1A5-319D25BAC9B7}">
      <dgm:prSet/>
      <dgm:spPr/>
      <dgm:t>
        <a:bodyPr/>
        <a:lstStyle/>
        <a:p>
          <a:endParaRPr lang="en-NL"/>
        </a:p>
      </dgm:t>
    </dgm:pt>
    <dgm:pt modelId="{79020EBC-E2DE-4B9F-8B96-76A4BACC1C8B}">
      <dgm:prSet phldrT="[Text]"/>
      <dgm:spPr/>
      <dgm:t>
        <a:bodyPr/>
        <a:lstStyle/>
        <a:p>
          <a:r>
            <a:rPr lang="de-DE" dirty="0"/>
            <a:t>OpenText </a:t>
          </a:r>
          <a:r>
            <a:rPr lang="de-DE" dirty="0" err="1"/>
            <a:t>Fortify</a:t>
          </a:r>
          <a:r>
            <a:rPr lang="de-DE" dirty="0"/>
            <a:t> On Demand</a:t>
          </a:r>
          <a:endParaRPr lang="en-NL" dirty="0"/>
        </a:p>
      </dgm:t>
    </dgm:pt>
    <dgm:pt modelId="{69068790-01A0-477D-A020-8A90BDADF501}" type="parTrans" cxnId="{215598A4-8347-401A-A232-F65C6DF48DCD}">
      <dgm:prSet/>
      <dgm:spPr/>
      <dgm:t>
        <a:bodyPr/>
        <a:lstStyle/>
        <a:p>
          <a:endParaRPr lang="en-NL"/>
        </a:p>
      </dgm:t>
    </dgm:pt>
    <dgm:pt modelId="{805DC9FF-74F5-406F-B3A7-9084D950E080}" type="sibTrans" cxnId="{215598A4-8347-401A-A232-F65C6DF48DCD}">
      <dgm:prSet/>
      <dgm:spPr/>
      <dgm:t>
        <a:bodyPr/>
        <a:lstStyle/>
        <a:p>
          <a:endParaRPr lang="en-NL"/>
        </a:p>
      </dgm:t>
    </dgm:pt>
    <dgm:pt modelId="{B05B6E79-758D-48F6-AF88-B579DA2EA2BA}" type="pres">
      <dgm:prSet presAssocID="{C06FCBE2-5301-43A6-88D0-359869621D5D}" presName="linear" presStyleCnt="0">
        <dgm:presLayoutVars>
          <dgm:dir/>
          <dgm:animLvl val="lvl"/>
          <dgm:resizeHandles val="exact"/>
        </dgm:presLayoutVars>
      </dgm:prSet>
      <dgm:spPr/>
    </dgm:pt>
    <dgm:pt modelId="{E69A849C-6EF6-4197-B491-AF4F407EDD85}" type="pres">
      <dgm:prSet presAssocID="{ABF50ACD-C059-4CE3-BDCE-F07322F390B6}" presName="parentLin" presStyleCnt="0"/>
      <dgm:spPr/>
    </dgm:pt>
    <dgm:pt modelId="{5F6C27E7-0A30-4C7B-AEFC-74D7442EE8CD}" type="pres">
      <dgm:prSet presAssocID="{ABF50ACD-C059-4CE3-BDCE-F07322F390B6}" presName="parentLeftMargin" presStyleLbl="node1" presStyleIdx="0" presStyleCnt="3"/>
      <dgm:spPr/>
    </dgm:pt>
    <dgm:pt modelId="{70D98C7B-FAE2-442A-B58F-D9289AEDD119}" type="pres">
      <dgm:prSet presAssocID="{ABF50ACD-C059-4CE3-BDCE-F07322F390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8C32C63-7F86-4415-BF31-C8DBA6DB240A}" type="pres">
      <dgm:prSet presAssocID="{ABF50ACD-C059-4CE3-BDCE-F07322F390B6}" presName="negativeSpace" presStyleCnt="0"/>
      <dgm:spPr/>
    </dgm:pt>
    <dgm:pt modelId="{14D2717A-3999-4EE1-925A-8A3849BCFF04}" type="pres">
      <dgm:prSet presAssocID="{ABF50ACD-C059-4CE3-BDCE-F07322F390B6}" presName="childText" presStyleLbl="conFgAcc1" presStyleIdx="0" presStyleCnt="3">
        <dgm:presLayoutVars>
          <dgm:bulletEnabled val="1"/>
        </dgm:presLayoutVars>
      </dgm:prSet>
      <dgm:spPr/>
    </dgm:pt>
    <dgm:pt modelId="{A8078B61-478F-407D-B19B-8A89C555CBD8}" type="pres">
      <dgm:prSet presAssocID="{38B180F8-8A3B-49F1-85AC-7AE3303A252B}" presName="spaceBetweenRectangles" presStyleCnt="0"/>
      <dgm:spPr/>
    </dgm:pt>
    <dgm:pt modelId="{E93AA340-42FA-4416-80DF-04EF5518D273}" type="pres">
      <dgm:prSet presAssocID="{597905F6-708F-4416-ADAB-BE0762CB97BB}" presName="parentLin" presStyleCnt="0"/>
      <dgm:spPr/>
    </dgm:pt>
    <dgm:pt modelId="{99050890-DABD-4076-BB34-1705232D3A9E}" type="pres">
      <dgm:prSet presAssocID="{597905F6-708F-4416-ADAB-BE0762CB97BB}" presName="parentLeftMargin" presStyleLbl="node1" presStyleIdx="0" presStyleCnt="3"/>
      <dgm:spPr/>
    </dgm:pt>
    <dgm:pt modelId="{FC80DBE2-44F5-4F9F-BA5D-E54FFE9536FC}" type="pres">
      <dgm:prSet presAssocID="{597905F6-708F-4416-ADAB-BE0762CB97B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78817C-B020-4102-BA2A-4B6F1D65203B}" type="pres">
      <dgm:prSet presAssocID="{597905F6-708F-4416-ADAB-BE0762CB97BB}" presName="negativeSpace" presStyleCnt="0"/>
      <dgm:spPr/>
    </dgm:pt>
    <dgm:pt modelId="{214B4FCC-2728-4813-8F86-5D445B77FFF0}" type="pres">
      <dgm:prSet presAssocID="{597905F6-708F-4416-ADAB-BE0762CB97BB}" presName="childText" presStyleLbl="conFgAcc1" presStyleIdx="1" presStyleCnt="3">
        <dgm:presLayoutVars>
          <dgm:bulletEnabled val="1"/>
        </dgm:presLayoutVars>
      </dgm:prSet>
      <dgm:spPr/>
    </dgm:pt>
    <dgm:pt modelId="{8D439D93-C4F3-46CC-B260-742DBB5860BB}" type="pres">
      <dgm:prSet presAssocID="{3319EEC2-3406-4582-B5D7-729C846D5896}" presName="spaceBetweenRectangles" presStyleCnt="0"/>
      <dgm:spPr/>
    </dgm:pt>
    <dgm:pt modelId="{6E5C2F21-9617-4317-B375-072314C5B4F5}" type="pres">
      <dgm:prSet presAssocID="{79020EBC-E2DE-4B9F-8B96-76A4BACC1C8B}" presName="parentLin" presStyleCnt="0"/>
      <dgm:spPr/>
    </dgm:pt>
    <dgm:pt modelId="{09D97EB5-A087-4BAF-B545-21F354D03682}" type="pres">
      <dgm:prSet presAssocID="{79020EBC-E2DE-4B9F-8B96-76A4BACC1C8B}" presName="parentLeftMargin" presStyleLbl="node1" presStyleIdx="1" presStyleCnt="3"/>
      <dgm:spPr/>
    </dgm:pt>
    <dgm:pt modelId="{6AD2F917-2949-45C7-929A-6C4403466C00}" type="pres">
      <dgm:prSet presAssocID="{79020EBC-E2DE-4B9F-8B96-76A4BACC1C8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DB16E6-F751-4E2A-B300-E37E08D35E0B}" type="pres">
      <dgm:prSet presAssocID="{79020EBC-E2DE-4B9F-8B96-76A4BACC1C8B}" presName="negativeSpace" presStyleCnt="0"/>
      <dgm:spPr/>
    </dgm:pt>
    <dgm:pt modelId="{516369AD-B2F7-40B0-A69F-5174A5EBA692}" type="pres">
      <dgm:prSet presAssocID="{79020EBC-E2DE-4B9F-8B96-76A4BACC1C8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C44E132-0CF9-43C7-A253-4ABA6BBDCFEE}" type="presOf" srcId="{ABF50ACD-C059-4CE3-BDCE-F07322F390B6}" destId="{5F6C27E7-0A30-4C7B-AEFC-74D7442EE8CD}" srcOrd="0" destOrd="0" presId="urn:microsoft.com/office/officeart/2005/8/layout/list1"/>
    <dgm:cxn modelId="{FDCCBD54-621F-4135-9BA7-BB5155590AC8}" type="presOf" srcId="{ABF50ACD-C059-4CE3-BDCE-F07322F390B6}" destId="{70D98C7B-FAE2-442A-B58F-D9289AEDD119}" srcOrd="1" destOrd="0" presId="urn:microsoft.com/office/officeart/2005/8/layout/list1"/>
    <dgm:cxn modelId="{9C925C85-A2E2-44DE-90E4-2DF09ED2F3AA}" type="presOf" srcId="{597905F6-708F-4416-ADAB-BE0762CB97BB}" destId="{FC80DBE2-44F5-4F9F-BA5D-E54FFE9536FC}" srcOrd="1" destOrd="0" presId="urn:microsoft.com/office/officeart/2005/8/layout/list1"/>
    <dgm:cxn modelId="{926AF389-F78A-46AD-B4BD-EC8D05B2EB11}" type="presOf" srcId="{C06FCBE2-5301-43A6-88D0-359869621D5D}" destId="{B05B6E79-758D-48F6-AF88-B579DA2EA2BA}" srcOrd="0" destOrd="0" presId="urn:microsoft.com/office/officeart/2005/8/layout/list1"/>
    <dgm:cxn modelId="{8E152B8B-C8DA-4893-B712-BDF6118CBE4C}" type="presOf" srcId="{597905F6-708F-4416-ADAB-BE0762CB97BB}" destId="{99050890-DABD-4076-BB34-1705232D3A9E}" srcOrd="0" destOrd="0" presId="urn:microsoft.com/office/officeart/2005/8/layout/list1"/>
    <dgm:cxn modelId="{0AC22190-09FC-4A7A-8C83-BA048C26A248}" srcId="{C06FCBE2-5301-43A6-88D0-359869621D5D}" destId="{ABF50ACD-C059-4CE3-BDCE-F07322F390B6}" srcOrd="0" destOrd="0" parTransId="{46BB779A-78D3-46AD-BE4A-F799F5BF91C1}" sibTransId="{38B180F8-8A3B-49F1-85AC-7AE3303A252B}"/>
    <dgm:cxn modelId="{215598A4-8347-401A-A232-F65C6DF48DCD}" srcId="{C06FCBE2-5301-43A6-88D0-359869621D5D}" destId="{79020EBC-E2DE-4B9F-8B96-76A4BACC1C8B}" srcOrd="2" destOrd="0" parTransId="{69068790-01A0-477D-A020-8A90BDADF501}" sibTransId="{805DC9FF-74F5-406F-B3A7-9084D950E080}"/>
    <dgm:cxn modelId="{1C173AB1-4097-45AA-BA0E-381AF5738BD2}" type="presOf" srcId="{79020EBC-E2DE-4B9F-8B96-76A4BACC1C8B}" destId="{09D97EB5-A087-4BAF-B545-21F354D03682}" srcOrd="0" destOrd="0" presId="urn:microsoft.com/office/officeart/2005/8/layout/list1"/>
    <dgm:cxn modelId="{B89847BB-DA36-488A-B1A5-319D25BAC9B7}" srcId="{C06FCBE2-5301-43A6-88D0-359869621D5D}" destId="{597905F6-708F-4416-ADAB-BE0762CB97BB}" srcOrd="1" destOrd="0" parTransId="{93B89E2B-8300-480E-B8EB-B627C7E81D3C}" sibTransId="{3319EEC2-3406-4582-B5D7-729C846D5896}"/>
    <dgm:cxn modelId="{B16471F9-21A8-4DB1-8E32-4668255582BD}" type="presOf" srcId="{79020EBC-E2DE-4B9F-8B96-76A4BACC1C8B}" destId="{6AD2F917-2949-45C7-929A-6C4403466C00}" srcOrd="1" destOrd="0" presId="urn:microsoft.com/office/officeart/2005/8/layout/list1"/>
    <dgm:cxn modelId="{D0F0C1DC-6669-40E2-949A-6845AD9BD1C0}" type="presParOf" srcId="{B05B6E79-758D-48F6-AF88-B579DA2EA2BA}" destId="{E69A849C-6EF6-4197-B491-AF4F407EDD85}" srcOrd="0" destOrd="0" presId="urn:microsoft.com/office/officeart/2005/8/layout/list1"/>
    <dgm:cxn modelId="{8FCC8995-1061-414B-B0F8-EA4A9060DC61}" type="presParOf" srcId="{E69A849C-6EF6-4197-B491-AF4F407EDD85}" destId="{5F6C27E7-0A30-4C7B-AEFC-74D7442EE8CD}" srcOrd="0" destOrd="0" presId="urn:microsoft.com/office/officeart/2005/8/layout/list1"/>
    <dgm:cxn modelId="{AB18F3B5-DFAC-47C7-A504-74DF424D79A0}" type="presParOf" srcId="{E69A849C-6EF6-4197-B491-AF4F407EDD85}" destId="{70D98C7B-FAE2-442A-B58F-D9289AEDD119}" srcOrd="1" destOrd="0" presId="urn:microsoft.com/office/officeart/2005/8/layout/list1"/>
    <dgm:cxn modelId="{0921B214-1578-403C-994C-A674F5393E00}" type="presParOf" srcId="{B05B6E79-758D-48F6-AF88-B579DA2EA2BA}" destId="{B8C32C63-7F86-4415-BF31-C8DBA6DB240A}" srcOrd="1" destOrd="0" presId="urn:microsoft.com/office/officeart/2005/8/layout/list1"/>
    <dgm:cxn modelId="{BC36F933-5A95-4305-A433-631778A5EB4B}" type="presParOf" srcId="{B05B6E79-758D-48F6-AF88-B579DA2EA2BA}" destId="{14D2717A-3999-4EE1-925A-8A3849BCFF04}" srcOrd="2" destOrd="0" presId="urn:microsoft.com/office/officeart/2005/8/layout/list1"/>
    <dgm:cxn modelId="{2EA31D56-63B5-4994-9372-912B806F5717}" type="presParOf" srcId="{B05B6E79-758D-48F6-AF88-B579DA2EA2BA}" destId="{A8078B61-478F-407D-B19B-8A89C555CBD8}" srcOrd="3" destOrd="0" presId="urn:microsoft.com/office/officeart/2005/8/layout/list1"/>
    <dgm:cxn modelId="{2EC39603-A3EB-46F0-806B-28E893D60D5E}" type="presParOf" srcId="{B05B6E79-758D-48F6-AF88-B579DA2EA2BA}" destId="{E93AA340-42FA-4416-80DF-04EF5518D273}" srcOrd="4" destOrd="0" presId="urn:microsoft.com/office/officeart/2005/8/layout/list1"/>
    <dgm:cxn modelId="{A2B3550F-1FE2-4FD5-8F13-01A79B923678}" type="presParOf" srcId="{E93AA340-42FA-4416-80DF-04EF5518D273}" destId="{99050890-DABD-4076-BB34-1705232D3A9E}" srcOrd="0" destOrd="0" presId="urn:microsoft.com/office/officeart/2005/8/layout/list1"/>
    <dgm:cxn modelId="{575C3F74-39A6-42B4-8097-7AD29788D705}" type="presParOf" srcId="{E93AA340-42FA-4416-80DF-04EF5518D273}" destId="{FC80DBE2-44F5-4F9F-BA5D-E54FFE9536FC}" srcOrd="1" destOrd="0" presId="urn:microsoft.com/office/officeart/2005/8/layout/list1"/>
    <dgm:cxn modelId="{8B0D0198-F5A4-4F09-BCEF-D73A47D23A92}" type="presParOf" srcId="{B05B6E79-758D-48F6-AF88-B579DA2EA2BA}" destId="{8578817C-B020-4102-BA2A-4B6F1D65203B}" srcOrd="5" destOrd="0" presId="urn:microsoft.com/office/officeart/2005/8/layout/list1"/>
    <dgm:cxn modelId="{C8C11430-9984-4D8F-B243-AC807E7C8356}" type="presParOf" srcId="{B05B6E79-758D-48F6-AF88-B579DA2EA2BA}" destId="{214B4FCC-2728-4813-8F86-5D445B77FFF0}" srcOrd="6" destOrd="0" presId="urn:microsoft.com/office/officeart/2005/8/layout/list1"/>
    <dgm:cxn modelId="{7E6969DE-D66A-4219-9E1E-26778B97059B}" type="presParOf" srcId="{B05B6E79-758D-48F6-AF88-B579DA2EA2BA}" destId="{8D439D93-C4F3-46CC-B260-742DBB5860BB}" srcOrd="7" destOrd="0" presId="urn:microsoft.com/office/officeart/2005/8/layout/list1"/>
    <dgm:cxn modelId="{B6FE9C40-DCDD-4B10-AAA3-DEBA06278E47}" type="presParOf" srcId="{B05B6E79-758D-48F6-AF88-B579DA2EA2BA}" destId="{6E5C2F21-9617-4317-B375-072314C5B4F5}" srcOrd="8" destOrd="0" presId="urn:microsoft.com/office/officeart/2005/8/layout/list1"/>
    <dgm:cxn modelId="{53B0C959-808F-488D-B780-D433687AC478}" type="presParOf" srcId="{6E5C2F21-9617-4317-B375-072314C5B4F5}" destId="{09D97EB5-A087-4BAF-B545-21F354D03682}" srcOrd="0" destOrd="0" presId="urn:microsoft.com/office/officeart/2005/8/layout/list1"/>
    <dgm:cxn modelId="{F4485D01-A219-47D2-88CA-45DC5B270AA1}" type="presParOf" srcId="{6E5C2F21-9617-4317-B375-072314C5B4F5}" destId="{6AD2F917-2949-45C7-929A-6C4403466C00}" srcOrd="1" destOrd="0" presId="urn:microsoft.com/office/officeart/2005/8/layout/list1"/>
    <dgm:cxn modelId="{C5344727-3014-466B-918C-7153C5885209}" type="presParOf" srcId="{B05B6E79-758D-48F6-AF88-B579DA2EA2BA}" destId="{6ADB16E6-F751-4E2A-B300-E37E08D35E0B}" srcOrd="9" destOrd="0" presId="urn:microsoft.com/office/officeart/2005/8/layout/list1"/>
    <dgm:cxn modelId="{43F7251D-B0CA-4F3D-BAAB-B17040F139E8}" type="presParOf" srcId="{B05B6E79-758D-48F6-AF88-B579DA2EA2BA}" destId="{516369AD-B2F7-40B0-A69F-5174A5EBA69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D4C207-BC2D-4ABD-B2C5-98B43F06E911}">
      <dsp:nvSpPr>
        <dsp:cNvPr id="0" name=""/>
        <dsp:cNvSpPr/>
      </dsp:nvSpPr>
      <dsp:spPr>
        <a:xfrm rot="5400000">
          <a:off x="4671433" y="249816"/>
          <a:ext cx="3064522" cy="2666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L" sz="5600" kern="1200" dirty="0"/>
            <a:t>25.1</a:t>
          </a:r>
        </a:p>
      </dsp:txBody>
      <dsp:txXfrm rot="-5400000">
        <a:off x="5286100" y="528177"/>
        <a:ext cx="1835188" cy="2109412"/>
      </dsp:txXfrm>
    </dsp:sp>
    <dsp:sp modelId="{5AFC6F72-2D24-480A-A6D1-20C2A0523C84}">
      <dsp:nvSpPr>
        <dsp:cNvPr id="0" name=""/>
        <dsp:cNvSpPr/>
      </dsp:nvSpPr>
      <dsp:spPr>
        <a:xfrm>
          <a:off x="7617665" y="663527"/>
          <a:ext cx="3420007" cy="1838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Denial of Service: Regular Expression</a:t>
          </a:r>
          <a:endParaRPr lang="en-NL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Insecure Transport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Missing XML Validation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Path Manipulation: Zip Entry Overwrite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>
              <a:solidFill>
                <a:srgbClr val="000000"/>
              </a:solidFill>
              <a:effectLst/>
              <a:latin typeface="Aktiv Grotesk reg"/>
            </a:rPr>
            <a:t>Server-Side Request Forgery</a:t>
          </a:r>
          <a:endParaRPr lang="en-US" sz="1400" b="1" i="0" kern="1200" dirty="0">
            <a:solidFill>
              <a:srgbClr val="000000"/>
            </a:solidFill>
            <a:effectLst/>
            <a:latin typeface="Aktiv Grotesk reg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>
              <a:solidFill>
                <a:srgbClr val="000000"/>
              </a:solidFill>
              <a:effectLst/>
              <a:latin typeface="Aktiv Grotesk reg"/>
            </a:rPr>
            <a:t>Setting Manipulation</a:t>
          </a:r>
          <a:endParaRPr lang="en-US" sz="1400" b="1" i="0" kern="1200" dirty="0">
            <a:solidFill>
              <a:srgbClr val="000000"/>
            </a:solidFill>
            <a:effectLst/>
            <a:latin typeface="Aktiv Grotesk reg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>
              <a:solidFill>
                <a:srgbClr val="000000"/>
              </a:solidFill>
              <a:effectLst/>
              <a:latin typeface="Aktiv Grotesk reg"/>
            </a:rPr>
            <a:t>Unreleased Resource: Database</a:t>
          </a:r>
          <a:endParaRPr lang="en-US" sz="1400" b="1" i="0" kern="1200" dirty="0">
            <a:solidFill>
              <a:srgbClr val="000000"/>
            </a:solidFill>
            <a:effectLst/>
            <a:latin typeface="Aktiv Grotesk reg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>
              <a:solidFill>
                <a:srgbClr val="000000"/>
              </a:solidFill>
              <a:effectLst/>
              <a:latin typeface="Aktiv Grotesk reg"/>
            </a:rPr>
            <a:t>Unreleased Resource: Sockets</a:t>
          </a:r>
          <a:endParaRPr lang="en-US" sz="1400" b="1" i="0" kern="1200" dirty="0">
            <a:solidFill>
              <a:srgbClr val="000000"/>
            </a:solidFill>
            <a:effectLst/>
            <a:latin typeface="Aktiv Grotesk reg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XML Entity Expansion Injection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XML External Entity Injection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Courier New" panose="02070309020205020404" pitchFamily="49" charset="0"/>
            <a:buNone/>
          </a:pPr>
          <a:r>
            <a:rPr lang="en-US" sz="1400" b="1" i="0" kern="1200" dirty="0">
              <a:solidFill>
                <a:srgbClr val="000000"/>
              </a:solidFill>
              <a:effectLst/>
              <a:latin typeface="Aktiv Grotesk reg"/>
            </a:rPr>
            <a:t>XML Injection</a:t>
          </a:r>
          <a:endParaRPr lang="en-US" sz="1400" b="1" kern="1200" dirty="0"/>
        </a:p>
      </dsp:txBody>
      <dsp:txXfrm>
        <a:off x="7617665" y="663527"/>
        <a:ext cx="3420007" cy="1838713"/>
      </dsp:txXfrm>
    </dsp:sp>
    <dsp:sp modelId="{DBC209B1-FCC3-48F6-92A6-A32B0AA3010E}">
      <dsp:nvSpPr>
        <dsp:cNvPr id="0" name=""/>
        <dsp:cNvSpPr/>
      </dsp:nvSpPr>
      <dsp:spPr>
        <a:xfrm rot="5400000">
          <a:off x="1792008" y="249816"/>
          <a:ext cx="3064522" cy="2666134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NL" sz="3600" kern="1200"/>
        </a:p>
      </dsp:txBody>
      <dsp:txXfrm rot="-5400000">
        <a:off x="2406675" y="528177"/>
        <a:ext cx="1835188" cy="21094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D2717A-3999-4EE1-925A-8A3849BCFF04}">
      <dsp:nvSpPr>
        <dsp:cNvPr id="0" name=""/>
        <dsp:cNvSpPr/>
      </dsp:nvSpPr>
      <dsp:spPr>
        <a:xfrm>
          <a:off x="0" y="819042"/>
          <a:ext cx="547272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D98C7B-FAE2-442A-B58F-D9289AEDD119}">
      <dsp:nvSpPr>
        <dsp:cNvPr id="0" name=""/>
        <dsp:cNvSpPr/>
      </dsp:nvSpPr>
      <dsp:spPr>
        <a:xfrm>
          <a:off x="273636" y="464802"/>
          <a:ext cx="38309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99" tIns="0" rIns="1447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OpenText Fortify Static Code Analyzer</a:t>
          </a:r>
          <a:endParaRPr lang="en-NL" sz="2400" kern="1200" dirty="0"/>
        </a:p>
      </dsp:txBody>
      <dsp:txXfrm>
        <a:off x="308221" y="499387"/>
        <a:ext cx="3761737" cy="639310"/>
      </dsp:txXfrm>
    </dsp:sp>
    <dsp:sp modelId="{214B4FCC-2728-4813-8F86-5D445B77FFF0}">
      <dsp:nvSpPr>
        <dsp:cNvPr id="0" name=""/>
        <dsp:cNvSpPr/>
      </dsp:nvSpPr>
      <dsp:spPr>
        <a:xfrm>
          <a:off x="0" y="1907682"/>
          <a:ext cx="547272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0DBE2-44F5-4F9F-BA5D-E54FFE9536FC}">
      <dsp:nvSpPr>
        <dsp:cNvPr id="0" name=""/>
        <dsp:cNvSpPr/>
      </dsp:nvSpPr>
      <dsp:spPr>
        <a:xfrm>
          <a:off x="273636" y="1553442"/>
          <a:ext cx="38309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99" tIns="0" rIns="1447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OpenText Core Software </a:t>
          </a:r>
          <a:r>
            <a:rPr lang="de-DE" sz="2400" kern="1200" dirty="0" err="1"/>
            <a:t>Composition</a:t>
          </a:r>
          <a:r>
            <a:rPr lang="de-DE" sz="2400" kern="1200" dirty="0"/>
            <a:t> Analysis</a:t>
          </a:r>
          <a:endParaRPr lang="en-NL" sz="2400" kern="1200" dirty="0"/>
        </a:p>
      </dsp:txBody>
      <dsp:txXfrm>
        <a:off x="308221" y="1588027"/>
        <a:ext cx="3761737" cy="639310"/>
      </dsp:txXfrm>
    </dsp:sp>
    <dsp:sp modelId="{516369AD-B2F7-40B0-A69F-5174A5EBA692}">
      <dsp:nvSpPr>
        <dsp:cNvPr id="0" name=""/>
        <dsp:cNvSpPr/>
      </dsp:nvSpPr>
      <dsp:spPr>
        <a:xfrm>
          <a:off x="0" y="2996322"/>
          <a:ext cx="5472725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D2F917-2949-45C7-929A-6C4403466C00}">
      <dsp:nvSpPr>
        <dsp:cNvPr id="0" name=""/>
        <dsp:cNvSpPr/>
      </dsp:nvSpPr>
      <dsp:spPr>
        <a:xfrm>
          <a:off x="273636" y="2642082"/>
          <a:ext cx="3830907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99" tIns="0" rIns="14479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OpenText </a:t>
          </a:r>
          <a:r>
            <a:rPr lang="de-DE" sz="2400" kern="1200" dirty="0" err="1"/>
            <a:t>Fortify</a:t>
          </a:r>
          <a:r>
            <a:rPr lang="de-DE" sz="2400" kern="1200" dirty="0"/>
            <a:t> On Demand</a:t>
          </a:r>
          <a:endParaRPr lang="en-NL" sz="2400" kern="1200" dirty="0"/>
        </a:p>
      </dsp:txBody>
      <dsp:txXfrm>
        <a:off x="308221" y="2676667"/>
        <a:ext cx="3761737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87666C-A5B2-934E-9CF2-A11E891356F2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FBE31-DD27-274B-BAA7-3FE0E05A5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5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focus.com/en-us/assets/cyberres/magic-quadrant-for-application-security-testing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47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8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0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29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Metropolis"/>
                <a:hlinkClick r:id="rId3"/>
              </a:rPr>
              <a:t>https://www.microfocus.com/en-us/assets/cyberres/magic-quadrant-for-application-security-testing</a:t>
            </a:r>
            <a:endParaRPr lang="en-US">
              <a:latin typeface="Metropoli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1A741-9686-664D-BC60-65DAA68580D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58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A806D7D4-457C-F547-8B38-5EA24A59BF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D82020-977B-074A-ABCD-112BD3B94A4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3525" y="4997135"/>
            <a:ext cx="11664950" cy="624691"/>
          </a:xfrm>
          <a:prstGeom prst="rect">
            <a:avLst/>
          </a:prstGeom>
        </p:spPr>
        <p:txBody>
          <a:bodyPr lIns="0" t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2400" b="0" i="0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56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686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4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81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93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9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Presentation Subtitle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63C04AC-74DA-1648-A9CB-6E4FDDB1FA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525" y="3759200"/>
            <a:ext cx="11664950" cy="1227138"/>
          </a:xfrm>
          <a:noFill/>
          <a:ln>
            <a:noFill/>
          </a:ln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</a:bodyPr>
          <a:lstStyle>
            <a:lvl1pPr>
              <a:defRPr lang="en-US" sz="4000" b="1" cap="none" spc="0" baseline="0" dirty="0">
                <a:solidFill>
                  <a:schemeClr val="bg1"/>
                </a:solidFill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dirty="0"/>
              <a:t>Click to Add Presentation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4EFA71-6541-0543-A5F5-8C052EFCD7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3526" y="599266"/>
            <a:ext cx="5504219" cy="4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29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C1AD84E-F0A4-8840-A246-5359D4393326}"/>
              </a:ext>
            </a:extLst>
          </p:cNvPr>
          <p:cNvSpPr txBox="1">
            <a:spLocks/>
          </p:cNvSpPr>
          <p:nvPr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6" name="Text Placeholder 66">
            <a:extLst>
              <a:ext uri="{FF2B5EF4-FFF2-40B4-BE49-F238E27FC236}">
                <a16:creationId xmlns:a16="http://schemas.microsoft.com/office/drawing/2014/main" id="{1B8DEDE3-EC2F-5841-89BE-B7F7AFB0CFE1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6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6" y="152401"/>
            <a:ext cx="11651764" cy="973138"/>
          </a:xfrm>
        </p:spPr>
        <p:txBody>
          <a:bodyPr/>
          <a:lstStyle/>
          <a:p>
            <a:r>
              <a:rPr lang="en-US"/>
              <a:t>Click to add slide title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2819F21-ACAB-5047-B4BB-49F2487E812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50328BC-896C-064A-96DF-DF75F7D2C556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1D061D3-3D4F-8044-8348-8BAE6CEBA96F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27AD5D2-1C3A-A742-994F-2DC51780104F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A1B1125-9150-F645-8F43-995F5DA29606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A31277BE-B774-E940-BF28-BB7D6D3CB8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A34A3A7-9822-1B4E-8EA1-363808A257E1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74884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B6B7146A-CBE5-7E43-95B1-20037BA683E0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422627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67" name="Text Placeholder 5">
            <a:extLst>
              <a:ext uri="{FF2B5EF4-FFF2-40B4-BE49-F238E27FC236}">
                <a16:creationId xmlns:a16="http://schemas.microsoft.com/office/drawing/2014/main" id="{21C1BF8E-7F70-6444-9C8A-7FEAE21EDE1E}"/>
              </a:ext>
            </a:extLst>
          </p:cNvPr>
          <p:cNvSpPr txBox="1">
            <a:spLocks/>
          </p:cNvSpPr>
          <p:nvPr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68" name="Text Placeholder 66">
            <a:extLst>
              <a:ext uri="{FF2B5EF4-FFF2-40B4-BE49-F238E27FC236}">
                <a16:creationId xmlns:a16="http://schemas.microsoft.com/office/drawing/2014/main" id="{EE1428B6-4E55-E44B-8AAF-5A0F836A7A6B}"/>
              </a:ext>
            </a:extLst>
          </p:cNvPr>
          <p:cNvSpPr>
            <a:spLocks noGrp="1"/>
          </p:cNvSpPr>
          <p:nvPr>
            <p:ph type="body" sz="quarter" idx="161"/>
          </p:nvPr>
        </p:nvSpPr>
        <p:spPr>
          <a:xfrm>
            <a:off x="261658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9" name="Picture Placeholder 3">
            <a:extLst>
              <a:ext uri="{FF2B5EF4-FFF2-40B4-BE49-F238E27FC236}">
                <a16:creationId xmlns:a16="http://schemas.microsoft.com/office/drawing/2014/main" id="{1E07978C-29E0-2F47-B8E0-FB56E40F97EA}"/>
              </a:ext>
            </a:extLst>
          </p:cNvPr>
          <p:cNvSpPr>
            <a:spLocks noGrp="1"/>
          </p:cNvSpPr>
          <p:nvPr>
            <p:ph type="pic" sz="quarter" idx="162" hasCustomPrompt="1"/>
          </p:nvPr>
        </p:nvSpPr>
        <p:spPr>
          <a:xfrm>
            <a:off x="262794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6" name="Text Placeholder 4">
            <a:extLst>
              <a:ext uri="{FF2B5EF4-FFF2-40B4-BE49-F238E27FC236}">
                <a16:creationId xmlns:a16="http://schemas.microsoft.com/office/drawing/2014/main" id="{4143DB53-0E49-A745-9428-F6A0BE2E375C}"/>
              </a:ext>
            </a:extLst>
          </p:cNvPr>
          <p:cNvSpPr>
            <a:spLocks noGrp="1"/>
          </p:cNvSpPr>
          <p:nvPr>
            <p:ph type="body" sz="quarter" idx="163"/>
          </p:nvPr>
        </p:nvSpPr>
        <p:spPr>
          <a:xfrm>
            <a:off x="277568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77" name="Text Placeholder 5">
            <a:extLst>
              <a:ext uri="{FF2B5EF4-FFF2-40B4-BE49-F238E27FC236}">
                <a16:creationId xmlns:a16="http://schemas.microsoft.com/office/drawing/2014/main" id="{82D71F7B-ECEF-5E49-BAB9-0A70C9D5B2D8}"/>
              </a:ext>
            </a:extLst>
          </p:cNvPr>
          <p:cNvSpPr txBox="1">
            <a:spLocks/>
          </p:cNvSpPr>
          <p:nvPr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79" name="Text Placeholder 66">
            <a:extLst>
              <a:ext uri="{FF2B5EF4-FFF2-40B4-BE49-F238E27FC236}">
                <a16:creationId xmlns:a16="http://schemas.microsoft.com/office/drawing/2014/main" id="{03C2B6CA-630B-3449-897E-9EDE33AEA12E}"/>
              </a:ext>
            </a:extLst>
          </p:cNvPr>
          <p:cNvSpPr>
            <a:spLocks noGrp="1"/>
          </p:cNvSpPr>
          <p:nvPr>
            <p:ph type="body" sz="quarter" idx="164"/>
          </p:nvPr>
        </p:nvSpPr>
        <p:spPr>
          <a:xfrm>
            <a:off x="4981830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D0AEFF38-20D2-A64A-9D04-9737CAC87400}"/>
              </a:ext>
            </a:extLst>
          </p:cNvPr>
          <p:cNvSpPr>
            <a:spLocks noGrp="1"/>
          </p:cNvSpPr>
          <p:nvPr>
            <p:ph type="pic" sz="quarter" idx="165" hasCustomPrompt="1"/>
          </p:nvPr>
        </p:nvSpPr>
        <p:spPr>
          <a:xfrm>
            <a:off x="4993188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1" name="Text Placeholder 4">
            <a:extLst>
              <a:ext uri="{FF2B5EF4-FFF2-40B4-BE49-F238E27FC236}">
                <a16:creationId xmlns:a16="http://schemas.microsoft.com/office/drawing/2014/main" id="{5EDABC7A-301D-4D44-A5F2-D911D46ECB39}"/>
              </a:ext>
            </a:extLst>
          </p:cNvPr>
          <p:cNvSpPr>
            <a:spLocks noGrp="1"/>
          </p:cNvSpPr>
          <p:nvPr>
            <p:ph type="body" sz="quarter" idx="166"/>
          </p:nvPr>
        </p:nvSpPr>
        <p:spPr>
          <a:xfrm>
            <a:off x="5140931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82" name="Text Placeholder 5">
            <a:extLst>
              <a:ext uri="{FF2B5EF4-FFF2-40B4-BE49-F238E27FC236}">
                <a16:creationId xmlns:a16="http://schemas.microsoft.com/office/drawing/2014/main" id="{0FBD021F-BF05-5041-8A79-6F7C032DBAC7}"/>
              </a:ext>
            </a:extLst>
          </p:cNvPr>
          <p:cNvSpPr txBox="1">
            <a:spLocks/>
          </p:cNvSpPr>
          <p:nvPr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4" name="Text Placeholder 66">
            <a:extLst>
              <a:ext uri="{FF2B5EF4-FFF2-40B4-BE49-F238E27FC236}">
                <a16:creationId xmlns:a16="http://schemas.microsoft.com/office/drawing/2014/main" id="{754EA112-6BEB-1649-B532-A432A7BE19DE}"/>
              </a:ext>
            </a:extLst>
          </p:cNvPr>
          <p:cNvSpPr>
            <a:spLocks noGrp="1"/>
          </p:cNvSpPr>
          <p:nvPr>
            <p:ph type="body" sz="quarter" idx="167"/>
          </p:nvPr>
        </p:nvSpPr>
        <p:spPr>
          <a:xfrm>
            <a:off x="7347078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Picture Placeholder 3">
            <a:extLst>
              <a:ext uri="{FF2B5EF4-FFF2-40B4-BE49-F238E27FC236}">
                <a16:creationId xmlns:a16="http://schemas.microsoft.com/office/drawing/2014/main" id="{C2E0D43C-3904-914E-89EB-0667F9782898}"/>
              </a:ext>
            </a:extLst>
          </p:cNvPr>
          <p:cNvSpPr>
            <a:spLocks noGrp="1"/>
          </p:cNvSpPr>
          <p:nvPr>
            <p:ph type="pic" sz="quarter" idx="168" hasCustomPrompt="1"/>
          </p:nvPr>
        </p:nvSpPr>
        <p:spPr>
          <a:xfrm>
            <a:off x="735843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6" name="Text Placeholder 4">
            <a:extLst>
              <a:ext uri="{FF2B5EF4-FFF2-40B4-BE49-F238E27FC236}">
                <a16:creationId xmlns:a16="http://schemas.microsoft.com/office/drawing/2014/main" id="{B2D6B3CB-A997-BF43-96FC-64FC12DA6874}"/>
              </a:ext>
            </a:extLst>
          </p:cNvPr>
          <p:cNvSpPr>
            <a:spLocks noGrp="1"/>
          </p:cNvSpPr>
          <p:nvPr>
            <p:ph type="body" sz="quarter" idx="169"/>
          </p:nvPr>
        </p:nvSpPr>
        <p:spPr>
          <a:xfrm>
            <a:off x="7506179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503485E0-F7AD-3A40-9FC3-8F149B50815E}"/>
              </a:ext>
            </a:extLst>
          </p:cNvPr>
          <p:cNvSpPr txBox="1">
            <a:spLocks/>
          </p:cNvSpPr>
          <p:nvPr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89" name="Text Placeholder 66">
            <a:extLst>
              <a:ext uri="{FF2B5EF4-FFF2-40B4-BE49-F238E27FC236}">
                <a16:creationId xmlns:a16="http://schemas.microsoft.com/office/drawing/2014/main" id="{52F54C64-A143-044B-A709-746149BC32DA}"/>
              </a:ext>
            </a:extLst>
          </p:cNvPr>
          <p:cNvSpPr>
            <a:spLocks noGrp="1"/>
          </p:cNvSpPr>
          <p:nvPr>
            <p:ph type="body" sz="quarter" idx="170"/>
          </p:nvPr>
        </p:nvSpPr>
        <p:spPr>
          <a:xfrm>
            <a:off x="9687942" y="2602177"/>
            <a:ext cx="223678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Picture Placeholder 3">
            <a:extLst>
              <a:ext uri="{FF2B5EF4-FFF2-40B4-BE49-F238E27FC236}">
                <a16:creationId xmlns:a16="http://schemas.microsoft.com/office/drawing/2014/main" id="{D5096C43-4378-4A4B-912B-4D48DFC61844}"/>
              </a:ext>
            </a:extLst>
          </p:cNvPr>
          <p:cNvSpPr>
            <a:spLocks noGrp="1"/>
          </p:cNvSpPr>
          <p:nvPr>
            <p:ph type="pic" sz="quarter" idx="171" hasCustomPrompt="1"/>
          </p:nvPr>
        </p:nvSpPr>
        <p:spPr>
          <a:xfrm>
            <a:off x="9699300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1" name="Text Placeholder 4">
            <a:extLst>
              <a:ext uri="{FF2B5EF4-FFF2-40B4-BE49-F238E27FC236}">
                <a16:creationId xmlns:a16="http://schemas.microsoft.com/office/drawing/2014/main" id="{653721AF-5CB8-C246-9949-892109159316}"/>
              </a:ext>
            </a:extLst>
          </p:cNvPr>
          <p:cNvSpPr>
            <a:spLocks noGrp="1"/>
          </p:cNvSpPr>
          <p:nvPr>
            <p:ph type="body" sz="quarter" idx="172"/>
          </p:nvPr>
        </p:nvSpPr>
        <p:spPr>
          <a:xfrm>
            <a:off x="9847043" y="3331495"/>
            <a:ext cx="1954312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72000" rIns="72000" bIns="72000"/>
          <a:lstStyle>
            <a:lvl1pPr>
              <a:defRPr sz="1400">
                <a:solidFill>
                  <a:schemeClr val="tx1"/>
                </a:solidFill>
              </a:defRPr>
            </a:lvl1pPr>
            <a:lvl2pPr marL="180000" indent="-180000">
              <a:defRPr sz="1400">
                <a:solidFill>
                  <a:schemeClr val="tx1"/>
                </a:solidFill>
              </a:defRPr>
            </a:lvl2pPr>
            <a:lvl3pPr marL="360000" indent="-180000">
              <a:buSzPct val="85000"/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3pPr>
            <a:lvl4pPr marL="360000" indent="-180000">
              <a:defRPr sz="1200">
                <a:solidFill>
                  <a:schemeClr val="tx1"/>
                </a:solidFill>
              </a:defRPr>
            </a:lvl4pPr>
            <a:lvl5pPr marL="360000" indent="-180000">
              <a:buFont typeface="Wingdings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 marL="360000" indent="-180000">
              <a:defRPr sz="1200">
                <a:solidFill>
                  <a:schemeClr val="tx1"/>
                </a:solidFill>
              </a:defRPr>
            </a:lvl6pPr>
            <a:lvl7pPr marL="360000" indent="-180000">
              <a:defRPr sz="1200">
                <a:solidFill>
                  <a:schemeClr val="tx1"/>
                </a:solidFill>
              </a:defRPr>
            </a:lvl7pPr>
            <a:lvl8pPr marL="360000" indent="-180000">
              <a:defRPr sz="1200">
                <a:solidFill>
                  <a:schemeClr val="tx1"/>
                </a:solidFill>
              </a:defRPr>
            </a:lvl8pPr>
            <a:lvl9pPr marL="360000" indent="-180000">
              <a:defRPr sz="1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Second level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Third level</a:t>
            </a:r>
          </a:p>
          <a:p>
            <a:pPr marL="0" marR="0" lvl="3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Fourth level</a:t>
            </a:r>
          </a:p>
          <a:p>
            <a:pPr marL="0" marR="0" lvl="4" indent="0" algn="l" defTabSz="91440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tabLst/>
              <a:defRPr/>
            </a:pPr>
            <a:r>
              <a:rPr lang="en-GB"/>
              <a:t>Fifth level</a:t>
            </a:r>
            <a:endParaRPr lang="en-US" dirty="0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E5E2B590-5AE5-4D43-BA94-2F288707929D}"/>
              </a:ext>
            </a:extLst>
          </p:cNvPr>
          <p:cNvSpPr txBox="1">
            <a:spLocks/>
          </p:cNvSpPr>
          <p:nvPr userDrawn="1"/>
        </p:nvSpPr>
        <p:spPr>
          <a:xfrm>
            <a:off x="263526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1B13F0-B4AF-5446-8328-C033F7090A6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3B6D027-3301-8B48-AA66-4E03327BBC79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B6852D5-F26D-664C-A9F6-BF9037BBFE58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62F5D4E-B8D2-A24F-AC47-22D806E55759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7BA946E-DADB-3B40-A026-86AEAD921482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BF6377A-3E4C-E543-A6E3-B62474F7592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0" name="Text Placeholder 5">
            <a:extLst>
              <a:ext uri="{FF2B5EF4-FFF2-40B4-BE49-F238E27FC236}">
                <a16:creationId xmlns:a16="http://schemas.microsoft.com/office/drawing/2014/main" id="{AB31743E-709B-B74A-B557-00500F507BFA}"/>
              </a:ext>
            </a:extLst>
          </p:cNvPr>
          <p:cNvSpPr txBox="1">
            <a:spLocks/>
          </p:cNvSpPr>
          <p:nvPr userDrawn="1"/>
        </p:nvSpPr>
        <p:spPr>
          <a:xfrm>
            <a:off x="261658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1" name="Text Placeholder 5">
            <a:extLst>
              <a:ext uri="{FF2B5EF4-FFF2-40B4-BE49-F238E27FC236}">
                <a16:creationId xmlns:a16="http://schemas.microsoft.com/office/drawing/2014/main" id="{874CC086-E655-3E48-A8D7-D74BE47D0988}"/>
              </a:ext>
            </a:extLst>
          </p:cNvPr>
          <p:cNvSpPr txBox="1">
            <a:spLocks/>
          </p:cNvSpPr>
          <p:nvPr userDrawn="1"/>
        </p:nvSpPr>
        <p:spPr>
          <a:xfrm>
            <a:off x="4981830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96BA808A-C828-8542-AADB-7C28F4133DE5}"/>
              </a:ext>
            </a:extLst>
          </p:cNvPr>
          <p:cNvSpPr txBox="1">
            <a:spLocks/>
          </p:cNvSpPr>
          <p:nvPr userDrawn="1"/>
        </p:nvSpPr>
        <p:spPr>
          <a:xfrm>
            <a:off x="7347078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5">
            <a:extLst>
              <a:ext uri="{FF2B5EF4-FFF2-40B4-BE49-F238E27FC236}">
                <a16:creationId xmlns:a16="http://schemas.microsoft.com/office/drawing/2014/main" id="{BAE2EC45-00CF-FD47-9AF3-31929E5B03F6}"/>
              </a:ext>
            </a:extLst>
          </p:cNvPr>
          <p:cNvSpPr txBox="1">
            <a:spLocks/>
          </p:cNvSpPr>
          <p:nvPr userDrawn="1"/>
        </p:nvSpPr>
        <p:spPr>
          <a:xfrm>
            <a:off x="9687942" y="2598785"/>
            <a:ext cx="223678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15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7706AC-0D66-964B-8334-ADADEB20FFA5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226BCD5-6197-C147-84BE-E55BE531F9E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2B8CE9-EE6E-8848-BF3A-E118AE1C8D5F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AD024C-3309-C84E-8972-F76E23C2455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5237DE5-6ADB-9E44-99B3-A5C7E8EF2F7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F7BD434-8C1F-C141-922D-715B1ED0331E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2D6381E-95FF-AA44-9F0C-9A9609F8FC12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926D35B-A94F-8F44-9C97-17D50DADDB4E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B55D9C-E853-8949-AF23-F5D9D971760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77667D6-0784-7847-82B5-2814E2BA1BB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DCD5C07-C124-BF4F-8990-84A83650D8E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98DC3E5-450A-BF43-8B58-C9D7DCFDC66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452A3B19-B97F-A241-8CC7-0D24ACEAFA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E333AB-A172-1B41-80D0-E83E34699F8F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4A2EA2D-63AB-B34B-871A-74F4A524753F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31AC90F-B72D-A741-B171-70A65C59254D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0" name="Graphic 49">
                <a:extLst>
                  <a:ext uri="{FF2B5EF4-FFF2-40B4-BE49-F238E27FC236}">
                    <a16:creationId xmlns:a16="http://schemas.microsoft.com/office/drawing/2014/main" id="{B068CF02-B572-6E45-BF94-82592F8F58F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0653E2-8456-5B42-B1A0-773C62101C37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63D9F3AC-E10D-834E-A7EC-55A2288D3CA1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E6B064-B666-684E-881C-6A8792161A3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3710592-F121-3945-8107-38AE750C2C57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D6E2CA-CC5A-4940-9FEA-5B6E56A58FDC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069592-3254-244A-89A1-22876FD0ECE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B78772CC-C0F6-C849-A6AD-9D606DF7C41D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D292416-07A1-5C46-B5A0-623EB8F5C6C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710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1FD95D-31D3-394B-B5E1-6A64DE59B7B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E5DAA1-9C55-5648-8E7F-A99A28527990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C1B8BD1-E030-AA42-BE55-623426B6984A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70735A-AE07-D34D-8C7A-CCB0CD05436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54A638A-04B3-4744-BC26-6DA5CDB3E0A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07552F-9188-704F-BFA5-B7C6530E0EF3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13322C-3B77-5C40-9E80-85228DDD7764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6B0019C8-C78C-B445-80CB-9127941D601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8E15199-F72B-9840-8CB4-B2E9C1BE1663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9CA6CE63-7AAB-A843-B22F-75FC7F7B7FF8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2A129FCE-F51A-CA49-972B-D63D26F453A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288C099-2ADD-A443-AE09-DC3DBBAB33F5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83AC8F-72E3-1E46-A6C4-6D2642C5730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4" name="Graphic 53">
                <a:extLst>
                  <a:ext uri="{FF2B5EF4-FFF2-40B4-BE49-F238E27FC236}">
                    <a16:creationId xmlns:a16="http://schemas.microsoft.com/office/drawing/2014/main" id="{C4AD293A-531C-0D48-8297-5D7B41D74DB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46D3B3A-5D5D-0A45-8488-D69B4C9831EA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3185D6C-AA61-A247-BDA2-C9BA97116905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1F49C2C-F0DD-4C41-9630-DFDB0493186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AC3F5933-E70E-B045-9FDB-4EA88F814A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6C7F8C-D8AA-7C40-9952-0ED89E557E61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8A0901CA-37E8-014F-828B-50F19DC6C77C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43AD815-9B2A-BE40-A090-525184CF944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C9E470-06B9-8B4B-AD1A-E61DD3D857CF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C60CD2F-A386-8444-949F-252A76903DE2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9DFBE0E-8958-4B4C-9250-32DEAF3601F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59" name="Picture 58">
            <a:extLst>
              <a:ext uri="{FF2B5EF4-FFF2-40B4-BE49-F238E27FC236}">
                <a16:creationId xmlns:a16="http://schemas.microsoft.com/office/drawing/2014/main" id="{31E58F53-3EF0-0842-85B6-504392F5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064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BDA87-017F-5F46-8EC4-090CB0103643}"/>
              </a:ext>
            </a:extLst>
          </p:cNvPr>
          <p:cNvSpPr/>
          <p:nvPr userDrawn="1"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4C6E1B-B20E-BB4A-8785-9223FDDDD96D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499C412-EC70-0C40-BD9A-81581E34D52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5BE1F7-9092-A349-80A6-D0FB2DAA78F0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2FB661-6EDA-A642-8C19-276EF126E25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05D3A8-3D12-144B-97D7-17BDDD61C776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F46FC56-33DA-6240-9F41-E2DAAC11374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907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F82DED-6EB8-F143-84A8-3E202BF8D823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9E12695-8481-344A-94CD-1BA34C793104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A2ABF6F-6C10-D846-A337-F9FE18D68BD7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78F2830-DDD3-5A46-ADCF-89A99B965A63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7A35B-9453-2E49-B376-334B0D3A2DE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9CF52E7C-5031-294A-9B59-989834F8273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6394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44820AF-E512-8240-BAB4-8B0593383A4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5906DB5-85C5-384C-BB11-D321F15CC6DE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1DA561-68EE-5244-A277-98B0740F57D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E4F8350-ABB5-6B46-8695-4F904832D4F7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8AB25F9-8C72-DA41-BEB9-72FA1FFC05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A40190-EF40-8A47-B111-14EDDAAC69B5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CBEBA68-8C77-CD40-B7B6-11CB5B37035C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A671BEC-2CA8-BD49-A69C-5A6D46B44CFC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B87B84A5-F13C-D147-9C57-5C42A6C332D5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771A46B-0D7F-5046-812B-73E38F9A6D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7031E56-E9FB-7C4B-8D15-6E0255F9AF09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3AA56C-A466-B149-8529-45FB94CC86F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C79558-FB2F-6A4C-B81C-B772CA22DAFF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37682E1C-27B7-A547-93F7-EABEB3BA3AA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7B16F0B-6003-D644-920E-FC360EC07596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AB3FE7C-019F-684C-AEBF-462BD7A46240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669262E-7620-7849-9B5E-55CD325010B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4DF8E3F2-6070-5143-9BE4-6C94EA07C21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898F657-335D-6048-B1DD-1B4FDC0DD73C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4E4BF989-6D5F-0F46-BF34-37DD656FD97B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25842C7-1726-9B4D-9EEB-A274EA181C5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F3C69C-C580-CD4D-A865-C5F5B9845A8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47BFC8-9ADA-B543-80AF-6E66BBEF2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E023C69-AB27-C34F-939B-7337B0CC7349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5993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07A19-D758-2D4C-8A26-DFAE2B1496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90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D9D4C9-0409-AA4D-9F08-66CAF7AB3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4" y="223"/>
            <a:ext cx="12191207" cy="63450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7868A6-4854-AF4E-8280-139DCAF6A6A1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</p:spTree>
    <p:extLst>
      <p:ext uri="{BB962C8B-B14F-4D97-AF65-F5344CB8AC3E}">
        <p14:creationId xmlns:p14="http://schemas.microsoft.com/office/powerpoint/2010/main" val="826370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&#10;&#10;Description automatically generated with low confidence">
            <a:extLst>
              <a:ext uri="{FF2B5EF4-FFF2-40B4-BE49-F238E27FC236}">
                <a16:creationId xmlns:a16="http://schemas.microsoft.com/office/drawing/2014/main" id="{63134486-C799-B84A-9321-CD6C72A75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>
                <a:solidFill>
                  <a:schemeClr val="bg1"/>
                </a:solidFill>
                <a:cs typeface="Arial" charset="0"/>
              </a:rPr>
              <a:t>OpenText ©2021 All rights reserved</a:t>
            </a:r>
            <a:endParaRPr lang="en-US" sz="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B69626-C8AB-FD4F-BCFA-4E27051A6938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1">
            <a:extLst>
              <a:ext uri="{FF2B5EF4-FFF2-40B4-BE49-F238E27FC236}">
                <a16:creationId xmlns:a16="http://schemas.microsoft.com/office/drawing/2014/main" id="{53216C01-8750-BC46-ACCA-ACEBF9F2E11F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EDD3647-BC57-EE48-914D-F77061864D4B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36E5A77-75CA-CD4B-8298-59554A3637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6711" y="6509177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26711D9E-C695-7141-8222-842D7C922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1913CE-095A-EB40-9353-23B1AC26AF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BE28E-954D-8A4F-BCE6-4DA2767EDF20}"/>
              </a:ext>
            </a:extLst>
          </p:cNvPr>
          <p:cNvSpPr txBox="1"/>
          <p:nvPr userDrawn="1"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14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78F57F-F8EC-DF4D-A2E9-05360350F155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394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ission / Vi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BE13A4-C793-4649-A719-B7BB3ADDC3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0"/>
            <a:ext cx="12191207" cy="63452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33DFA-5A1C-EA4C-B851-25D99ED561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557939"/>
            <a:ext cx="11651764" cy="5311579"/>
          </a:xfrm>
          <a:noFill/>
        </p:spPr>
        <p:txBody>
          <a:bodyPr lIns="90000" anchor="ctr"/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mission or vision statement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28F58F3-F4DC-1643-8475-D1407A5ED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476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ro Statem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1762EBF-E0D7-8245-9003-E6DC25C5B171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1"/>
            <a:ext cx="12192000" cy="6341844"/>
          </a:xfr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0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9B5817D-3E68-FC42-8BC8-5368E0F6BBC0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932EA5C5-AD39-5F46-8B0F-BD5BBF63B4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731771"/>
            <a:ext cx="12202754" cy="2280204"/>
          </a:xfrm>
          <a:gradFill>
            <a:gsLst>
              <a:gs pos="0">
                <a:schemeClr val="accent1">
                  <a:alpha val="76666"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noFill/>
          </a:ln>
        </p:spPr>
        <p:txBody>
          <a:bodyPr lIns="251999" rIns="251999" bIns="0" anchor="ctr"/>
          <a:lstStyle>
            <a:lvl1pPr algn="l">
              <a:lnSpc>
                <a:spcPct val="90000"/>
              </a:lnSpc>
              <a:defRPr sz="4400" b="1" i="0" cap="none" spc="0" baseline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Statement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BF1E6-6534-7549-9ED0-8ED25057DADD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73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 userDrawn="1"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687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63968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stimonial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E3FE8A-F161-D246-959E-ABD4855B3C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395" y="223"/>
            <a:ext cx="12191207" cy="62992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D678B08-DC65-D248-8746-992440E249BE}"/>
              </a:ext>
            </a:extLst>
          </p:cNvPr>
          <p:cNvSpPr txBox="1"/>
          <p:nvPr userDrawn="1"/>
        </p:nvSpPr>
        <p:spPr>
          <a:xfrm>
            <a:off x="0" y="-414211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1F3CB-5ABB-E84B-B0E9-7E291E6FE7D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88AD644-FBE3-F546-93FC-9E20DA798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66284" y="1354665"/>
            <a:ext cx="6849005" cy="2985125"/>
          </a:xfrm>
          <a:noFill/>
        </p:spPr>
        <p:txBody>
          <a:bodyPr tIns="216000" anchor="ctr"/>
          <a:lstStyle>
            <a:lvl1pPr algn="r">
              <a:defRPr sz="440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</a:defRPr>
            </a:lvl1pPr>
          </a:lstStyle>
          <a:p>
            <a:r>
              <a:rPr lang="en-US"/>
              <a:t>Click to add quote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3EF0CE46-C0A1-DD4A-B07B-2DDC6CC30C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41985" y="4992612"/>
            <a:ext cx="6773303" cy="744046"/>
          </a:xfrm>
          <a:prstGeom prst="rect">
            <a:avLst/>
          </a:prstGeom>
          <a:noFill/>
        </p:spPr>
        <p:txBody>
          <a:bodyPr rIns="72000" anchor="t"/>
          <a:lstStyle>
            <a:lvl1pPr marL="0" indent="0" algn="r">
              <a:buNone/>
              <a:defRPr sz="2000" b="1" i="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None/>
              <a:defRPr sz="2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add name</a:t>
            </a:r>
          </a:p>
          <a:p>
            <a:pPr lvl="1"/>
            <a:r>
              <a:rPr lang="en-US"/>
              <a:t>Click to add job title or company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27E0E34-77FE-D844-B224-05D60E2C3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66283" y="558272"/>
            <a:ext cx="1092200" cy="1312862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16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C5913F8-38A0-7F47-B5A2-BE537048EA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9050" y="3745053"/>
            <a:ext cx="1092200" cy="93701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en-US" sz="9600" b="1" i="0" kern="1200" baseline="0" dirty="0">
                <a:solidFill>
                  <a:schemeClr val="bg1"/>
                </a:solidFill>
                <a:effectLst>
                  <a:outerShdw blurRad="304800" dist="38100" dir="6600000" sx="101000" sy="101000" algn="tl" rotWithShape="0">
                    <a:prstClr val="black">
                      <a:alpha val="27000"/>
                    </a:prstClr>
                  </a:outerShdw>
                </a:effectLst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48533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&amp; Supporting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C91952AE-6861-7D4C-A679-7ED17406D24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9958552" y="545122"/>
            <a:ext cx="2233448" cy="5495919"/>
          </a:xfrm>
          <a:custGeom>
            <a:avLst/>
            <a:gdLst>
              <a:gd name="connsiteX0" fmla="*/ 312822 w 2233448"/>
              <a:gd name="connsiteY0" fmla="*/ 0 h 5495919"/>
              <a:gd name="connsiteX1" fmla="*/ 568770 w 2233448"/>
              <a:gd name="connsiteY1" fmla="*/ 0 h 5495919"/>
              <a:gd name="connsiteX2" fmla="*/ 568770 w 2233448"/>
              <a:gd name="connsiteY2" fmla="*/ 96713 h 5495919"/>
              <a:gd name="connsiteX3" fmla="*/ 671350 w 2233448"/>
              <a:gd name="connsiteY3" fmla="*/ 199293 h 5495919"/>
              <a:gd name="connsiteX4" fmla="*/ 1820205 w 2233448"/>
              <a:gd name="connsiteY4" fmla="*/ 199293 h 5495919"/>
              <a:gd name="connsiteX5" fmla="*/ 1922785 w 2233448"/>
              <a:gd name="connsiteY5" fmla="*/ 96713 h 5495919"/>
              <a:gd name="connsiteX6" fmla="*/ 1922785 w 2233448"/>
              <a:gd name="connsiteY6" fmla="*/ 0 h 5495919"/>
              <a:gd name="connsiteX7" fmla="*/ 2233448 w 2233448"/>
              <a:gd name="connsiteY7" fmla="*/ 0 h 5495919"/>
              <a:gd name="connsiteX8" fmla="*/ 2233448 w 2233448"/>
              <a:gd name="connsiteY8" fmla="*/ 5495919 h 5495919"/>
              <a:gd name="connsiteX9" fmla="*/ 312822 w 2233448"/>
              <a:gd name="connsiteY9" fmla="*/ 5495919 h 5495919"/>
              <a:gd name="connsiteX10" fmla="*/ 0 w 2233448"/>
              <a:gd name="connsiteY10" fmla="*/ 5183097 h 5495919"/>
              <a:gd name="connsiteX11" fmla="*/ 0 w 2233448"/>
              <a:gd name="connsiteY11" fmla="*/ 312822 h 5495919"/>
              <a:gd name="connsiteX12" fmla="*/ 312822 w 2233448"/>
              <a:gd name="connsiteY12" fmla="*/ 0 h 54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33448" h="5495919">
                <a:moveTo>
                  <a:pt x="312822" y="0"/>
                </a:moveTo>
                <a:lnTo>
                  <a:pt x="568770" y="0"/>
                </a:lnTo>
                <a:lnTo>
                  <a:pt x="568770" y="96713"/>
                </a:lnTo>
                <a:cubicBezTo>
                  <a:pt x="568770" y="153366"/>
                  <a:pt x="614697" y="199293"/>
                  <a:pt x="671350" y="199293"/>
                </a:cubicBezTo>
                <a:lnTo>
                  <a:pt x="1820205" y="199293"/>
                </a:lnTo>
                <a:cubicBezTo>
                  <a:pt x="1876858" y="199293"/>
                  <a:pt x="1922785" y="153366"/>
                  <a:pt x="1922785" y="96713"/>
                </a:cubicBezTo>
                <a:lnTo>
                  <a:pt x="1922785" y="0"/>
                </a:lnTo>
                <a:lnTo>
                  <a:pt x="2233448" y="0"/>
                </a:lnTo>
                <a:lnTo>
                  <a:pt x="2233448" y="5495919"/>
                </a:lnTo>
                <a:lnTo>
                  <a:pt x="312822" y="5495919"/>
                </a:lnTo>
                <a:cubicBezTo>
                  <a:pt x="140055" y="5495919"/>
                  <a:pt x="0" y="5355864"/>
                  <a:pt x="0" y="5183097"/>
                </a:cubicBezTo>
                <a:lnTo>
                  <a:pt x="0" y="312822"/>
                </a:lnTo>
                <a:cubicBezTo>
                  <a:pt x="0" y="140055"/>
                  <a:pt x="140055" y="0"/>
                  <a:pt x="312822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80000" rIns="251999" anchor="ctr">
            <a:no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Drag image onto slide to fill phone screen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A19A1-7307-4944-BE1C-F523537652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4361" y="152400"/>
            <a:ext cx="2879464" cy="600277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slide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11D142-2F56-C44C-92D0-D7EA8A9DAB96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9E686AA-6EDF-FF48-9476-DD83F7100E37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0AE1A7C-1EB7-E244-8DE3-9EE13BBA15B6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FEC5364-347F-A24A-B1B8-ABC46E4248D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66901DA-7F55-BA47-A660-CAD72EEFE97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78FDDD2-5858-A446-9B0E-1C063E0B4502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D4316F-8829-C74B-A221-4A7DBA272431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50384B02-75E8-144E-8B22-F27459DBF213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0F73B797-007D-8F45-9B2F-99A3C206555C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C3AED18F-21AD-404E-BED9-E2372659253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1A0C7D49-CE9B-2F4E-837A-3F7610651477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C08F9347-1020-3542-9083-C25D17003A7D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61D7E8F-96D6-0743-A4E6-BDE8FEE75931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92" name="Graphic 91">
                <a:extLst>
                  <a:ext uri="{FF2B5EF4-FFF2-40B4-BE49-F238E27FC236}">
                    <a16:creationId xmlns:a16="http://schemas.microsoft.com/office/drawing/2014/main" id="{3691DA32-4A25-3244-887F-106571CC70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7E1B2C8-A880-484B-8DF3-47F72B6478C1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481E6E9C-A854-8341-8896-14B11B0CB408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7B30112-E1F3-1141-9397-651EDD05AB4F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E436DB41-C87B-604D-93C9-4810EC7B879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267E7DC2-AEC6-AF45-A3F3-8D292343CC65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4EB5A3B8-7079-2F40-BAFD-A2396423A1FD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9857E59-EF61-994A-A389-AD6537DDC945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95D23FB-7145-A148-9DEA-BCBCB72A6803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56B344F-230E-4740-9A53-CE43DAE6C421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2F0AEA9-8195-584F-9600-AE1D172C303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E8A3DCD-14B5-734C-91E2-79637E3D58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72609" y="315251"/>
            <a:ext cx="2619391" cy="6219155"/>
          </a:xfrm>
          <a:prstGeom prst="rect">
            <a:avLst/>
          </a:prstGeom>
        </p:spPr>
      </p:pic>
      <p:sp>
        <p:nvSpPr>
          <p:cNvPr id="36" name="Content Placeholder 4">
            <a:extLst>
              <a:ext uri="{FF2B5EF4-FFF2-40B4-BE49-F238E27FC236}">
                <a16:creationId xmlns:a16="http://schemas.microsoft.com/office/drawing/2014/main" id="{869742CE-A9EE-044C-A2BA-81128A041B9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11525" y="152400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8848A848-7E9E-154A-8D34-8AD2D6F021C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11525" y="3252095"/>
            <a:ext cx="6156325" cy="290655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49E3D-E464-6B41-AAF7-80CE0AA5A7C2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40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and 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292821-60E2-0B4D-AA0C-C16AE0808848}"/>
              </a:ext>
            </a:extLst>
          </p:cNvPr>
          <p:cNvSpPr/>
          <p:nvPr userDrawn="1"/>
        </p:nvSpPr>
        <p:spPr>
          <a:xfrm>
            <a:off x="6361241" y="404813"/>
            <a:ext cx="5567233" cy="5761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5784247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F8650D1-39A1-CF44-A6B9-55E0B16459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2957" y="636119"/>
            <a:ext cx="5057470" cy="2229851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y" algn="b"/>
          </a:blipFill>
        </p:spPr>
        <p:txBody>
          <a:bodyPr bIns="46800" anchor="ctr">
            <a:noAutofit/>
          </a:bodyPr>
          <a:lstStyle>
            <a:lvl1pPr marL="0" indent="0"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key takeaway</a:t>
            </a:r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5" y="1376363"/>
            <a:ext cx="5755755" cy="414657"/>
          </a:xfrm>
          <a:blipFill dpi="0"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anchor="b"/>
          <a:lstStyle>
            <a:lvl1pPr marL="0" indent="0">
              <a:buNone/>
              <a:defRPr sz="18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67390C-CF8E-8A47-87DF-C62375565150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C5F581-628A-AD40-A607-02AC0F42F56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0358D2C-845B-B249-A1AC-590041D9F72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E0E1F92-63AA-C54A-A918-BAA49530610A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4624CA-8303-064D-8469-332D0C910C00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C77819F-3351-5245-A24F-D67B2F2D831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EFFF55F2-1A60-BC45-9662-1CCB19F3F4F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270647" y="1972801"/>
            <a:ext cx="5755754" cy="41858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86E93ADF-FFD3-6B49-9C09-35011353A9EE}"/>
              </a:ext>
            </a:extLst>
          </p:cNvPr>
          <p:cNvSpPr>
            <a:spLocks noGrp="1"/>
          </p:cNvSpPr>
          <p:nvPr>
            <p:ph sz="quarter" idx="118"/>
          </p:nvPr>
        </p:nvSpPr>
        <p:spPr>
          <a:xfrm>
            <a:off x="6631200" y="3124801"/>
            <a:ext cx="5048736" cy="28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8B95F35B-A7B3-CD42-9DFE-2A3BBA2FDFE0}"/>
              </a:ext>
            </a:extLst>
          </p:cNvPr>
          <p:cNvSpPr>
            <a:spLocks noGrp="1"/>
          </p:cNvSpPr>
          <p:nvPr>
            <p:ph type="dt" sz="half" idx="119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1743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ck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CA" dirty="0"/>
              <a:t>Click to add slide title</a:t>
            </a:r>
            <a:endParaRPr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542D2C7D-D9E4-2347-8910-83CF1D5BA1AD}"/>
              </a:ext>
            </a:extLst>
          </p:cNvPr>
          <p:cNvSpPr>
            <a:spLocks noGrp="1"/>
          </p:cNvSpPr>
          <p:nvPr>
            <p:ph type="body" sz="quarter" idx="114" hasCustomPrompt="1"/>
          </p:nvPr>
        </p:nvSpPr>
        <p:spPr>
          <a:xfrm>
            <a:off x="263524" y="1395167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content title</a:t>
            </a:r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D2C8ED6C-6153-A847-8DCB-7DEDC274C0A1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263524" y="3876704"/>
            <a:ext cx="11651763" cy="395853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y" algn="bl"/>
          </a:blipFill>
        </p:spPr>
        <p:txBody>
          <a:bodyPr bIns="72000" anchor="b"/>
          <a:lstStyle>
            <a:lvl1pPr marL="0" indent="0">
              <a:buNone/>
              <a:defRPr sz="16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content title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CAAC84-323E-7C4A-9B98-66677C8940A4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55CFC71-B47A-A54D-AEBE-4721F45D29DC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168C2B9-ADA9-624C-A89E-B96031CDC7FB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6E480F3-3121-1048-91F3-2013B6789287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5B7811A-96C0-B740-8247-00986021E3C8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6E66BBF-CD27-B944-AA22-91FA904C9C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0A13A8-5EA5-E44A-8141-08D1AFCBC1C6}"/>
              </a:ext>
            </a:extLst>
          </p:cNvPr>
          <p:cNvSpPr>
            <a:spLocks noGrp="1"/>
          </p:cNvSpPr>
          <p:nvPr>
            <p:ph type="dt" sz="half" idx="12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F8CB8377-302B-244E-94FB-B36536DBBF83}"/>
              </a:ext>
            </a:extLst>
          </p:cNvPr>
          <p:cNvSpPr>
            <a:spLocks noGrp="1"/>
          </p:cNvSpPr>
          <p:nvPr>
            <p:ph sz="quarter" idx="121"/>
          </p:nvPr>
        </p:nvSpPr>
        <p:spPr>
          <a:xfrm>
            <a:off x="263525" y="1864801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Content Placeholder 4">
            <a:extLst>
              <a:ext uri="{FF2B5EF4-FFF2-40B4-BE49-F238E27FC236}">
                <a16:creationId xmlns:a16="http://schemas.microsoft.com/office/drawing/2014/main" id="{97868BA9-EAE1-BE46-A782-0E3108629D3F}"/>
              </a:ext>
            </a:extLst>
          </p:cNvPr>
          <p:cNvSpPr>
            <a:spLocks noGrp="1"/>
          </p:cNvSpPr>
          <p:nvPr>
            <p:ph sz="quarter" idx="122"/>
          </p:nvPr>
        </p:nvSpPr>
        <p:spPr>
          <a:xfrm>
            <a:off x="263525" y="4360554"/>
            <a:ext cx="11651763" cy="180529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1861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1B3A341-ED0E-854D-B998-AE4AF0E50D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auto">
          <a:xfrm>
            <a:off x="999007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24641-2636-9C4A-B81F-8994DD698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8B91D0D-9F61-3B4D-9A9B-E8550E88B9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525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24B5D4-892B-344E-ADD3-5946E322FF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3525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425C022-4754-EE42-8C22-2A6124BAE0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63525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6151ECA-E502-F642-A248-BD3AE3ADE55F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A7E929C-7046-3D4E-9BEF-0AA496E0B98F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60E7864-8F6C-DB45-94B2-619632E9B58E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A8C1645-2112-B042-9B2C-3F2E8A9FC110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6B60217-D2C9-8B46-A5A8-32207EAF429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11CA8CD-48BC-0748-9FD2-F803EF3B9FBD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554A704-6674-BB43-AB20-2E181F9B57EB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012C7B92-F2AA-9F45-A792-FFDCCA4C1309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E5544EB0-5E10-254D-8AE0-A8CCC962044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A59A1BCF-4BC0-BF46-B962-07D8C33C7F41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902BA3-9FC1-474F-9879-75FCD0149012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439F8BA-92D5-EC44-A78A-81B6BE9DDB8F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E4565E4E-F965-CF47-9AF3-10262D7C7F69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119" name="Graphic 118">
                <a:extLst>
                  <a:ext uri="{FF2B5EF4-FFF2-40B4-BE49-F238E27FC236}">
                    <a16:creationId xmlns:a16="http://schemas.microsoft.com/office/drawing/2014/main" id="{AEBD7B6F-3DEE-AD40-9AAF-99977C4B954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B425B32-FE70-644F-8797-8EF8F357BCC5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A922FA7E-E032-194E-B97D-AB34EC836BD2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D6CFBD-0AE8-F241-A5C2-FD0822528B50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114" name="Graphic 113">
                <a:extLst>
                  <a:ext uri="{FF2B5EF4-FFF2-40B4-BE49-F238E27FC236}">
                    <a16:creationId xmlns:a16="http://schemas.microsoft.com/office/drawing/2014/main" id="{6FA7765A-139C-694A-A927-345F327F885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6648D52-7111-184F-AF49-A989AA7F5ECE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7460780B-D27D-864E-8E82-10F5FA32FB9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D01E91B-AF16-5B46-B5E5-6B5B54E6D313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F75532A-74FC-FB4A-A0CF-AAF908803095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7267567B-78A9-4042-8787-54CFCA56E5C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CDD292-0A41-9347-A63B-366424DB3358}"/>
                </a:ext>
              </a:extLst>
            </p:cNvPr>
            <p:cNvSpPr txBox="1"/>
            <p:nvPr userDrawn="1"/>
          </p:nvSpPr>
          <p:spPr>
            <a:xfrm>
              <a:off x="12776178" y="2120415"/>
              <a:ext cx="1947530" cy="290849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1050"/>
                <a:t>Images will fill in from left to right. </a:t>
              </a:r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81F64-BA3C-3144-BCAE-2ED89B12E4AD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2" name="Picture Placeholder 35">
            <a:extLst>
              <a:ext uri="{FF2B5EF4-FFF2-40B4-BE49-F238E27FC236}">
                <a16:creationId xmlns:a16="http://schemas.microsoft.com/office/drawing/2014/main" id="{4B0B3411-E35B-9647-A09B-711F029FC35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402262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AA80F8C2-4050-A045-AD94-75AD73F6EB0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28714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4" name="Text Placeholder 9">
            <a:extLst>
              <a:ext uri="{FF2B5EF4-FFF2-40B4-BE49-F238E27FC236}">
                <a16:creationId xmlns:a16="http://schemas.microsoft.com/office/drawing/2014/main" id="{6273F053-3DCA-A043-9247-ECABDCA39FE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28714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9">
            <a:extLst>
              <a:ext uri="{FF2B5EF4-FFF2-40B4-BE49-F238E27FC236}">
                <a16:creationId xmlns:a16="http://schemas.microsoft.com/office/drawing/2014/main" id="{CD4EC102-A65D-9E4C-A5BB-85175C8C12C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8714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56" name="Picture Placeholder 35">
            <a:extLst>
              <a:ext uri="{FF2B5EF4-FFF2-40B4-BE49-F238E27FC236}">
                <a16:creationId xmlns:a16="http://schemas.microsoft.com/office/drawing/2014/main" id="{8BEC7FBF-6709-EB48-80A3-EB7EB20E584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auto">
          <a:xfrm>
            <a:off x="7021855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57" name="Text Placeholder 9">
            <a:extLst>
              <a:ext uri="{FF2B5EF4-FFF2-40B4-BE49-F238E27FC236}">
                <a16:creationId xmlns:a16="http://schemas.microsoft.com/office/drawing/2014/main" id="{A8A8F3F9-4899-1146-B73A-B5BB6961B2E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86373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58" name="Text Placeholder 9">
            <a:extLst>
              <a:ext uri="{FF2B5EF4-FFF2-40B4-BE49-F238E27FC236}">
                <a16:creationId xmlns:a16="http://schemas.microsoft.com/office/drawing/2014/main" id="{92995636-5046-7345-92E7-A945A363007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286373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9">
            <a:extLst>
              <a:ext uri="{FF2B5EF4-FFF2-40B4-BE49-F238E27FC236}">
                <a16:creationId xmlns:a16="http://schemas.microsoft.com/office/drawing/2014/main" id="{C180E255-7138-284A-BDF9-C028FF950A8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86373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  <p:sp>
        <p:nvSpPr>
          <p:cNvPr id="60" name="Picture Placeholder 35">
            <a:extLst>
              <a:ext uri="{FF2B5EF4-FFF2-40B4-BE49-F238E27FC236}">
                <a16:creationId xmlns:a16="http://schemas.microsoft.com/office/drawing/2014/main" id="{2EA761DA-83F1-924F-B29B-E54668336CC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9996703" y="1519756"/>
            <a:ext cx="1191698" cy="1191698"/>
          </a:xfrm>
          <a:custGeom>
            <a:avLst/>
            <a:gdLst>
              <a:gd name="connsiteX0" fmla="*/ 576064 w 1152128"/>
              <a:gd name="connsiteY0" fmla="*/ 0 h 1152128"/>
              <a:gd name="connsiteX1" fmla="*/ 1152128 w 1152128"/>
              <a:gd name="connsiteY1" fmla="*/ 576064 h 1152128"/>
              <a:gd name="connsiteX2" fmla="*/ 576064 w 1152128"/>
              <a:gd name="connsiteY2" fmla="*/ 1152128 h 1152128"/>
              <a:gd name="connsiteX3" fmla="*/ 0 w 1152128"/>
              <a:gd name="connsiteY3" fmla="*/ 576064 h 1152128"/>
              <a:gd name="connsiteX4" fmla="*/ 576064 w 1152128"/>
              <a:gd name="connsiteY4" fmla="*/ 0 h 115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2128" h="1152128">
                <a:moveTo>
                  <a:pt x="576064" y="0"/>
                </a:moveTo>
                <a:cubicBezTo>
                  <a:pt x="894215" y="0"/>
                  <a:pt x="1152128" y="257913"/>
                  <a:pt x="1152128" y="576064"/>
                </a:cubicBezTo>
                <a:cubicBezTo>
                  <a:pt x="1152128" y="894215"/>
                  <a:pt x="894215" y="1152128"/>
                  <a:pt x="576064" y="1152128"/>
                </a:cubicBezTo>
                <a:cubicBezTo>
                  <a:pt x="257913" y="1152128"/>
                  <a:pt x="0" y="894215"/>
                  <a:pt x="0" y="576064"/>
                </a:cubicBezTo>
                <a:cubicBezTo>
                  <a:pt x="0" y="257913"/>
                  <a:pt x="257913" y="0"/>
                  <a:pt x="576064" y="0"/>
                </a:cubicBezTo>
                <a:close/>
              </a:path>
            </a:pathLst>
          </a:cu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to add headshot</a:t>
            </a:r>
          </a:p>
        </p:txBody>
      </p:sp>
      <p:sp>
        <p:nvSpPr>
          <p:cNvPr id="61" name="Text Placeholder 9">
            <a:extLst>
              <a:ext uri="{FF2B5EF4-FFF2-40B4-BE49-F238E27FC236}">
                <a16:creationId xmlns:a16="http://schemas.microsoft.com/office/drawing/2014/main" id="{AEF904AA-51FA-504E-9121-A959C42AE63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261221" y="2835167"/>
            <a:ext cx="2662662" cy="461413"/>
          </a:xfrm>
        </p:spPr>
        <p:txBody>
          <a:bodyPr lIns="0" bIns="0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 cap="none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62" name="Text Placeholder 9">
            <a:extLst>
              <a:ext uri="{FF2B5EF4-FFF2-40B4-BE49-F238E27FC236}">
                <a16:creationId xmlns:a16="http://schemas.microsoft.com/office/drawing/2014/main" id="{7491FE42-DE74-4C46-97D3-94F6733D193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261221" y="3304826"/>
            <a:ext cx="2662662" cy="592487"/>
          </a:xfrm>
        </p:spPr>
        <p:txBody>
          <a:bodyPr l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9">
            <a:extLst>
              <a:ext uri="{FF2B5EF4-FFF2-40B4-BE49-F238E27FC236}">
                <a16:creationId xmlns:a16="http://schemas.microsoft.com/office/drawing/2014/main" id="{D0207C6D-5318-6545-96A3-3A7CDCDC120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61221" y="3897313"/>
            <a:ext cx="2662662" cy="2268538"/>
          </a:xfrm>
          <a:blipFill dpi="0"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x" algn="tl"/>
          </a:blipFill>
        </p:spPr>
        <p:txBody>
          <a:bodyPr lIns="0" tIns="180000">
            <a:noAutofit/>
          </a:bodyPr>
          <a:lstStyle>
            <a:lvl1pPr>
              <a:spcBef>
                <a:spcPts val="0"/>
              </a:spcBef>
              <a:spcAft>
                <a:spcPts val="600"/>
              </a:spcAft>
              <a:defRPr sz="1200" b="0" i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</a:lstStyle>
          <a:p>
            <a:pPr lvl="1"/>
            <a:r>
              <a:rPr lang="en-US" dirty="0"/>
              <a:t>Click to add bio</a:t>
            </a:r>
          </a:p>
        </p:txBody>
      </p:sp>
    </p:spTree>
    <p:extLst>
      <p:ext uri="{BB962C8B-B14F-4D97-AF65-F5344CB8AC3E}">
        <p14:creationId xmlns:p14="http://schemas.microsoft.com/office/powerpoint/2010/main" val="1172060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55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7A4E1F0-ED0F-2C48-9426-F1CA70CB9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7" y="223"/>
            <a:ext cx="12191207" cy="685755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51764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5BABF32-54A9-BC44-9F67-87DB9E3990B9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0C5F97F1-AB4F-1B48-BDDD-9ACFF3677086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C0517-37E8-A840-B17B-1A22FB7AE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1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2F8766-37F6-BB44-A385-24D81BE59C82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4575F-3EA8-EE45-9C85-F58C4083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D737EC-FEF8-1C45-9244-8EA67515B7A7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908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C6B0F3A-8DDD-5444-846F-28551CF656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77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711" y="152401"/>
            <a:ext cx="11638578" cy="9731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9E9EE-BF4F-E049-BB5F-5AA54C2A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9DD08BE4-1B87-4446-A067-4900FF453747}"/>
              </a:ext>
            </a:extLst>
          </p:cNvPr>
          <p:cNvSpPr txBox="1">
            <a:spLocks/>
          </p:cNvSpPr>
          <p:nvPr userDrawn="1"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chemeClr val="bg1"/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1524786-C3B4-0F4C-9DD1-A89CB20561BF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C81493-EA82-EC4F-932C-664ECAFD70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5949" y="6496646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2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DD6E01-6FCC-2F43-AE99-21C8E117D012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3F5295C0-D13A-CC44-8189-17A4AC13C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545DD-AEDF-3C4F-9EC7-AB6A827D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67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0524E656-D017-E145-8DBF-8914B33966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6B84FE1-4F9B-FB47-868C-9D7C324D4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91" y="3329098"/>
            <a:ext cx="10932237" cy="84124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E648B9-909E-1148-833B-86CE913BB54C}"/>
              </a:ext>
            </a:extLst>
          </p:cNvPr>
          <p:cNvSpPr txBox="1"/>
          <p:nvPr userDrawn="1"/>
        </p:nvSpPr>
        <p:spPr>
          <a:xfrm>
            <a:off x="628691" y="5766745"/>
            <a:ext cx="1093223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3000" b="1" err="1">
                <a:solidFill>
                  <a:schemeClr val="bg1"/>
                </a:solidFill>
                <a:latin typeface="+mj-lt"/>
                <a:ea typeface="Lato" charset="0"/>
                <a:cs typeface="Lato" charset="0"/>
              </a:rPr>
              <a:t>opentext.com</a:t>
            </a:r>
            <a:endParaRPr lang="en-US" sz="3000" b="1">
              <a:solidFill>
                <a:schemeClr val="bg1"/>
              </a:solidFill>
              <a:latin typeface="+mj-lt"/>
              <a:ea typeface="Lato" charset="0"/>
              <a:cs typeface="Lat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3762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hank You Second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ene, road&#10;&#10;Description automatically generated">
            <a:extLst>
              <a:ext uri="{FF2B5EF4-FFF2-40B4-BE49-F238E27FC236}">
                <a16:creationId xmlns:a16="http://schemas.microsoft.com/office/drawing/2014/main" id="{1AA5F3E3-43B4-734D-9054-26BC2D98DB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44A8FB-89E5-5844-BAB6-E5FC4EE9BFF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253" y="609778"/>
            <a:ext cx="6338434" cy="53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39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2E41B-E531-4D4E-9B8C-328872F5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icture Placeholder 89">
            <a:extLst>
              <a:ext uri="{FF2B5EF4-FFF2-40B4-BE49-F238E27FC236}">
                <a16:creationId xmlns:a16="http://schemas.microsoft.com/office/drawing/2014/main" id="{B723B144-FA32-344B-9431-E31382ADDF3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auto">
          <a:xfrm>
            <a:off x="7285220" y="0"/>
            <a:ext cx="4906780" cy="6344239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Drag and drop image onto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3A6F8CA-EB29-7B4C-8C88-14F0FA8683CF}"/>
              </a:ext>
            </a:extLst>
          </p:cNvPr>
          <p:cNvGrpSpPr/>
          <p:nvPr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F4B2B0-BF85-6749-9807-1542F0D260A9}"/>
                </a:ext>
              </a:extLst>
            </p:cNvPr>
            <p:cNvSpPr/>
            <p:nvPr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969EFC-6015-994F-AAAE-36B45550D796}"/>
                </a:ext>
              </a:extLst>
            </p:cNvPr>
            <p:cNvSpPr txBox="1"/>
            <p:nvPr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F857ABE-281D-204A-961D-D55C5A4EECEA}"/>
                </a:ext>
              </a:extLst>
            </p:cNvPr>
            <p:cNvCxnSpPr>
              <a:cxnSpLocks/>
            </p:cNvCxnSpPr>
            <p:nvPr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36349B6-CD87-3C40-A671-7A1B3EDBFBDB}"/>
                </a:ext>
              </a:extLst>
            </p:cNvPr>
            <p:cNvSpPr txBox="1"/>
            <p:nvPr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F3C8DC-0EB1-A54A-9CC4-B7E9EB96D6B5}"/>
                </a:ext>
              </a:extLst>
            </p:cNvPr>
            <p:cNvGrpSpPr/>
            <p:nvPr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C20CD52-3955-584F-A4C5-5ABDC961B346}"/>
                  </a:ext>
                </a:extLst>
              </p:cNvPr>
              <p:cNvGrpSpPr/>
              <p:nvPr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771F22C-7095-2046-98D8-7F526D021947}"/>
                    </a:ext>
                  </a:extLst>
                </p:cNvPr>
                <p:cNvSpPr/>
                <p:nvPr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F8D0D1-E25C-514F-B0F6-009FE88EDA7B}"/>
                    </a:ext>
                  </a:extLst>
                </p:cNvPr>
                <p:cNvSpPr txBox="1"/>
                <p:nvPr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C5FEE07-2797-9841-AF3F-7B02EA44BEC6}"/>
                    </a:ext>
                  </a:extLst>
                </p:cNvPr>
                <p:cNvSpPr txBox="1"/>
                <p:nvPr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1BA9531-EC5F-D348-A85B-1F3BE61794D3}"/>
                    </a:ext>
                  </a:extLst>
                </p:cNvPr>
                <p:cNvSpPr txBox="1"/>
                <p:nvPr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49FC18-348C-3841-A7B1-EEDE4ECECA73}"/>
                  </a:ext>
                </a:extLst>
              </p:cNvPr>
              <p:cNvSpPr txBox="1"/>
              <p:nvPr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BE07A37F-BC36-8141-9134-2D60B9BCDD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1738F67-F841-DE42-B53F-A15AB7EF8263}"/>
                </a:ext>
              </a:extLst>
            </p:cNvPr>
            <p:cNvGrpSpPr/>
            <p:nvPr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763862F-B08E-3A4A-B63B-0F08304B80A9}"/>
                  </a:ext>
                </a:extLst>
              </p:cNvPr>
              <p:cNvSpPr/>
              <p:nvPr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D6367C-0588-7B43-B808-760C7B6E2CA8}"/>
                  </a:ext>
                </a:extLst>
              </p:cNvPr>
              <p:cNvSpPr txBox="1"/>
              <p:nvPr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29" name="Graphic 28">
                <a:extLst>
                  <a:ext uri="{FF2B5EF4-FFF2-40B4-BE49-F238E27FC236}">
                    <a16:creationId xmlns:a16="http://schemas.microsoft.com/office/drawing/2014/main" id="{8EFBD302-5FB8-0241-8B29-359EEE31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3F54A8-F6DF-774C-9ABE-A2BD51A7AF06}"/>
                  </a:ext>
                </a:extLst>
              </p:cNvPr>
              <p:cNvSpPr txBox="1"/>
              <p:nvPr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556BAB2B-CC37-3343-9E88-87CF2EE18C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069F4C-8AD2-9246-B11A-D858D8BD55B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A2CD0A-D65C-EA4B-BD79-7328CBB7BABA}"/>
                </a:ext>
              </a:extLst>
            </p:cNvPr>
            <p:cNvSpPr txBox="1"/>
            <p:nvPr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77A331-35D8-0E4E-94C4-8D81EC99B7C7}"/>
                </a:ext>
              </a:extLst>
            </p:cNvPr>
            <p:cNvSpPr txBox="1"/>
            <p:nvPr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3C2DA6-AE93-3E49-87C1-AD34E5C195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63CBDF1-AD68-0547-8D1F-E199906767F1}"/>
              </a:ext>
            </a:extLst>
          </p:cNvPr>
          <p:cNvSpPr txBox="1"/>
          <p:nvPr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7A7D7BE-DE18-CA45-BE37-32B6AA2AB25E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itle 1">
            <a:extLst>
              <a:ext uri="{FF2B5EF4-FFF2-40B4-BE49-F238E27FC236}">
                <a16:creationId xmlns:a16="http://schemas.microsoft.com/office/drawing/2014/main" id="{8F799074-CA80-E946-B8BB-5F58AA39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6576662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E28868-B510-B340-BF03-8D07F832CAC5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7FBE5152-68F4-3B49-A693-A6DAE1E6EDE6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263525" y="1376363"/>
            <a:ext cx="6581657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Eighth level</a:t>
            </a:r>
          </a:p>
          <a:p>
            <a:pPr lvl="8"/>
            <a:r>
              <a:rPr lang="en-US"/>
              <a:t>Ninth level</a:t>
            </a:r>
          </a:p>
          <a:p>
            <a:pPr lvl="3"/>
            <a:endParaRPr lang="en-US"/>
          </a:p>
          <a:p>
            <a:pPr lvl="3"/>
            <a:endParaRPr lang="en-US"/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59482A-1469-0E40-AC08-7208D177B0C2}"/>
              </a:ext>
            </a:extLst>
          </p:cNvPr>
          <p:cNvGrpSpPr/>
          <p:nvPr userDrawn="1"/>
        </p:nvGrpSpPr>
        <p:grpSpPr>
          <a:xfrm>
            <a:off x="12495015" y="152400"/>
            <a:ext cx="2874210" cy="6370984"/>
            <a:chOff x="12457693" y="0"/>
            <a:chExt cx="2874210" cy="637098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FB9106F-91AC-8B43-BB2C-BC6976A93C17}"/>
                </a:ext>
              </a:extLst>
            </p:cNvPr>
            <p:cNvSpPr/>
            <p:nvPr userDrawn="1"/>
          </p:nvSpPr>
          <p:spPr>
            <a:xfrm>
              <a:off x="12457693" y="0"/>
              <a:ext cx="2798651" cy="637098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DF3FA2A-CD4B-4F43-99EE-1824E65B3525}"/>
                </a:ext>
              </a:extLst>
            </p:cNvPr>
            <p:cNvSpPr txBox="1"/>
            <p:nvPr userDrawn="1"/>
          </p:nvSpPr>
          <p:spPr>
            <a:xfrm>
              <a:off x="12613762" y="150289"/>
              <a:ext cx="1695977" cy="152349"/>
            </a:xfrm>
            <a:prstGeom prst="rect">
              <a:avLst/>
            </a:prstGeom>
          </p:spPr>
          <p:txBody>
            <a:bodyPr vert="horz" wrap="none" lIns="0" tIns="0" rIns="0" bIns="0" rtlCol="0" anchor="t">
              <a:spAutoFit/>
            </a:bodyPr>
            <a:lstStyle>
              <a:defPPr>
                <a:defRPr lang="en-US"/>
              </a:defPPr>
              <a:lvl1pPr>
                <a:defRPr sz="11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1pPr>
            </a:lstStyle>
            <a:p>
              <a:pPr marL="0" lvl="0" indent="0">
                <a:buNone/>
              </a:pPr>
              <a:r>
                <a:rPr lang="en-US">
                  <a:solidFill>
                    <a:schemeClr val="bg1"/>
                  </a:solidFill>
                </a:rPr>
                <a:t>HOW TO ADD AN IMAGE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9B6403A-623C-E048-924B-AFF35D529E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613762" y="352906"/>
              <a:ext cx="1755381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4CADAE7-71E9-0146-885C-62552CAD408E}"/>
                </a:ext>
              </a:extLst>
            </p:cNvPr>
            <p:cNvSpPr txBox="1"/>
            <p:nvPr userDrawn="1"/>
          </p:nvSpPr>
          <p:spPr>
            <a:xfrm>
              <a:off x="12776177" y="496513"/>
              <a:ext cx="2297338" cy="421654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 b="1"/>
                <a:t>Method 1: </a:t>
              </a:r>
              <a:r>
                <a:rPr lang="en-US" sz="600" b="0"/>
                <a:t>DRAG &amp; DROP</a:t>
              </a:r>
            </a:p>
            <a:p>
              <a:pPr lvl="1">
                <a:buNone/>
              </a:pPr>
              <a:r>
                <a:rPr lang="en-US" sz="1050"/>
                <a:t>On an empty master layout, drag and drop an image onto the slide.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7C515C-9E8E-4F4D-8CC2-2ABB0CC55DD0}"/>
                </a:ext>
              </a:extLst>
            </p:cNvPr>
            <p:cNvGrpSpPr/>
            <p:nvPr userDrawn="1"/>
          </p:nvGrpSpPr>
          <p:grpSpPr>
            <a:xfrm>
              <a:off x="12596752" y="2653788"/>
              <a:ext cx="2735151" cy="2087177"/>
              <a:chOff x="12596752" y="5446684"/>
              <a:chExt cx="2735151" cy="2087177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9DF12327-FE2A-AC47-9B62-B74E889B05F8}"/>
                  </a:ext>
                </a:extLst>
              </p:cNvPr>
              <p:cNvGrpSpPr/>
              <p:nvPr userDrawn="1"/>
            </p:nvGrpSpPr>
            <p:grpSpPr>
              <a:xfrm>
                <a:off x="12596752" y="5446684"/>
                <a:ext cx="2735151" cy="2087177"/>
                <a:chOff x="12596752" y="3550835"/>
                <a:chExt cx="2735151" cy="2087177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5E4BE0C-C05E-EC4C-9F28-233264319ED1}"/>
                    </a:ext>
                  </a:extLst>
                </p:cNvPr>
                <p:cNvSpPr/>
                <p:nvPr userDrawn="1"/>
              </p:nvSpPr>
              <p:spPr>
                <a:xfrm>
                  <a:off x="12596752" y="3550835"/>
                  <a:ext cx="2735151" cy="20871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51B7BBB-CD0F-BB47-B6DC-FD07A76AC376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4875845"/>
                  <a:ext cx="2422981" cy="498598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3175" lvl="1" indent="0" algn="l" defTabSz="914400" rtl="0" eaLnBrk="1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300"/>
                    </a:spcAft>
                    <a:buFont typeface="Wingdings" pitchFamily="2" charset="2"/>
                    <a:buNone/>
                    <a:tabLst/>
                    <a:defRPr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Deleting the image may bring the image placeholder to the top layer, covering your text. Right-click on the placeholder and choose “Send to Back”.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E8B0A89-3F9F-E545-AE62-28655DF9E750}"/>
                    </a:ext>
                  </a:extLst>
                </p:cNvPr>
                <p:cNvSpPr txBox="1"/>
                <p:nvPr userDrawn="1"/>
              </p:nvSpPr>
              <p:spPr>
                <a:xfrm>
                  <a:off x="12771991" y="3940775"/>
                  <a:ext cx="2156990" cy="812017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1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First, delete the existing image to reset the photo placeholder functionality. </a:t>
                  </a: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may need to shift the gradient aside in order to do this. </a:t>
                  </a:r>
                </a:p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b="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Second, use one of the methods outlined above to add a new photo. 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0033488-307D-7443-B277-7985F62E9853}"/>
                    </a:ext>
                  </a:extLst>
                </p:cNvPr>
                <p:cNvSpPr txBox="1"/>
                <p:nvPr userDrawn="1"/>
              </p:nvSpPr>
              <p:spPr>
                <a:xfrm>
                  <a:off x="12771990" y="5385156"/>
                  <a:ext cx="2422981" cy="124650"/>
                </a:xfrm>
                <a:prstGeom prst="rect">
                  <a:avLst/>
                </a:prstGeom>
              </p:spPr>
              <p:txBody>
                <a:bodyPr vert="horz" wrap="square" lIns="0" tIns="0" rIns="0" bIns="0" rtlCol="0" anchor="t">
                  <a:spAutoFit/>
                </a:bodyPr>
                <a:lstStyle/>
                <a:p>
                  <a:pPr marL="0" indent="0" algn="l" defTabSz="914400" rtl="0" eaLnBrk="1" latinLnBrk="0" hangingPunct="1">
                    <a:spcBef>
                      <a:spcPts val="200"/>
                    </a:spcBef>
                    <a:buNone/>
                  </a:pPr>
                  <a:r>
                    <a:rPr lang="en-US" sz="900" kern="120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Arial" charset="0"/>
                      <a:ea typeface="Arial" charset="0"/>
                      <a:cs typeface="Arial" charset="0"/>
                    </a:rPr>
                    <a:t>You can now add a new image as normal.</a:t>
                  </a:r>
                </a:p>
              </p:txBody>
            </p: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0D5CF5D-7553-9548-824D-38964FBE0B2C}"/>
                  </a:ext>
                </a:extLst>
              </p:cNvPr>
              <p:cNvSpPr txBox="1"/>
              <p:nvPr userDrawn="1"/>
            </p:nvSpPr>
            <p:spPr>
              <a:xfrm>
                <a:off x="12962943" y="5575485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Change Image</a:t>
                </a:r>
              </a:p>
            </p:txBody>
          </p:sp>
          <p:pic>
            <p:nvPicPr>
              <p:cNvPr id="57" name="Graphic 56">
                <a:extLst>
                  <a:ext uri="{FF2B5EF4-FFF2-40B4-BE49-F238E27FC236}">
                    <a16:creationId xmlns:a16="http://schemas.microsoft.com/office/drawing/2014/main" id="{15D7316D-53D3-344E-BB9C-F6164581EB2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5585768"/>
                <a:ext cx="155227" cy="155227"/>
              </a:xfrm>
              <a:prstGeom prst="rect">
                <a:avLst/>
              </a:prstGeom>
            </p:spPr>
          </p:pic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00B615-4CE0-D34E-BF93-76B99B749D7B}"/>
                </a:ext>
              </a:extLst>
            </p:cNvPr>
            <p:cNvGrpSpPr/>
            <p:nvPr userDrawn="1"/>
          </p:nvGrpSpPr>
          <p:grpSpPr>
            <a:xfrm>
              <a:off x="12596752" y="4895098"/>
              <a:ext cx="2735151" cy="1280928"/>
              <a:chOff x="12596752" y="4090029"/>
              <a:chExt cx="2735151" cy="1280928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C3DB9F6-E2A9-1A44-93F4-C9DA7806A6EB}"/>
                  </a:ext>
                </a:extLst>
              </p:cNvPr>
              <p:cNvSpPr/>
              <p:nvPr userDrawn="1"/>
            </p:nvSpPr>
            <p:spPr>
              <a:xfrm>
                <a:off x="12596752" y="4090029"/>
                <a:ext cx="2735151" cy="1280928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6C32E33-E1A4-6545-8168-536140A34DFB}"/>
                  </a:ext>
                </a:extLst>
              </p:cNvPr>
              <p:cNvSpPr txBox="1"/>
              <p:nvPr userDrawn="1"/>
            </p:nvSpPr>
            <p:spPr>
              <a:xfrm>
                <a:off x="12962943" y="4218828"/>
                <a:ext cx="2368960" cy="152349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100">
                    <a:solidFill>
                      <a:schemeClr val="accent2"/>
                    </a:solidFill>
                    <a:latin typeface="Arial" charset="0"/>
                    <a:ea typeface="Arial" charset="0"/>
                    <a:cs typeface="Arial" charset="0"/>
                  </a:rPr>
                  <a:t>TIP: Crop Image</a:t>
                </a:r>
              </a:p>
            </p:txBody>
          </p:sp>
          <p:pic>
            <p:nvPicPr>
              <p:cNvPr id="52" name="Graphic 51">
                <a:extLst>
                  <a:ext uri="{FF2B5EF4-FFF2-40B4-BE49-F238E27FC236}">
                    <a16:creationId xmlns:a16="http://schemas.microsoft.com/office/drawing/2014/main" id="{4B103A4A-10D1-7143-846E-27726D7C50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756975" y="4229111"/>
                <a:ext cx="155227" cy="15522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B7E24D2-173A-144A-B5FC-C8483736690D}"/>
                  </a:ext>
                </a:extLst>
              </p:cNvPr>
              <p:cNvSpPr txBox="1"/>
              <p:nvPr userDrawn="1"/>
            </p:nvSpPr>
            <p:spPr>
              <a:xfrm>
                <a:off x="12756975" y="4483012"/>
                <a:ext cx="2384904" cy="738664"/>
              </a:xfrm>
              <a:prstGeom prst="rect">
                <a:avLst/>
              </a:prstGeom>
            </p:spPr>
            <p:txBody>
              <a:bodyPr vert="horz" wrap="square" lIns="0" tIns="0" rIns="0" bIns="0" rtlCol="0" anchor="t">
                <a:spAutoFit/>
              </a:bodyPr>
              <a:lstStyle>
                <a:defPPr>
                  <a:defRPr lang="en-US"/>
                </a:defPPr>
                <a:lvl1pPr lvl="0">
                  <a:spcBef>
                    <a:spcPts val="1000"/>
                  </a:spcBef>
                  <a:spcAft>
                    <a:spcPts val="300"/>
                  </a:spcAft>
                  <a:defRPr sz="1050" b="0" cap="none" spc="0" baseline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1pPr>
                <a:lvl2pPr marL="134938" lvl="1" indent="-131763">
                  <a:lnSpc>
                    <a:spcPct val="90000"/>
                  </a:lnSpc>
                  <a:spcAft>
                    <a:spcPts val="300"/>
                  </a:spcAft>
                  <a:buFont typeface="Wingdings" pitchFamily="2" charset="2"/>
                  <a:buChar char="§"/>
                  <a:tabLst/>
                  <a:defRPr sz="90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113" lvl="2" indent="0">
                  <a:spcBef>
                    <a:spcPts val="300"/>
                  </a:spcBef>
                  <a:buFont typeface="Wingdings" pitchFamily="2" charset="2"/>
                  <a:buNone/>
                  <a:tabLst/>
                  <a:defRPr sz="800">
                    <a:solidFill>
                      <a:schemeClr val="bg1">
                        <a:lumMod val="85000"/>
                      </a:schemeClr>
                    </a:solidFill>
                  </a:defRPr>
                </a:lvl3pPr>
              </a:lstStyle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Right-click on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Choose “Crop” from the menu. (       )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Adjust the size and position of the image.</a:t>
                </a:r>
              </a:p>
              <a:p>
                <a:pPr marL="3175" lvl="1" indent="0">
                  <a:buNone/>
                  <a:defRPr/>
                </a:pPr>
                <a:r>
                  <a:rPr lang="en-US" sz="9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charset="0"/>
                    <a:cs typeface="Arial" charset="0"/>
                  </a:rPr>
                  <a:t>Press Esc or click outside the image area to exit the cropping mode.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ED7284E-6039-1049-9671-C75601B59649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4553978" y="4567445"/>
                <a:ext cx="136897" cy="213643"/>
              </a:xfrm>
              <a:prstGeom prst="rect">
                <a:avLst/>
              </a:prstGeom>
              <a:ln w="190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54405C4-52EB-804B-9012-D435585D82C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500436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1BBC7B-63C2-404E-9506-410774BEB031}"/>
                </a:ext>
              </a:extLst>
            </p:cNvPr>
            <p:cNvSpPr txBox="1"/>
            <p:nvPr userDrawn="1"/>
          </p:nvSpPr>
          <p:spPr>
            <a:xfrm>
              <a:off x="12776177" y="1104602"/>
              <a:ext cx="2289935" cy="857927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900"/>
                </a:spcBef>
                <a:spcAft>
                  <a:spcPts val="300"/>
                </a:spcAft>
                <a:defRPr sz="800" b="1" cap="all" spc="2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0" lvl="1" indent="0">
                <a:lnSpc>
                  <a:spcPct val="90000"/>
                </a:lnSpc>
                <a:spcAft>
                  <a:spcPts val="300"/>
                </a:spcAft>
                <a:tabLst/>
                <a:defRPr sz="12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600"/>
                <a:t>Method 2: </a:t>
              </a:r>
              <a:r>
                <a:rPr lang="en-US" sz="600" b="0"/>
                <a:t>PLACEHOLDER ICON</a:t>
              </a:r>
            </a:p>
            <a:p>
              <a:pPr lvl="1">
                <a:buNone/>
              </a:pPr>
              <a:r>
                <a:rPr lang="en-US" sz="1050"/>
                <a:t>Click the image icon inside the placeholder to browse for an image. You may need to shift the gradient aside in order to access the placeholder icon.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B9E8EBD-E3C6-3040-AB88-9B04F8B88CE7}"/>
                </a:ext>
              </a:extLst>
            </p:cNvPr>
            <p:cNvSpPr txBox="1"/>
            <p:nvPr userDrawn="1"/>
          </p:nvSpPr>
          <p:spPr>
            <a:xfrm>
              <a:off x="12776177" y="2045527"/>
              <a:ext cx="2016492" cy="415498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defPPr>
                <a:defRPr lang="en-US"/>
              </a:defPPr>
              <a:lvl1pPr lvl="0">
                <a:spcBef>
                  <a:spcPts val="1600"/>
                </a:spcBef>
                <a:spcAft>
                  <a:spcPts val="300"/>
                </a:spcAft>
                <a:defRPr sz="1050" b="0" cap="none" spc="0" baseline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1pPr>
              <a:lvl2pPr marL="134938" lvl="1" indent="-131763">
                <a:lnSpc>
                  <a:spcPct val="90000"/>
                </a:lnSpc>
                <a:spcAft>
                  <a:spcPts val="300"/>
                </a:spcAft>
                <a:buFont typeface="Wingdings" pitchFamily="2" charset="2"/>
                <a:buChar char="§"/>
                <a:tabLst/>
                <a:defRPr sz="9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113" lvl="2" indent="0">
                <a:spcBef>
                  <a:spcPts val="300"/>
                </a:spcBef>
                <a:buFont typeface="Wingdings" pitchFamily="2" charset="2"/>
                <a:buNone/>
                <a:tabLst/>
                <a:defRPr sz="800">
                  <a:solidFill>
                    <a:schemeClr val="bg1">
                      <a:lumMod val="85000"/>
                    </a:schemeClr>
                  </a:solidFill>
                </a:defRPr>
              </a:lvl3pPr>
            </a:lstStyle>
            <a:p>
              <a:pPr lvl="2"/>
              <a:r>
                <a:rPr lang="en-US" sz="900"/>
                <a:t>Note: If the photo covers your text after you drop it in, simply right click the photo and select ‘Send to Back’.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497C38B-956B-3045-9C41-F0E9A55FB0D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2577088" y="1111659"/>
              <a:ext cx="114706" cy="114706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txBody>
            <a:bodyPr vert="horz" wrap="none" lIns="0" tIns="0" rIns="0" bIns="0" rtlCol="0" anchor="ctr">
              <a:noAutofit/>
            </a:bodyPr>
            <a:lstStyle/>
            <a:p>
              <a:pPr marL="0" indent="0" algn="ctr">
                <a:buNone/>
              </a:pPr>
              <a:r>
                <a:rPr lang="en-US" sz="50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2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D0CEE89-87EB-FA4C-A449-35236BF1E1A6}"/>
              </a:ext>
            </a:extLst>
          </p:cNvPr>
          <p:cNvSpPr txBox="1"/>
          <p:nvPr userDrawn="1"/>
        </p:nvSpPr>
        <p:spPr>
          <a:xfrm>
            <a:off x="0" y="-648990"/>
            <a:ext cx="5481946" cy="23423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2"/>
            </a:solidFill>
          </a:ln>
        </p:spPr>
        <p:txBody>
          <a:bodyPr wrap="square" rtlCol="0" anchor="ctr">
            <a:noAutofit/>
          </a:bodyPr>
          <a:lstStyle/>
          <a:p>
            <a:pPr marL="0" indent="0" algn="ctr">
              <a:buNone/>
            </a:pPr>
            <a:r>
              <a:rPr lang="en-US" sz="1000" b="1" spc="5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PLEASE CONTACT CREATIVE SERVICES TO REQUEST ALTERNATIVE IMAGES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392A90-A105-1148-B086-9F1DF5955B47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70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FC6-E615-2A40-BD93-96F93CE1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AAF051-0DB1-5547-9810-62319ABD2BB9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A7B925-8430-5E43-9D3C-5945E52730FF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52167FA-2CE6-3E43-B4E9-804D52B635B2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A8516D1-1923-114A-A760-5BBAB43B9AF8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A08893D-AE6E-6F4D-8677-124539924BA5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567EA5D-5284-7243-BA1D-B4D7551362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ACD5-841B-9742-BF12-AB47740C0DD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2861E7-C993-CF4C-B237-7333B82A5B3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63525" y="1376363"/>
            <a:ext cx="11651764" cy="47894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B7F8B-FA22-D54D-8196-4A2B73EEB05A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593963-5973-D048-8944-35AE8F0E8667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728C0C-9E28-704A-8EA2-B5F0F5588EFE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494983F-D6D7-2B48-A475-ECB654D7EA90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C0A7B91-AF5B-B244-AB5A-A7C93D5159EC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3C4E2AF-4998-8240-8874-8CE36035C2D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556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0581EFDC-AB6C-D944-8578-8F86B1E8A428}"/>
              </a:ext>
            </a:extLst>
          </p:cNvPr>
          <p:cNvSpPr txBox="1">
            <a:spLocks/>
          </p:cNvSpPr>
          <p:nvPr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66">
            <a:extLst>
              <a:ext uri="{FF2B5EF4-FFF2-40B4-BE49-F238E27FC236}">
                <a16:creationId xmlns:a16="http://schemas.microsoft.com/office/drawing/2014/main" id="{D138DEA1-CD5F-B240-AA70-68E83AD6C981}"/>
              </a:ext>
            </a:extLst>
          </p:cNvPr>
          <p:cNvSpPr>
            <a:spLocks noGrp="1"/>
          </p:cNvSpPr>
          <p:nvPr>
            <p:ph type="body" sz="quarter" idx="133"/>
          </p:nvPr>
        </p:nvSpPr>
        <p:spPr>
          <a:xfrm>
            <a:off x="263525" y="1391942"/>
            <a:ext cx="5669800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A3582-E7AD-494F-A077-ED0BBC4FB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0"/>
            <a:ext cx="11651764" cy="9731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AB41468-138A-CC4E-B6DB-B7BB37BD42F3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475398-FD0C-EC4B-889D-4F052DEB01C2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90F0DAA-D14E-9B4D-AFD7-D1A0A2420A34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5F4F4E-1D9C-E24A-BEC0-703EDEE035B1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4E2110-C390-3748-BA1A-C0AFAA97AA01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F0E44716-37BA-D54F-BF54-4BC7B6490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6167F22-9CD6-E640-8BC4-4AD04811E23A}"/>
              </a:ext>
            </a:extLst>
          </p:cNvPr>
          <p:cNvSpPr>
            <a:spLocks noGrp="1"/>
          </p:cNvSpPr>
          <p:nvPr>
            <p:ph type="body" sz="quarter" idx="131"/>
          </p:nvPr>
        </p:nvSpPr>
        <p:spPr>
          <a:xfrm>
            <a:off x="371475" y="2117737"/>
            <a:ext cx="5442471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E06EA8AD-7EFE-BF40-9C85-86D70664FBD6}"/>
              </a:ext>
            </a:extLst>
          </p:cNvPr>
          <p:cNvSpPr txBox="1">
            <a:spLocks/>
          </p:cNvSpPr>
          <p:nvPr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ADB40F71-0956-9E4E-8678-71614400702B}"/>
              </a:ext>
            </a:extLst>
          </p:cNvPr>
          <p:cNvSpPr>
            <a:spLocks noGrp="1"/>
          </p:cNvSpPr>
          <p:nvPr>
            <p:ph type="body" sz="quarter" idx="134"/>
          </p:nvPr>
        </p:nvSpPr>
        <p:spPr>
          <a:xfrm>
            <a:off x="6253831" y="1391942"/>
            <a:ext cx="5661458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FB55F77E-31E9-084F-8473-24AEADF9FC7F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6390791" y="2117737"/>
            <a:ext cx="5429734" cy="3894126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7D9F0BC6-0C75-0E42-8C6B-79A179A1D846}"/>
              </a:ext>
            </a:extLst>
          </p:cNvPr>
          <p:cNvSpPr txBox="1">
            <a:spLocks/>
          </p:cNvSpPr>
          <p:nvPr userDrawn="1"/>
        </p:nvSpPr>
        <p:spPr>
          <a:xfrm>
            <a:off x="263525" y="1391942"/>
            <a:ext cx="5669800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916561-8485-CB4E-99A2-2E3B5A8F2CE8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8F6C07B-7A75-614B-BAB4-CAA4AF7B23D1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6ECD97-8998-3749-B400-69693486FA6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E0DF394-496C-1043-8A55-4705D11376E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643489-0789-9C4C-B11F-3621575C914A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DD6CBA6-44EA-8240-8178-B2A6A630EB9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6F395A8D-C088-3046-8594-2332FD6E7865}"/>
              </a:ext>
            </a:extLst>
          </p:cNvPr>
          <p:cNvSpPr txBox="1">
            <a:spLocks/>
          </p:cNvSpPr>
          <p:nvPr userDrawn="1"/>
        </p:nvSpPr>
        <p:spPr>
          <a:xfrm>
            <a:off x="6253831" y="1391942"/>
            <a:ext cx="5661458" cy="4743044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6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anel Content (Ic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5">
            <a:extLst>
              <a:ext uri="{FF2B5EF4-FFF2-40B4-BE49-F238E27FC236}">
                <a16:creationId xmlns:a16="http://schemas.microsoft.com/office/drawing/2014/main" id="{CD462DD1-2968-DD4D-8645-554A7F0A7118}"/>
              </a:ext>
            </a:extLst>
          </p:cNvPr>
          <p:cNvSpPr txBox="1">
            <a:spLocks/>
          </p:cNvSpPr>
          <p:nvPr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8" name="Text Placeholder 66">
            <a:extLst>
              <a:ext uri="{FF2B5EF4-FFF2-40B4-BE49-F238E27FC236}">
                <a16:creationId xmlns:a16="http://schemas.microsoft.com/office/drawing/2014/main" id="{DAF97D3C-21F8-474A-9A9B-C16CB312E522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83901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167DD1A5-0ADA-ED4C-973F-B79AF4024696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4813" y="3331495"/>
            <a:ext cx="5409134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525" y="152401"/>
            <a:ext cx="11651764" cy="9731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0757BF4-FC23-F246-B395-CBA94693BE9F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24A6C93-038D-8A4A-97D9-65BB92DF9160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A3BF86E-DC4A-534E-AB71-5E37E0AA464A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EA083D4-81AF-304E-A7DC-4D13A47CD55E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BADED5F-7065-3947-BD5E-9618CC9DEC53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9E038719-D17B-184C-926B-19D2C1FE1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86619C4-DDFD-114D-A3A1-EEF4D2E1A1C4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83901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56" name="Picture Placeholder 3">
            <a:extLst>
              <a:ext uri="{FF2B5EF4-FFF2-40B4-BE49-F238E27FC236}">
                <a16:creationId xmlns:a16="http://schemas.microsoft.com/office/drawing/2014/main" id="{1655C88E-D663-3249-9C5A-B04DD9BCC181}"/>
              </a:ext>
            </a:extLst>
          </p:cNvPr>
          <p:cNvSpPr>
            <a:spLocks noGrp="1"/>
          </p:cNvSpPr>
          <p:nvPr>
            <p:ph type="pic" sz="quarter" idx="126" hasCustomPrompt="1"/>
          </p:nvPr>
        </p:nvSpPr>
        <p:spPr>
          <a:xfrm>
            <a:off x="626586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BCC3F5CC-BA22-C648-BC83-061C4AE60D31}"/>
              </a:ext>
            </a:extLst>
          </p:cNvPr>
          <p:cNvSpPr>
            <a:spLocks noGrp="1"/>
          </p:cNvSpPr>
          <p:nvPr>
            <p:ph type="dt" sz="half" idx="130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D4D1209F-636E-294D-9E55-5371A0A9B107}"/>
              </a:ext>
            </a:extLst>
          </p:cNvPr>
          <p:cNvSpPr txBox="1">
            <a:spLocks/>
          </p:cNvSpPr>
          <p:nvPr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1" name="Text Placeholder 66">
            <a:extLst>
              <a:ext uri="{FF2B5EF4-FFF2-40B4-BE49-F238E27FC236}">
                <a16:creationId xmlns:a16="http://schemas.microsoft.com/office/drawing/2014/main" id="{DD527E8C-0C00-CD44-9A9D-C99529CCB7DB}"/>
              </a:ext>
            </a:extLst>
          </p:cNvPr>
          <p:cNvSpPr>
            <a:spLocks noGrp="1"/>
          </p:cNvSpPr>
          <p:nvPr>
            <p:ph type="body" sz="quarter" idx="137"/>
          </p:nvPr>
        </p:nvSpPr>
        <p:spPr>
          <a:xfrm>
            <a:off x="6265865" y="2602177"/>
            <a:ext cx="5649424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BC8B929-B893-E64A-B20C-B44677394EE0}"/>
              </a:ext>
            </a:extLst>
          </p:cNvPr>
          <p:cNvSpPr>
            <a:spLocks noGrp="1"/>
          </p:cNvSpPr>
          <p:nvPr>
            <p:ph type="body" sz="quarter" idx="138"/>
          </p:nvPr>
        </p:nvSpPr>
        <p:spPr>
          <a:xfrm>
            <a:off x="6402825" y="3331495"/>
            <a:ext cx="5384363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59AF6A1-DE47-1E41-9281-E04E34E5F81A}"/>
              </a:ext>
            </a:extLst>
          </p:cNvPr>
          <p:cNvSpPr txBox="1">
            <a:spLocks/>
          </p:cNvSpPr>
          <p:nvPr userDrawn="1"/>
        </p:nvSpPr>
        <p:spPr>
          <a:xfrm>
            <a:off x="276711" y="2598785"/>
            <a:ext cx="565661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45FC27-F54E-CE49-A418-EEFEACFFC7C1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47543E-F55A-7046-B1CB-F88CC660C71F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F1A7B1-EFD2-5B4F-A626-4FA7ACD2E1AD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C00431C-B79D-BE48-9E0D-D8578B573F0E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5809FF-07A9-9444-8182-23F0141A093F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CCAABBE7-B0A1-ED47-BE01-5F7C9B159F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F5C19DE1-5CB2-294F-B3B0-2B582DEC085F}"/>
              </a:ext>
            </a:extLst>
          </p:cNvPr>
          <p:cNvSpPr txBox="1">
            <a:spLocks/>
          </p:cNvSpPr>
          <p:nvPr userDrawn="1"/>
        </p:nvSpPr>
        <p:spPr>
          <a:xfrm>
            <a:off x="6265865" y="2598785"/>
            <a:ext cx="5649424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96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376-453E-6C41-8339-71927A31E8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525" y="152401"/>
            <a:ext cx="11651763" cy="973138"/>
          </a:xfrm>
        </p:spPr>
        <p:txBody>
          <a:bodyPr/>
          <a:lstStyle/>
          <a:p>
            <a:r>
              <a:rPr lang="en-US" dirty="0"/>
              <a:t>Click to add slide title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99BC23A-3B01-0D44-975B-919E068E7DB6}"/>
              </a:ext>
            </a:extLst>
          </p:cNvPr>
          <p:cNvCxnSpPr/>
          <p:nvPr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7B08C38-910D-964B-A120-50880DB008AA}"/>
              </a:ext>
            </a:extLst>
          </p:cNvPr>
          <p:cNvGrpSpPr/>
          <p:nvPr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102BC4B-767C-144D-B470-7C9A67C98D8E}"/>
                </a:ext>
              </a:extLst>
            </p:cNvPr>
            <p:cNvSpPr/>
            <p:nvPr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33D43AB-7238-7144-98E0-9F11714B43C6}"/>
                </a:ext>
              </a:extLst>
            </p:cNvPr>
            <p:cNvSpPr/>
            <p:nvPr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6C260E-5D1C-E24C-B487-C5EFA5BB8500}"/>
                </a:ext>
              </a:extLst>
            </p:cNvPr>
            <p:cNvSpPr txBox="1"/>
            <p:nvPr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EB7B75A-A91A-B445-B64F-EBBB2A9D8A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705AF949-22FD-8B47-A471-528D1F16CE7E}"/>
              </a:ext>
            </a:extLst>
          </p:cNvPr>
          <p:cNvSpPr>
            <a:spLocks noGrp="1"/>
          </p:cNvSpPr>
          <p:nvPr>
            <p:ph type="pic" sz="quarter" idx="125" hasCustomPrompt="1"/>
          </p:nvPr>
        </p:nvSpPr>
        <p:spPr>
          <a:xfrm>
            <a:off x="263525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75" name="Picture Placeholder 3">
            <a:extLst>
              <a:ext uri="{FF2B5EF4-FFF2-40B4-BE49-F238E27FC236}">
                <a16:creationId xmlns:a16="http://schemas.microsoft.com/office/drawing/2014/main" id="{B708DBD7-84C9-F343-847E-8BDCB000DA55}"/>
              </a:ext>
            </a:extLst>
          </p:cNvPr>
          <p:cNvSpPr>
            <a:spLocks noGrp="1"/>
          </p:cNvSpPr>
          <p:nvPr>
            <p:ph type="pic" sz="quarter" idx="134" hasCustomPrompt="1"/>
          </p:nvPr>
        </p:nvSpPr>
        <p:spPr>
          <a:xfrm>
            <a:off x="4233276" y="1376363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80" name="Picture Placeholder 3">
            <a:extLst>
              <a:ext uri="{FF2B5EF4-FFF2-40B4-BE49-F238E27FC236}">
                <a16:creationId xmlns:a16="http://schemas.microsoft.com/office/drawing/2014/main" id="{FB6A6219-2A0D-6149-B744-17E6573B3B2E}"/>
              </a:ext>
            </a:extLst>
          </p:cNvPr>
          <p:cNvSpPr>
            <a:spLocks noGrp="1"/>
          </p:cNvSpPr>
          <p:nvPr>
            <p:ph type="pic" sz="quarter" idx="137" hasCustomPrompt="1"/>
          </p:nvPr>
        </p:nvSpPr>
        <p:spPr>
          <a:xfrm>
            <a:off x="8173291" y="1374946"/>
            <a:ext cx="1046835" cy="1045785"/>
          </a:xfrm>
        </p:spPr>
        <p:txBody>
          <a:bodyPr wrap="square" anchor="ctr"/>
          <a:lstStyle>
            <a:lvl1pPr marL="0" indent="0" algn="ctr">
              <a:buNone/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/>
              <a:t>Copy and paste icon from asset slide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0494A-4DC5-8B4C-8737-5D8272C5A77D}"/>
              </a:ext>
            </a:extLst>
          </p:cNvPr>
          <p:cNvSpPr>
            <a:spLocks noGrp="1"/>
          </p:cNvSpPr>
          <p:nvPr>
            <p:ph type="dt" sz="half" idx="144"/>
          </p:nvPr>
        </p:nvSpPr>
        <p:spPr/>
        <p:txBody>
          <a:bodyPr/>
          <a:lstStyle/>
          <a:p>
            <a:r>
              <a:rPr lang="en-CA"/>
              <a:t>Date</a:t>
            </a:r>
            <a:endParaRPr lang="en-US"/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39CA89E-338C-F246-9CD9-50533660AFE2}"/>
              </a:ext>
            </a:extLst>
          </p:cNvPr>
          <p:cNvSpPr txBox="1">
            <a:spLocks/>
          </p:cNvSpPr>
          <p:nvPr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7" name="Text Placeholder 66">
            <a:extLst>
              <a:ext uri="{FF2B5EF4-FFF2-40B4-BE49-F238E27FC236}">
                <a16:creationId xmlns:a16="http://schemas.microsoft.com/office/drawing/2014/main" id="{ED2B70F4-65AA-7E4B-9E7A-E5F9FC88014A}"/>
              </a:ext>
            </a:extLst>
          </p:cNvPr>
          <p:cNvSpPr>
            <a:spLocks noGrp="1"/>
          </p:cNvSpPr>
          <p:nvPr>
            <p:ph type="body" sz="quarter" idx="135"/>
          </p:nvPr>
        </p:nvSpPr>
        <p:spPr>
          <a:xfrm>
            <a:off x="263525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FEED44F2-D9E8-F448-A5CA-55E53FAD41DF}"/>
              </a:ext>
            </a:extLst>
          </p:cNvPr>
          <p:cNvSpPr>
            <a:spLocks noGrp="1"/>
          </p:cNvSpPr>
          <p:nvPr>
            <p:ph type="body" sz="quarter" idx="136"/>
          </p:nvPr>
        </p:nvSpPr>
        <p:spPr>
          <a:xfrm>
            <a:off x="400487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1C22818E-467A-1842-928E-12FC2915B62C}"/>
              </a:ext>
            </a:extLst>
          </p:cNvPr>
          <p:cNvSpPr txBox="1">
            <a:spLocks/>
          </p:cNvSpPr>
          <p:nvPr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0" name="Text Placeholder 66">
            <a:extLst>
              <a:ext uri="{FF2B5EF4-FFF2-40B4-BE49-F238E27FC236}">
                <a16:creationId xmlns:a16="http://schemas.microsoft.com/office/drawing/2014/main" id="{B230F826-F726-9C4B-9014-221E6700D3FE}"/>
              </a:ext>
            </a:extLst>
          </p:cNvPr>
          <p:cNvSpPr>
            <a:spLocks noGrp="1"/>
          </p:cNvSpPr>
          <p:nvPr>
            <p:ph type="body" sz="quarter" idx="147"/>
          </p:nvPr>
        </p:nvSpPr>
        <p:spPr>
          <a:xfrm>
            <a:off x="8191182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0EC7E759-79EA-C04D-A497-CD5B2EE61862}"/>
              </a:ext>
            </a:extLst>
          </p:cNvPr>
          <p:cNvSpPr>
            <a:spLocks noGrp="1"/>
          </p:cNvSpPr>
          <p:nvPr>
            <p:ph type="body" sz="quarter" idx="148"/>
          </p:nvPr>
        </p:nvSpPr>
        <p:spPr>
          <a:xfrm>
            <a:off x="8328144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2" name="Text Placeholder 5">
            <a:extLst>
              <a:ext uri="{FF2B5EF4-FFF2-40B4-BE49-F238E27FC236}">
                <a16:creationId xmlns:a16="http://schemas.microsoft.com/office/drawing/2014/main" id="{4D608A51-8DFB-F34F-8785-096E9DE316B0}"/>
              </a:ext>
            </a:extLst>
          </p:cNvPr>
          <p:cNvSpPr txBox="1">
            <a:spLocks/>
          </p:cNvSpPr>
          <p:nvPr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43" name="Text Placeholder 66">
            <a:extLst>
              <a:ext uri="{FF2B5EF4-FFF2-40B4-BE49-F238E27FC236}">
                <a16:creationId xmlns:a16="http://schemas.microsoft.com/office/drawing/2014/main" id="{5D7BF5E6-C34A-2745-BF7D-92D0FA805C00}"/>
              </a:ext>
            </a:extLst>
          </p:cNvPr>
          <p:cNvSpPr>
            <a:spLocks noGrp="1"/>
          </p:cNvSpPr>
          <p:nvPr>
            <p:ph type="body" sz="quarter" idx="149"/>
          </p:nvPr>
        </p:nvSpPr>
        <p:spPr>
          <a:xfrm>
            <a:off x="4233276" y="2602177"/>
            <a:ext cx="3724107" cy="565378"/>
          </a:xfrm>
          <a:prstGeom prst="rect">
            <a:avLst/>
          </a:prstGeom>
          <a:solidFill>
            <a:schemeClr val="accent1"/>
          </a:solidFill>
        </p:spPr>
        <p:txBody>
          <a:bodyPr lIns="72000" tIns="90000" bIns="9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 b="1" i="0" cap="none" spc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2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041DD718-B521-4442-8665-441D08329882}"/>
              </a:ext>
            </a:extLst>
          </p:cNvPr>
          <p:cNvSpPr>
            <a:spLocks noGrp="1"/>
          </p:cNvSpPr>
          <p:nvPr>
            <p:ph type="body" sz="quarter" idx="150"/>
          </p:nvPr>
        </p:nvSpPr>
        <p:spPr>
          <a:xfrm>
            <a:off x="4370238" y="3331495"/>
            <a:ext cx="3393730" cy="2680367"/>
          </a:xfrm>
          <a:prstGeom prst="callout1">
            <a:avLst>
              <a:gd name="adj1" fmla="val -44"/>
              <a:gd name="adj2" fmla="val -275"/>
              <a:gd name="adj3" fmla="val 137"/>
              <a:gd name="adj4" fmla="val 100385"/>
            </a:avLst>
          </a:prstGeom>
          <a:ln w="12700">
            <a:noFill/>
          </a:ln>
        </p:spPr>
        <p:txBody>
          <a:bodyPr lIns="72000" tIns="90000" rIns="90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3F94EB-811F-2E4F-AC70-A3BE8423CE79}"/>
              </a:ext>
            </a:extLst>
          </p:cNvPr>
          <p:cNvCxnSpPr/>
          <p:nvPr userDrawn="1"/>
        </p:nvCxnSpPr>
        <p:spPr>
          <a:xfrm>
            <a:off x="0" y="634184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63B98-9043-B54F-97DD-12B0A13A5198}"/>
              </a:ext>
            </a:extLst>
          </p:cNvPr>
          <p:cNvGrpSpPr/>
          <p:nvPr userDrawn="1"/>
        </p:nvGrpSpPr>
        <p:grpSpPr>
          <a:xfrm>
            <a:off x="12461307" y="152400"/>
            <a:ext cx="3093325" cy="809625"/>
            <a:chOff x="12461307" y="152400"/>
            <a:chExt cx="3093325" cy="80962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093A43B-7F48-C74C-8569-291CD009ADB6}"/>
                </a:ext>
              </a:extLst>
            </p:cNvPr>
            <p:cNvSpPr/>
            <p:nvPr userDrawn="1"/>
          </p:nvSpPr>
          <p:spPr>
            <a:xfrm>
              <a:off x="12461307" y="152400"/>
              <a:ext cx="3093325" cy="8096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0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3265EAB-353C-D34B-AD8A-7559024A7A5D}"/>
                </a:ext>
              </a:extLst>
            </p:cNvPr>
            <p:cNvSpPr/>
            <p:nvPr userDrawn="1"/>
          </p:nvSpPr>
          <p:spPr>
            <a:xfrm>
              <a:off x="12517897" y="219592"/>
              <a:ext cx="2960228" cy="666233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8BAE7-67F2-544B-92C0-31BAC36DD3DB}"/>
                </a:ext>
              </a:extLst>
            </p:cNvPr>
            <p:cNvSpPr txBox="1"/>
            <p:nvPr userDrawn="1"/>
          </p:nvSpPr>
          <p:spPr>
            <a:xfrm>
              <a:off x="13123460" y="325491"/>
              <a:ext cx="2059390" cy="436273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/>
            <a:p>
              <a:pPr marL="0" indent="0" algn="l">
                <a:buNone/>
              </a:pPr>
              <a:r>
                <a:rPr lang="en-US" sz="105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Access programmed text formats by using the ‘Indent More’ button to change the indent level.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20DF47D4-AF92-8741-A3F7-F1C8466014B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1"/>
            <a:stretch/>
          </p:blipFill>
          <p:spPr>
            <a:xfrm>
              <a:off x="12671338" y="333949"/>
              <a:ext cx="320762" cy="350353"/>
            </a:xfrm>
            <a:prstGeom prst="roundRect">
              <a:avLst/>
            </a:prstGeom>
          </p:spPr>
        </p:pic>
      </p:grp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CF263F45-207F-594D-BA78-8E6FF6C57DEF}"/>
              </a:ext>
            </a:extLst>
          </p:cNvPr>
          <p:cNvSpPr txBox="1">
            <a:spLocks/>
          </p:cNvSpPr>
          <p:nvPr userDrawn="1"/>
        </p:nvSpPr>
        <p:spPr>
          <a:xfrm>
            <a:off x="263525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A28EB220-131E-1D46-8DDC-401190F059EE}"/>
              </a:ext>
            </a:extLst>
          </p:cNvPr>
          <p:cNvSpPr txBox="1">
            <a:spLocks/>
          </p:cNvSpPr>
          <p:nvPr userDrawn="1"/>
        </p:nvSpPr>
        <p:spPr>
          <a:xfrm>
            <a:off x="8191182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5259117C-8222-CA49-B845-4ED67EAF485D}"/>
              </a:ext>
            </a:extLst>
          </p:cNvPr>
          <p:cNvSpPr txBox="1">
            <a:spLocks/>
          </p:cNvSpPr>
          <p:nvPr userDrawn="1"/>
        </p:nvSpPr>
        <p:spPr>
          <a:xfrm>
            <a:off x="4233276" y="2598785"/>
            <a:ext cx="3724107" cy="3567062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381000" dist="127000" dir="2700000" algn="tl" rotWithShape="0">
              <a:prstClr val="black">
                <a:alpha val="822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lvl="0" indent="0" algn="ctr">
              <a:buNone/>
              <a:defRPr sz="1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tif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263525" y="152401"/>
            <a:ext cx="11664950" cy="97313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7200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63525" y="1376363"/>
            <a:ext cx="11664950" cy="478948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First level 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  <a:p>
            <a:pPr marL="180975" lvl="0" indent="-180975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  <a:tabLst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5F5FB-94C8-6B44-A612-406AB323C3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86575"/>
            <a:ext cx="0" cy="0"/>
          </a:xfrm>
          <a:prstGeom prst="rect">
            <a:avLst/>
          </a:prstGeom>
          <a:ln w="0">
            <a:solidFill>
              <a:schemeClr val="bg1"/>
            </a:solidFill>
          </a:ln>
        </p:spPr>
        <p:txBody>
          <a:bodyPr vert="horz" lIns="91440" tIns="45720" rIns="91440" bIns="45720" rtlCol="0" anchor="t"/>
          <a:lstStyle>
            <a:lvl1pPr algn="l">
              <a:defRPr sz="100">
                <a:solidFill>
                  <a:schemeClr val="accent5">
                    <a:alpha val="0"/>
                  </a:schemeClr>
                </a:solidFill>
              </a:defRPr>
            </a:lvl1pPr>
          </a:lstStyle>
          <a:p>
            <a:r>
              <a:rPr lang="en-CA"/>
              <a:t>Date</a:t>
            </a:r>
            <a:endParaRPr lang="en-US"/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FC85038D-5B6D-7448-B3EB-ABE08E02873E}"/>
              </a:ext>
            </a:extLst>
          </p:cNvPr>
          <p:cNvSpPr txBox="1">
            <a:spLocks/>
          </p:cNvSpPr>
          <p:nvPr/>
        </p:nvSpPr>
        <p:spPr>
          <a:xfrm>
            <a:off x="7455919" y="6483600"/>
            <a:ext cx="4114800" cy="26423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pPr algn="r" defTabSz="457200">
              <a:buClr>
                <a:srgbClr val="00008B"/>
              </a:buClr>
            </a:pPr>
            <a:r>
              <a:rPr lang="en-US" sz="800" dirty="0">
                <a:solidFill>
                  <a:srgbClr val="FFFFFF">
                    <a:lumMod val="50000"/>
                  </a:srgbClr>
                </a:solidFill>
                <a:cs typeface="Arial" charset="0"/>
              </a:rPr>
              <a:t>OpenText ©2023 All rights reserved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C238D947-1ED4-324A-B626-D28ADAFF1F61}"/>
              </a:ext>
            </a:extLst>
          </p:cNvPr>
          <p:cNvSpPr txBox="1">
            <a:spLocks/>
          </p:cNvSpPr>
          <p:nvPr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3F34978-816F-1545-9F88-94D9F79DEB3C}"/>
              </a:ext>
            </a:extLst>
          </p:cNvPr>
          <p:cNvSpPr txBox="1">
            <a:spLocks/>
          </p:cNvSpPr>
          <p:nvPr userDrawn="1"/>
        </p:nvSpPr>
        <p:spPr>
          <a:xfrm>
            <a:off x="11570719" y="6483600"/>
            <a:ext cx="344570" cy="2642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indent="0" algn="r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None/>
              <a:defRPr sz="800" b="0" i="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22250" indent="-212725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tabLst/>
              <a:defRPr lang="en-US" sz="140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1"/>
              </a:buClr>
              <a:buSzPct val="85000"/>
              <a:buFont typeface="Wingdings" pitchFamily="2" charset="2"/>
              <a:buChar char="§"/>
              <a:defRPr lang="en-US" sz="1400" kern="1200" baseline="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fld id="{3C1D921F-663F-5D4C-BF56-776C1B867D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54319-47B9-AA4E-A32A-49994AB8B90B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294603" y="6509495"/>
            <a:ext cx="2567758" cy="21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128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802" r:id="rId2"/>
    <p:sldLayoutId id="2147483794" r:id="rId3"/>
    <p:sldLayoutId id="2147483800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87" r:id="rId11"/>
    <p:sldLayoutId id="2147483796" r:id="rId12"/>
    <p:sldLayoutId id="2147483797" r:id="rId13"/>
    <p:sldLayoutId id="2147483798" r:id="rId14"/>
    <p:sldLayoutId id="2147483799" r:id="rId15"/>
    <p:sldLayoutId id="2147483786" r:id="rId16"/>
    <p:sldLayoutId id="2147483795" r:id="rId17"/>
    <p:sldLayoutId id="2147483801" r:id="rId18"/>
    <p:sldLayoutId id="2147483804" r:id="rId19"/>
    <p:sldLayoutId id="2147483708" r:id="rId20"/>
    <p:sldLayoutId id="2147483770" r:id="rId21"/>
    <p:sldLayoutId id="2147483771" r:id="rId22"/>
    <p:sldLayoutId id="2147483701" r:id="rId23"/>
    <p:sldLayoutId id="2147483705" r:id="rId24"/>
    <p:sldLayoutId id="2147483695" r:id="rId25"/>
    <p:sldLayoutId id="2147483694" r:id="rId26"/>
    <p:sldLayoutId id="2147483704" r:id="rId27"/>
    <p:sldLayoutId id="2147483707" r:id="rId28"/>
    <p:sldLayoutId id="2147483702" r:id="rId29"/>
    <p:sldLayoutId id="2147483783" r:id="rId30"/>
    <p:sldLayoutId id="2147483782" r:id="rId31"/>
    <p:sldLayoutId id="2147483780" r:id="rId32"/>
    <p:sldLayoutId id="2147483806" r:id="rId33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3200" b="1" i="0" kern="1200" baseline="0">
          <a:solidFill>
            <a:schemeClr val="accent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5pPr>
      <a:lvl6pPr marL="609562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6pPr>
      <a:lvl7pPr marL="1219124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7pPr>
      <a:lvl8pPr marL="1828686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8pPr>
      <a:lvl9pPr marL="2438248" algn="l" rtl="0" eaLnBrk="1" fontAlgn="base" hangingPunct="1">
        <a:spcBef>
          <a:spcPct val="0"/>
        </a:spcBef>
        <a:spcAft>
          <a:spcPct val="0"/>
        </a:spcAft>
        <a:defRPr sz="4267">
          <a:solidFill>
            <a:schemeClr val="accent1"/>
          </a:solidFill>
          <a:latin typeface="AllerMod Regular" charset="0"/>
          <a:ea typeface="ＭＳ Ｐゴシック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800"/>
        </a:spcBef>
        <a:spcAft>
          <a:spcPts val="300"/>
        </a:spcAft>
        <a:buClr>
          <a:schemeClr val="accent1"/>
        </a:buClr>
        <a:buSzPct val="110000"/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222250" indent="-212725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accent1"/>
        </a:buClr>
        <a:buSzPct val="110000"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2pPr>
      <a:lvl3pPr marL="468000" indent="-2268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11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ＭＳ Ｐゴシック" charset="0"/>
          <a:cs typeface="HelveticaNeueLT Std"/>
        </a:defRPr>
      </a:lvl3pPr>
      <a:lvl4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4pPr>
      <a:lvl5pPr marL="666000" indent="-212400" algn="l" rtl="0" eaLnBrk="1" fontAlgn="base" hangingPunct="1">
        <a:lnSpc>
          <a:spcPct val="100000"/>
        </a:lnSpc>
        <a:spcBef>
          <a:spcPts val="2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+mj-lt"/>
          <a:ea typeface="ＭＳ Ｐゴシック" charset="0"/>
          <a:cs typeface="HelveticaNeueLT Std"/>
        </a:defRPr>
      </a:lvl5pPr>
      <a:lvl6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6pPr>
      <a:lvl7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tabLst/>
        <a:defRPr lang="en-US" sz="1400" kern="1200" baseline="0" dirty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7pPr>
      <a:lvl8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8pPr>
      <a:lvl9pPr marL="666000" indent="-212400" algn="l" defTabSz="1219124" rtl="0" eaLnBrk="1" latinLnBrk="0" hangingPunct="1">
        <a:lnSpc>
          <a:spcPct val="100000"/>
        </a:lnSpc>
        <a:spcBef>
          <a:spcPts val="2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lang="en-US" sz="1400" kern="1200" baseline="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9pPr>
    </p:bodyStyle>
    <p:otherStyle>
      <a:defPPr>
        <a:defRPr/>
      </a:defPPr>
      <a:lvl1pPr marL="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6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8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10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72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34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95" algn="l" defTabSz="121912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017">
          <p15:clr>
            <a:srgbClr val="F26B43"/>
          </p15:clr>
        </p15:guide>
        <p15:guide id="5" pos="14574">
          <p15:clr>
            <a:srgbClr val="F26B43"/>
          </p15:clr>
        </p15:guide>
        <p15:guide id="8" orient="horz" pos="7767">
          <p15:clr>
            <a:srgbClr val="F26B43"/>
          </p15:clr>
        </p15:guide>
        <p15:guide id="19" orient="horz" pos="709" userDrawn="1">
          <p15:clr>
            <a:srgbClr val="F26B43"/>
          </p15:clr>
        </p15:guide>
        <p15:guide id="20" pos="166" userDrawn="1">
          <p15:clr>
            <a:srgbClr val="F26B43"/>
          </p15:clr>
        </p15:guide>
        <p15:guide id="21" pos="7514" userDrawn="1">
          <p15:clr>
            <a:srgbClr val="F26B43"/>
          </p15:clr>
        </p15:guide>
        <p15:guide id="22" orient="horz" pos="96" userDrawn="1">
          <p15:clr>
            <a:srgbClr val="F26B43"/>
          </p15:clr>
        </p15:guide>
        <p15:guide id="23" orient="horz" pos="3997" userDrawn="1">
          <p15:clr>
            <a:srgbClr val="F26B43"/>
          </p15:clr>
        </p15:guide>
        <p15:guide id="24" orient="horz" pos="867" userDrawn="1">
          <p15:clr>
            <a:srgbClr val="F26B43"/>
          </p15:clr>
        </p15:guide>
        <p15:guide id="25" orient="horz" pos="38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community.opentext.com/cybersec/fortify/w/tips/49563/fortify-software-security-content-update-25-1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ulncat.fortify.com/en/weakness?codelang=ABA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focus.com/documentation/fortify-static-code-analyzer-and-tools/2440/SCA_Help_24.4.0/index.htm#abap/RunABAPExtractor.htm?Highlight=ABA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2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3.png"/><Relationship Id="rId9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637377D-2EAB-BB48-8DE5-E42378B3A3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759200"/>
            <a:ext cx="11664950" cy="1227138"/>
          </a:xfrm>
        </p:spPr>
        <p:txBody>
          <a:bodyPr/>
          <a:lstStyle/>
          <a:p>
            <a:r>
              <a:rPr lang="en-US" dirty="0"/>
              <a:t>Fortify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A63FADC8-8432-A94C-BBA4-D31DEC3AAB19}"/>
              </a:ext>
            </a:extLst>
          </p:cNvPr>
          <p:cNvSpPr txBox="1">
            <a:spLocks/>
          </p:cNvSpPr>
          <p:nvPr/>
        </p:nvSpPr>
        <p:spPr>
          <a:xfrm>
            <a:off x="263525" y="5914109"/>
            <a:ext cx="1837418" cy="332775"/>
          </a:xfrm>
          <a:prstGeom prst="rect">
            <a:avLst/>
          </a:prstGeom>
        </p:spPr>
        <p:txBody>
          <a:bodyPr lIns="0"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29 01 2025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EB46D4E-1B67-8B47-9E8E-017694004FF3}"/>
              </a:ext>
            </a:extLst>
          </p:cNvPr>
          <p:cNvSpPr txBox="1">
            <a:spLocks/>
          </p:cNvSpPr>
          <p:nvPr/>
        </p:nvSpPr>
        <p:spPr>
          <a:xfrm>
            <a:off x="2536581" y="5914109"/>
            <a:ext cx="318071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Rajesh Kumar</a:t>
            </a:r>
          </a:p>
        </p:txBody>
      </p:sp>
      <p:sp>
        <p:nvSpPr>
          <p:cNvPr id="11" name="Text Placeholder 68">
            <a:extLst>
              <a:ext uri="{FF2B5EF4-FFF2-40B4-BE49-F238E27FC236}">
                <a16:creationId xmlns:a16="http://schemas.microsoft.com/office/drawing/2014/main" id="{4FC93EA1-0E72-3448-90C3-F04F18442497}"/>
              </a:ext>
            </a:extLst>
          </p:cNvPr>
          <p:cNvSpPr txBox="1">
            <a:spLocks/>
          </p:cNvSpPr>
          <p:nvPr/>
        </p:nvSpPr>
        <p:spPr>
          <a:xfrm>
            <a:off x="2189688" y="5914109"/>
            <a:ext cx="51435" cy="332775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ts val="800"/>
              </a:spcBef>
              <a:spcAft>
                <a:spcPts val="30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270000" indent="-2645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2pPr>
            <a:lvl3pPr marL="468000" indent="-2268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115000"/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3pPr>
            <a:lvl4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4pPr>
            <a:lvl5pPr marL="666000" indent="-212400" algn="l" rtl="0" eaLnBrk="1" fontAlgn="base" hangingPunct="1">
              <a:lnSpc>
                <a:spcPct val="100000"/>
              </a:lnSpc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>
                <a:solidFill>
                  <a:schemeClr val="bg1"/>
                </a:solidFill>
                <a:latin typeface="+mj-lt"/>
                <a:ea typeface="ＭＳ Ｐゴシック" charset="0"/>
                <a:cs typeface="HelveticaNeueLT Std"/>
              </a:defRPr>
            </a:lvl5pPr>
            <a:lvl6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tabLst/>
              <a:defRPr lang="en-US" sz="1400" kern="1200" baseline="0" dirty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666000" indent="-212400" algn="l" defTabSz="1219124" rtl="0" eaLnBrk="1" latinLnBrk="0" hangingPunct="1">
              <a:lnSpc>
                <a:spcPct val="100000"/>
              </a:lnSpc>
              <a:spcBef>
                <a:spcPts val="200"/>
              </a:spcBef>
              <a:buClr>
                <a:schemeClr val="accent2"/>
              </a:buClr>
              <a:buSzPct val="85000"/>
              <a:buFont typeface="Arial" panose="020B0604020202020204" pitchFamily="34" charset="0"/>
              <a:buChar char="•"/>
              <a:defRPr lang="en-US" sz="1400" kern="1200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sz="1800" dirty="0"/>
              <a:t>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2F29A-D5B8-705F-7463-69C55F9D0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SAP ABAP Scanning with Fortify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5908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ABAP – What’s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F1F6B-C8CD-6971-2025-702248F90A61}"/>
              </a:ext>
            </a:extLst>
          </p:cNvPr>
          <p:cNvSpPr txBox="1"/>
          <p:nvPr/>
        </p:nvSpPr>
        <p:spPr>
          <a:xfrm>
            <a:off x="395577" y="1042673"/>
            <a:ext cx="11532898" cy="303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Fortify Static Code Analyzer version 24.4 supports ABAP Platform 2023 / ABAP 7.58</a:t>
            </a:r>
          </a:p>
          <a:p>
            <a:endParaRPr lang="en-US" dirty="0"/>
          </a:p>
          <a:p>
            <a:r>
              <a:rPr lang="en-US" dirty="0"/>
              <a:t>The support includes S/4 HANA.</a:t>
            </a:r>
          </a:p>
          <a:p>
            <a:endParaRPr lang="en-US" dirty="0"/>
          </a:p>
          <a:p>
            <a:r>
              <a:rPr lang="en-US" dirty="0"/>
              <a:t>Version 24.4 also improves our support for the older ABAP 6 version</a:t>
            </a:r>
          </a:p>
          <a:p>
            <a:endParaRPr lang="en-US" dirty="0"/>
          </a:p>
          <a:p>
            <a:r>
              <a:rPr lang="en-US" sz="1600" dirty="0"/>
              <a:t>Minor limitation: data flows through “table types”, “REDUCE” operator not yet supported.</a:t>
            </a:r>
          </a:p>
        </p:txBody>
      </p:sp>
    </p:spTree>
    <p:extLst>
      <p:ext uri="{BB962C8B-B14F-4D97-AF65-F5344CB8AC3E}">
        <p14:creationId xmlns:p14="http://schemas.microsoft.com/office/powerpoint/2010/main" val="277830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ABAP – Latest Rule pack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C11E294-276D-2FBE-6889-B92BF72406CE}"/>
              </a:ext>
            </a:extLst>
          </p:cNvPr>
          <p:cNvSpPr txBox="1"/>
          <p:nvPr/>
        </p:nvSpPr>
        <p:spPr>
          <a:xfrm>
            <a:off x="322958" y="927219"/>
            <a:ext cx="11532898" cy="1402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Fortify Software Security Content Update 25.1 - Fortify Tips - OpenText Fortify</a:t>
            </a:r>
            <a:endParaRPr lang="en-US" dirty="0"/>
          </a:p>
          <a:p>
            <a:pPr algn="l"/>
            <a:r>
              <a:rPr lang="en-US" sz="1400" b="0" i="0" dirty="0">
                <a:solidFill>
                  <a:srgbClr val="000000"/>
                </a:solidFill>
                <a:effectLst/>
                <a:latin typeface="Aktiv Grotesk reg"/>
              </a:rPr>
              <a:t>ABAP (Advanced Business Application Programming) is SAP’s primary programming language for developing robust business applications within the SAP ecosystem. It supports both procedural and object-oriented paradigms, integrates seamlessly with SAP’s data and application frameworks, and underpins a wide range of enterprise-level solutions. Improvements to category coverage span 11 existing categories and adds support for the following categories in ABAP applications: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1A6CA63-B650-BCD8-62CA-B6B2B78D9B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0724390"/>
              </p:ext>
            </p:extLst>
          </p:nvPr>
        </p:nvGraphicFramePr>
        <p:xfrm>
          <a:off x="-1608509" y="2495372"/>
          <a:ext cx="11043065" cy="3165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553889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Scan ABAP – Coverage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0F1F6B-C8CD-6971-2025-702248F90A61}"/>
              </a:ext>
            </a:extLst>
          </p:cNvPr>
          <p:cNvSpPr txBox="1"/>
          <p:nvPr/>
        </p:nvSpPr>
        <p:spPr>
          <a:xfrm>
            <a:off x="395577" y="1042673"/>
            <a:ext cx="115328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Fortify has a comprehensive set of rules for finding vulnerabilities in SAP ABAP Code (see </a:t>
            </a:r>
            <a:r>
              <a:rPr lang="en-US" dirty="0">
                <a:hlinkClick r:id="rId3"/>
              </a:rPr>
              <a:t>https://vulncat.fortify.com/en/weakness?codelang=ABAP</a:t>
            </a:r>
            <a:r>
              <a:rPr lang="en-US" dirty="0"/>
              <a:t> for some examples).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C65E9E-F652-E84D-2AEC-54C3FA1EF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1852762"/>
            <a:ext cx="10778662" cy="485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7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Scan ABAP –</a:t>
            </a:r>
            <a:r>
              <a:rPr lang="en-US" b="1" dirty="0"/>
              <a:t>Extractor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60104-E28E-18C2-517F-DA7C78106696}"/>
              </a:ext>
            </a:extLst>
          </p:cNvPr>
          <p:cNvSpPr txBox="1"/>
          <p:nvPr/>
        </p:nvSpPr>
        <p:spPr>
          <a:xfrm>
            <a:off x="276711" y="940681"/>
            <a:ext cx="116385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Fortify ABAP Extractor</a:t>
            </a:r>
            <a:r>
              <a:rPr lang="en-US" dirty="0"/>
              <a:t> automates the process of extracting SAP ABAP Program code and scanning for vulnerabilities.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D42934-21F5-DC78-77A4-1C2375C8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87" y="1636868"/>
            <a:ext cx="4854661" cy="4659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D18815-1778-3EAB-C36F-D2FF66FDD408}"/>
              </a:ext>
            </a:extLst>
          </p:cNvPr>
          <p:cNvSpPr txBox="1"/>
          <p:nvPr/>
        </p:nvSpPr>
        <p:spPr>
          <a:xfrm>
            <a:off x="5807234" y="1636868"/>
            <a:ext cx="60745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ABAP Extractor – Various Options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AAEAA-E44A-C6DB-9F16-054C29671309}"/>
              </a:ext>
            </a:extLst>
          </p:cNvPr>
          <p:cNvSpPr txBox="1"/>
          <p:nvPr/>
        </p:nvSpPr>
        <p:spPr>
          <a:xfrm>
            <a:off x="5813593" y="5917319"/>
            <a:ext cx="6101696" cy="741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sz="1100" dirty="0">
                <a:hlinkClick r:id="rId4"/>
              </a:rPr>
              <a:t>https://www.microfocus.com/documentation/fortify-static-code-analyzer-and-tools/2440/SCA_Help_24.4.0/index.htm#abap/RunABAPExtractor.htm?Highlight=ABAP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5934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Scan ABAP –</a:t>
            </a:r>
            <a:r>
              <a:rPr lang="en-US" b="1" dirty="0"/>
              <a:t> Scan Results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7766A-10C5-C24A-8B8A-F98AF5982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18" y="1731455"/>
            <a:ext cx="6730378" cy="43146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99C7F9-1E25-54A5-7F70-85753E351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9538" y="1731455"/>
            <a:ext cx="3347564" cy="27047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28038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0900-0296-C468-0AE9-368AECFC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Fortify ABAP –</a:t>
            </a:r>
            <a:r>
              <a:rPr lang="en-US" b="1" dirty="0"/>
              <a:t> Integration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A687E9-3555-6CFE-E361-ADDE0C6F5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5" y="2941277"/>
            <a:ext cx="1780186" cy="975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E99B2E-7B69-C4F3-541A-3837B65F3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561" y="3041869"/>
            <a:ext cx="1688738" cy="77425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FDDA9A-AF4E-50B6-6976-5D4C2D162C34}"/>
              </a:ext>
            </a:extLst>
          </p:cNvPr>
          <p:cNvCxnSpPr>
            <a:stCxn id="8" idx="3"/>
            <a:endCxn id="14" idx="1"/>
          </p:cNvCxnSpPr>
          <p:nvPr/>
        </p:nvCxnSpPr>
        <p:spPr>
          <a:xfrm flipV="1">
            <a:off x="2043711" y="3428999"/>
            <a:ext cx="739850" cy="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70FC9FA4-5C03-F80E-4B1B-6156C6EECD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5790880"/>
              </p:ext>
            </p:extLst>
          </p:nvPr>
        </p:nvGraphicFramePr>
        <p:xfrm>
          <a:off x="5666624" y="836539"/>
          <a:ext cx="5472725" cy="406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080D99-B3CA-1E11-21F7-C0D5ABB9DE43}"/>
              </a:ext>
            </a:extLst>
          </p:cNvPr>
          <p:cNvCxnSpPr>
            <a:stCxn id="14" idx="3"/>
          </p:cNvCxnSpPr>
          <p:nvPr/>
        </p:nvCxnSpPr>
        <p:spPr>
          <a:xfrm flipV="1">
            <a:off x="4472299" y="1922804"/>
            <a:ext cx="1194325" cy="150619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FD073E-3783-FDDE-5FF9-1509B00D1D3A}"/>
              </a:ext>
            </a:extLst>
          </p:cNvPr>
          <p:cNvCxnSpPr>
            <a:stCxn id="14" idx="3"/>
          </p:cNvCxnSpPr>
          <p:nvPr/>
        </p:nvCxnSpPr>
        <p:spPr>
          <a:xfrm flipV="1">
            <a:off x="4472299" y="3041869"/>
            <a:ext cx="1194325" cy="38713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7E75AA-6059-53C9-1107-00790D8A074A}"/>
              </a:ext>
            </a:extLst>
          </p:cNvPr>
          <p:cNvCxnSpPr>
            <a:stCxn id="14" idx="3"/>
          </p:cNvCxnSpPr>
          <p:nvPr/>
        </p:nvCxnSpPr>
        <p:spPr>
          <a:xfrm>
            <a:off x="4472299" y="3428999"/>
            <a:ext cx="1194325" cy="68413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76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EDF8AD-4C99-914D-9DBB-EC959E667386}"/>
              </a:ext>
            </a:extLst>
          </p:cNvPr>
          <p:cNvSpPr txBox="1"/>
          <p:nvPr/>
        </p:nvSpPr>
        <p:spPr bwMode="auto">
          <a:xfrm>
            <a:off x="263525" y="4997135"/>
            <a:ext cx="11664950" cy="62469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  <a:ea typeface="Lato Light" charset="0"/>
                <a:cs typeface="Lato Light" charset="0"/>
              </a:rPr>
              <a:t>rkumar13@opentext.com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2D4C8-29F4-1D40-8D4E-A589144B494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5" y="3759200"/>
            <a:ext cx="11664950" cy="1227138"/>
          </a:xfrm>
        </p:spPr>
        <p:txBody>
          <a:bodyPr vert="horz" wrap="square" lIns="0" tIns="72000" rIns="91440" bIns="0" numCol="1" anchor="b" anchorCtr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lang="en-US" b="1" i="0" kern="1200" cap="none" spc="0" baseline="0" dirty="0"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4450648"/>
      </p:ext>
    </p:extLst>
  </p:cSld>
  <p:clrMapOvr>
    <a:masterClrMapping/>
  </p:clrMapOvr>
</p:sld>
</file>

<file path=ppt/theme/theme1.xml><?xml version="1.0" encoding="utf-8"?>
<a:theme xmlns:a="http://schemas.openxmlformats.org/drawingml/2006/main" name="OT-PPT-Theme-2021">
  <a:themeElements>
    <a:clrScheme name="Custom 2">
      <a:dk1>
        <a:srgbClr val="000000"/>
      </a:dk1>
      <a:lt1>
        <a:srgbClr val="FFFFFF"/>
      </a:lt1>
      <a:dk2>
        <a:srgbClr val="383848"/>
      </a:dk2>
      <a:lt2>
        <a:srgbClr val="E8E9EC"/>
      </a:lt2>
      <a:accent1>
        <a:srgbClr val="00008B"/>
      </a:accent1>
      <a:accent2>
        <a:srgbClr val="1A69FF"/>
      </a:accent2>
      <a:accent3>
        <a:srgbClr val="67677C"/>
      </a:accent3>
      <a:accent4>
        <a:srgbClr val="E8E9EC"/>
      </a:accent4>
      <a:accent5>
        <a:srgbClr val="00E6E6"/>
      </a:accent5>
      <a:accent6>
        <a:srgbClr val="001D50"/>
      </a:accent6>
      <a:hlink>
        <a:srgbClr val="1A69FF"/>
      </a:hlink>
      <a:folHlink>
        <a:srgbClr val="DCE3F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penTex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spcBef>
            <a:spcPts val="0"/>
          </a:spcBef>
          <a:spcAft>
            <a:spcPts val="0"/>
          </a:spcAft>
          <a:defRPr dirty="0" err="1" smtClean="0"/>
        </a:defPPr>
      </a:lstStyle>
    </a:txDef>
  </a:objectDefaults>
  <a:extraClrSchemeLst/>
  <a:custClrLst>
    <a:custClr name="OT Blue">
      <a:srgbClr val="0072AA"/>
    </a:custClr>
    <a:custClr name="OT Mid Blue">
      <a:srgbClr val="2DA3E0"/>
    </a:custClr>
    <a:custClr name="OT Gray">
      <a:srgbClr val="9F9FA2"/>
    </a:custClr>
    <a:custClr name="ECM">
      <a:srgbClr val="2DA3E0"/>
    </a:custClr>
    <a:custClr name="BPM">
      <a:srgbClr val="00A389"/>
    </a:custClr>
    <a:custClr name="CEM">
      <a:srgbClr val="9370B1"/>
    </a:custClr>
    <a:custClr name="Discovery">
      <a:srgbClr val="EEB111"/>
    </a:custClr>
    <a:custClr name="iX">
      <a:srgbClr val="8DC63F"/>
    </a:custClr>
  </a:custClrLst>
  <a:extLst>
    <a:ext uri="{05A4C25C-085E-4340-85A3-A5531E510DB2}">
      <thm15:themeFamily xmlns:thm15="http://schemas.microsoft.com/office/thememl/2012/main" name="OT-PPT-Theme-2021" id="{7806DA3A-2B76-5C43-982F-E0C787514AFF}" vid="{DF8D9FB0-FEA7-744A-B945-F6B63D35C8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55CC7728AC546B284D484D42C24CB" ma:contentTypeVersion="16" ma:contentTypeDescription="Create a new document." ma:contentTypeScope="" ma:versionID="8eb66046355bb4507905089ce7497faa">
  <xsd:schema xmlns:xsd="http://www.w3.org/2001/XMLSchema" xmlns:xs="http://www.w3.org/2001/XMLSchema" xmlns:p="http://schemas.microsoft.com/office/2006/metadata/properties" xmlns:ns2="87f87b9b-13ce-499d-81c7-cc68ff05bcde" xmlns:ns3="300522fb-7f30-4b1c-9502-88bf64c5025a" targetNamespace="http://schemas.microsoft.com/office/2006/metadata/properties" ma:root="true" ma:fieldsID="619341a991e6e86d201d3930800e657c" ns2:_="" ns3:_="">
    <xsd:import namespace="87f87b9b-13ce-499d-81c7-cc68ff05bcde"/>
    <xsd:import namespace="300522fb-7f30-4b1c-9502-88bf64c502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f87b9b-13ce-499d-81c7-cc68ff05b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269c5c5-f526-4adc-8569-ba9efe4189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0522fb-7f30-4b1c-9502-88bf64c5025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7892d4-d0e7-41f9-b665-535532ab0cbb}" ma:internalName="TaxCatchAll" ma:showField="CatchAllData" ma:web="300522fb-7f30-4b1c-9502-88bf64c502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7f87b9b-13ce-499d-81c7-cc68ff05bcde">
      <Terms xmlns="http://schemas.microsoft.com/office/infopath/2007/PartnerControls"/>
    </lcf76f155ced4ddcb4097134ff3c332f>
    <TaxCatchAll xmlns="300522fb-7f30-4b1c-9502-88bf64c5025a" xsi:nil="true"/>
  </documentManagement>
</p:properties>
</file>

<file path=customXml/itemProps1.xml><?xml version="1.0" encoding="utf-8"?>
<ds:datastoreItem xmlns:ds="http://schemas.openxmlformats.org/officeDocument/2006/customXml" ds:itemID="{81C12033-0AB1-45AB-824F-FCD6EBDEAE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f87b9b-13ce-499d-81c7-cc68ff05bcde"/>
    <ds:schemaRef ds:uri="300522fb-7f30-4b1c-9502-88bf64c502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4351EE2-5F7F-4D57-84E5-C3EB98A3A6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8A6FBE-10D7-4106-B9C3-AFC94A44A861}">
  <ds:schemaRefs>
    <ds:schemaRef ds:uri="76927355-584f-4bc3-9b09-55987a89d7dc"/>
    <ds:schemaRef ds:uri="http://purl.org/dc/terms/"/>
    <ds:schemaRef ds:uri="http://purl.org/dc/elements/1.1/"/>
    <ds:schemaRef ds:uri="http://schemas.openxmlformats.org/package/2006/metadata/core-properties"/>
    <ds:schemaRef ds:uri="815a20d1-38b0-43c4-8b87-0ea2d0614826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87f87b9b-13ce-499d-81c7-cc68ff05bcde"/>
    <ds:schemaRef ds:uri="300522fb-7f30-4b1c-9502-88bf64c5025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OT-PPT-Theme-2021</Template>
  <TotalTime>9569</TotalTime>
  <Words>422</Words>
  <Application>Microsoft Office PowerPoint</Application>
  <PresentationFormat>Widescreen</PresentationFormat>
  <Paragraphs>53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Aktiv Grotesk reg</vt:lpstr>
      <vt:lpstr>AllerMod Regular</vt:lpstr>
      <vt:lpstr>Arial</vt:lpstr>
      <vt:lpstr>Courier New</vt:lpstr>
      <vt:lpstr>Metropolis</vt:lpstr>
      <vt:lpstr>Wingdings</vt:lpstr>
      <vt:lpstr>OT-PPT-Theme-2021</vt:lpstr>
      <vt:lpstr>PowerPoint Presentation</vt:lpstr>
      <vt:lpstr>Fortify ABAP – What’s New</vt:lpstr>
      <vt:lpstr>Fortify ABAP – Latest Rule pack</vt:lpstr>
      <vt:lpstr>Fortify Scan ABAP – Coverage</vt:lpstr>
      <vt:lpstr>Fortify Scan ABAP –Extractor </vt:lpstr>
      <vt:lpstr>Fortify Scan ABAP – Scan Results </vt:lpstr>
      <vt:lpstr>Fortify ABAP – Integration</vt:lpstr>
      <vt:lpstr>PowerPoint Presentation</vt:lpstr>
    </vt:vector>
  </TitlesOfParts>
  <Manager/>
  <Company>OpenText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OpenText Creative</dc:creator>
  <cp:keywords/>
  <dc:description/>
  <cp:lastModifiedBy>Rajesh Kumar</cp:lastModifiedBy>
  <cp:revision>284</cp:revision>
  <dcterms:created xsi:type="dcterms:W3CDTF">2021-06-10T13:24:13Z</dcterms:created>
  <dcterms:modified xsi:type="dcterms:W3CDTF">2025-01-29T17:14:12Z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i4>900</vt:i4>
  </property>
  <property fmtid="{D5CDD505-2E9C-101B-9397-08002B2CF9AE}" pid="3" name="ContentTypeId">
    <vt:lpwstr>0x01010004355CC7728AC546B284D484D42C24CB</vt:lpwstr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SIP_Label_863aae98-72c2-4d8a-bcb0-c0aa81d8aedc_Enabled">
    <vt:lpwstr>true</vt:lpwstr>
  </property>
  <property fmtid="{D5CDD505-2E9C-101B-9397-08002B2CF9AE}" pid="11" name="MSIP_Label_863aae98-72c2-4d8a-bcb0-c0aa81d8aedc_SetDate">
    <vt:lpwstr>2021-04-01T13:36:56Z</vt:lpwstr>
  </property>
  <property fmtid="{D5CDD505-2E9C-101B-9397-08002B2CF9AE}" pid="12" name="MSIP_Label_863aae98-72c2-4d8a-bcb0-c0aa81d8aedc_Method">
    <vt:lpwstr>Privileged</vt:lpwstr>
  </property>
  <property fmtid="{D5CDD505-2E9C-101B-9397-08002B2CF9AE}" pid="13" name="MSIP_Label_863aae98-72c2-4d8a-bcb0-c0aa81d8aedc_Name">
    <vt:lpwstr>General</vt:lpwstr>
  </property>
  <property fmtid="{D5CDD505-2E9C-101B-9397-08002B2CF9AE}" pid="14" name="MSIP_Label_863aae98-72c2-4d8a-bcb0-c0aa81d8aedc_SiteId">
    <vt:lpwstr>a5a9530b-9623-4712-8f71-f7cb8dfe5b51</vt:lpwstr>
  </property>
  <property fmtid="{D5CDD505-2E9C-101B-9397-08002B2CF9AE}" pid="15" name="MSIP_Label_863aae98-72c2-4d8a-bcb0-c0aa81d8aedc_ActionId">
    <vt:lpwstr>500e8ed2-dc00-4207-b914-57e7619d4d62</vt:lpwstr>
  </property>
  <property fmtid="{D5CDD505-2E9C-101B-9397-08002B2CF9AE}" pid="16" name="MSIP_Label_863aae98-72c2-4d8a-bcb0-c0aa81d8aedc_ContentBits">
    <vt:lpwstr>0</vt:lpwstr>
  </property>
  <property fmtid="{D5CDD505-2E9C-101B-9397-08002B2CF9AE}" pid="17" name="MediaServiceImageTags">
    <vt:lpwstr/>
  </property>
</Properties>
</file>