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2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2A8C-2294-B849-AF34-4D5F0C16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EF3BC-134A-C14B-9F86-66C8C184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028-E75B-B740-A863-81408CF5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73D0-1164-F340-AF4D-4764ADD1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117C-BFED-B749-BE73-13AAB5A0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26B-4B6E-824F-A701-9E01BD9F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DA4EC-CF9C-5240-9FDD-CFB0D9E5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D7545-9FA7-B443-9778-91C2FDA7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2E68-1E0F-A24E-B928-F158162C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B34A-2F05-5C44-9E2C-B9C29A3F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B1DD-A182-E244-9647-15FCD1F7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2339-EB6C-FA48-821F-DB008991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F575-71BA-4A40-952D-3DD7B0D9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A0F4-8CB2-D148-973D-2FFC008C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FD7E-ED4E-B640-8866-02A1787D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2C3C-DA08-FB4E-8C95-B3D56236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63D09-49F0-BD4D-ABB9-B729C22F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7EE0-AB8D-894E-8651-A9A8D2BD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9126-F108-EB44-8B5F-4E1A6F1C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C9BE-CE0C-794B-962F-1239E2F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62BD-AB5E-0F4D-BE80-AF9AB072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0331-682F-9C41-88E5-6E90C48C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8D39-4781-9540-BE72-04D86515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3BEF3-0500-EB4D-8679-00C5CDAB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43FE-9E77-FA4F-A86E-FE9F5DE5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C694-9681-EB45-B18A-D68831E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677F-B27F-B94B-9106-9267E79C4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5408-8B45-0940-8086-1535BCAF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A5062-F331-CB4C-8753-2D6C422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ED98D-2F44-2743-A280-1B42C819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4D5F-13C5-1746-B5A5-E12F7370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718-1E73-8C4D-813E-E76C494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567A3-DB91-8645-A3DB-E27C248D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90F6-8E57-6849-9B1E-2BABFFC9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E3C7A-77ED-E540-AE31-D1D4CD463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336A8-F985-8E49-A9EB-FFA8299A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C0653-1FB4-EF4D-893C-AB0A6AB7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133BE-0272-3F48-8EF5-87FCF791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FCA6E-B203-2141-9848-9F6866F4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B59-B3EA-6E44-98F6-2D40B3A3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9CBAA-2916-E940-8E7D-23DBA95A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6949-BA20-4949-B4F0-82AD0F16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D257-2680-9248-8EAF-CA6F5254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260A5-C976-5E40-820F-4417E8A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316FE-CA67-0140-AF3C-B524FBA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E0FB-F425-2247-AD3A-6FA5EA3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849F-686A-6E41-BC4B-A28738C8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12BF-E332-F841-97EF-CF68B94B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4B489-5D06-B84A-B33C-08BFB643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5E544-4AAE-644E-A96F-6D703DF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4306A-3A05-2D4C-B854-3A4C4088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F1-4EC3-EA4E-B456-E34A856C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C41A-3C3F-444C-A164-3CFAF3ED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150CC-3D35-1E4A-9834-519B7D860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A420-A072-144D-856F-5FC6A8B1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B30D0-B81E-8644-9377-F6C0291F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E42F-EF2D-B247-933F-4E0813A7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6F84D-C673-1545-9D05-20F32C93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6F580-2454-334A-A7E7-E145D82C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BB4C-8386-2F45-BBA2-09D43413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072D-59BE-3245-994F-352411C0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BF95-7402-3E42-B1BB-A73D401C0D8A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9F2B-966B-774B-AB88-3AF03816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4ECE-E936-564D-8261-B42541CA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0A6D-23EF-2E45-AE82-81FCCC4DE10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781317B-FC49-DD4E-994A-4BE3003514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36882" y="365125"/>
            <a:ext cx="374663" cy="4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0362-247D-3E42-A27C-B8EAA1160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Fortify WebInspect </a:t>
            </a:r>
            <a:br>
              <a:rPr lang="en-US" dirty="0"/>
            </a:br>
            <a:r>
              <a:rPr lang="en-US" dirty="0"/>
              <a:t>Professional Services Post Sale</a:t>
            </a:r>
            <a:br>
              <a:rPr lang="en-US" dirty="0"/>
            </a:br>
            <a:r>
              <a:rPr lang="en-US" dirty="0"/>
              <a:t>Discussions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73B7-9535-884E-9621-7A63200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 goals for the PS engagement ?</a:t>
            </a:r>
          </a:p>
        </p:txBody>
      </p:sp>
    </p:spTree>
    <p:extLst>
      <p:ext uri="{BB962C8B-B14F-4D97-AF65-F5344CB8AC3E}">
        <p14:creationId xmlns:p14="http://schemas.microsoft.com/office/powerpoint/2010/main" val="6030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F9B7-9E19-9248-B956-3C7CCE8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Questions: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1C56-1795-5441-9983-DFD0D9317E8E}"/>
              </a:ext>
            </a:extLst>
          </p:cNvPr>
          <p:cNvSpPr txBox="1"/>
          <p:nvPr/>
        </p:nvSpPr>
        <p:spPr>
          <a:xfrm>
            <a:off x="914401" y="1297460"/>
            <a:ext cx="10540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Who was the primary pre/sales and sale persons ?  Names, emails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did the sale close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Were there any special concerns with this sale/customer ?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Who is the customer ?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Are they New or Existing Customers ?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Who are the key customer contact persons ?  What address location and time zone of the customer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Existing what are all the Microfocus products and/or services have they had in the past ?    NOTE: This may help preparing for cross-selling more or different services.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type of Services was sold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Microfocus products will be supported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this a standard Quick Start – Two Weeks or short one week 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the ad-hoc services ?  How is the work defined and did we define detailed success deliverables 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 are the dates for the services ?</a:t>
            </a:r>
          </a:p>
        </p:txBody>
      </p:sp>
    </p:spTree>
    <p:extLst>
      <p:ext uri="{BB962C8B-B14F-4D97-AF65-F5344CB8AC3E}">
        <p14:creationId xmlns:p14="http://schemas.microsoft.com/office/powerpoint/2010/main" val="2634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F9B7-9E19-9248-B956-3C7CCE8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Key Who was the primary pre/sales and sale persons ?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1C56-1795-5441-9983-DFD0D9317E8E}"/>
              </a:ext>
            </a:extLst>
          </p:cNvPr>
          <p:cNvSpPr txBox="1"/>
          <p:nvPr/>
        </p:nvSpPr>
        <p:spPr>
          <a:xfrm>
            <a:off x="914401" y="1297460"/>
            <a:ext cx="105403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Names, emails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_______________________________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did the sale close 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_______________________________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Were there any special concerns with this sale/customer 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782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F9B7-9E19-9248-B956-3C7CCE8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Who is the customer 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1C56-1795-5441-9983-DFD0D9317E8E}"/>
              </a:ext>
            </a:extLst>
          </p:cNvPr>
          <p:cNvSpPr txBox="1"/>
          <p:nvPr/>
        </p:nvSpPr>
        <p:spPr>
          <a:xfrm>
            <a:off x="914401" y="1297460"/>
            <a:ext cx="105403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Are they New or Existing Customers ?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________________________________________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Who are the key customer contact persons ?  What address location and time zone of the customer ?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________________________________________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If Existing what are all the Microfocus products and/or services have they had in the past ?    NOTE: This may help preparing for cross-selling more or different services.</a:t>
            </a:r>
            <a:br>
              <a:rPr lang="en-US" sz="2400" dirty="0"/>
            </a:br>
            <a:r>
              <a:rPr lang="en-US" sz="2400" dirty="0"/>
              <a:t>_________________________________________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F9B7-9E19-9248-B956-3C7CCE8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>
            <a:normAutofit/>
          </a:bodyPr>
          <a:lstStyle/>
          <a:p>
            <a:r>
              <a:rPr lang="en-US" dirty="0"/>
              <a:t>What type of Services was sold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71C56-1795-5441-9983-DFD0D9317E8E}"/>
              </a:ext>
            </a:extLst>
          </p:cNvPr>
          <p:cNvSpPr txBox="1"/>
          <p:nvPr/>
        </p:nvSpPr>
        <p:spPr>
          <a:xfrm>
            <a:off x="914401" y="1297460"/>
            <a:ext cx="105403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Microfocus products will be supported ?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this a standard Quick Start – Two Weeks or short one week ?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 ad-hoc services ?  How is the work defined and did we define detailed success deliverables ?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the dates for the services ?</a:t>
            </a:r>
          </a:p>
        </p:txBody>
      </p:sp>
    </p:spTree>
    <p:extLst>
      <p:ext uri="{BB962C8B-B14F-4D97-AF65-F5344CB8AC3E}">
        <p14:creationId xmlns:p14="http://schemas.microsoft.com/office/powerpoint/2010/main" val="39409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343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Fortify WebInspect  Professional Services Post Sale Discussions</vt:lpstr>
      <vt:lpstr>Key Questions:</vt:lpstr>
      <vt:lpstr>Key Who was the primary pre/sales and sale persons ? :</vt:lpstr>
      <vt:lpstr>Who is the customer ?  </vt:lpstr>
      <vt:lpstr>What type of Services was sold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Fortify WebInspect PS Services Pre-Sales and Post Sales</dc:title>
  <dc:creator>Zachary Lewis</dc:creator>
  <cp:lastModifiedBy>Zachary Lewis</cp:lastModifiedBy>
  <cp:revision>5</cp:revision>
  <dcterms:created xsi:type="dcterms:W3CDTF">2019-12-29T16:44:10Z</dcterms:created>
  <dcterms:modified xsi:type="dcterms:W3CDTF">2019-12-29T17:46:28Z</dcterms:modified>
</cp:coreProperties>
</file>