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29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A04-BE20-AB34-B820-0305CEBAE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5B8AF-C963-6B32-62AE-F10B1EF5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F5BA-4C4A-1585-F857-52BB9ED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4B28-A107-4924-F9F9-6A5B2D96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0ED9-026A-4BB1-A9B5-1C8DD45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3625-6214-9C13-B206-83B72E9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E7887-7D8E-DE13-E595-AD351159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3234-C91D-2D7A-87FC-5573C6A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57F7-E250-C1BC-0FB6-F7FE8CB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8A3B-D00B-6C5B-9055-2785E1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B9A7B-9158-BB69-B319-07D2BE6F3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76760-EB7E-3624-BCA4-019AA7C8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6238-311E-D152-6419-E6EA3799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C86C-50B8-4F8B-BDE2-F80A0CC0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0894-4763-30A3-C8E8-71608B55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4E6-998A-050D-5115-F5458081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5D14-126D-8E62-06F7-A86DB383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0DFE-8882-8743-6BF7-E079497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7D9-B27A-CA59-719A-66317B8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D64A-0628-B2E3-C49F-FF0FE99F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8CA4-C21F-F59B-6859-C682DAD4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FA0C-0752-C191-81D8-19330E33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C9F1-7C03-8D09-1833-DCCCF2D1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656-2AB3-E10F-3E36-208E8C96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88B2-23F9-02C0-7429-E59934A4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4FA-21EB-D10B-529D-7CB94C56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7890-C8AB-98C0-AD46-0B296F85A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9A59-6D80-B19F-4FE5-DD90A1B0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CDF97-D5F4-8BFB-8AEF-A8B21F5B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50D7D-76E5-4049-14F1-EB5A43C5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8461-B0F2-4134-FEC5-0CB1D3A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DD8-BD8E-07F3-6C53-B6BF7E81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23AA-C2B6-BD55-F2A2-C245E77F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F685-76A2-C61F-F0CC-2665AA78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D78A-E794-CDB9-E402-9224C6E23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5CEDA-05B2-571E-6835-6904B9D5C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A7EE0-6C99-5F6A-BB28-330E362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545D8-16DE-45A8-ECCA-7499B71A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E9CCE-F113-EE0F-3CC1-01DF18D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5963-F7A9-EA71-536A-D528036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D921E-C5DC-D454-E7E8-47F8E501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B3186-3313-B8C9-C0CF-138544E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5BD69-B21C-8632-EEA5-B08036D8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2A081-F9CA-2981-5FAF-C49F802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700E5-F0A4-D6A7-BCE4-DDEB3297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8A1A-A395-3BCA-4802-5C05C482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7947-5300-56D1-F68D-D17E0EB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59F9-E7DD-1287-7617-611DB48F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6E10-CCDF-5C1B-AB9C-F07B664E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F4B2-6AFB-ADFC-7084-FDA411A2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068F-DC7B-A319-3417-D19E6580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0091-E472-FC66-F487-D695EF0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8D28-6402-9467-12BD-314AF46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0509-6E9D-9D78-6702-98DFD05B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ACF24-50CB-A5CD-D7E4-7DD322A6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0054-AC6D-8663-5C5D-64C38D56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33E7-1014-12CA-60F9-B26372A7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EB3E-DB3A-A1E4-A934-B87F6A2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3E34E-CF1B-076D-ED26-F118946F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B568-0A46-D56F-EF9C-F7FEE101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DD6C-A7D3-6879-DB88-9BDF588FC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332D-E7E1-44E6-808E-81A2C709650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E958-A730-8090-550A-CB2CA618F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6678-B7CE-CCC4-E26C-56E17798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2E06-4E59-4BC5-923E-F8C32C2A3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0B9F5705-D938-8A8A-5EF3-64071EC7D498}"/>
              </a:ext>
            </a:extLst>
          </p:cNvPr>
          <p:cNvSpPr/>
          <p:nvPr/>
        </p:nvSpPr>
        <p:spPr>
          <a:xfrm rot="5400000">
            <a:off x="5435236" y="1820230"/>
            <a:ext cx="281313" cy="438884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CA5EC-B136-5764-3CDC-57F91C925CE2}"/>
              </a:ext>
            </a:extLst>
          </p:cNvPr>
          <p:cNvSpPr txBox="1"/>
          <p:nvPr/>
        </p:nvSpPr>
        <p:spPr>
          <a:xfrm>
            <a:off x="5158180" y="1548560"/>
            <a:ext cx="93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ll MT" panose="02020503060305020303" pitchFamily="18" charset="0"/>
                <a:cs typeface="Kartika" panose="020B0502040204020203" pitchFamily="18" charset="0"/>
              </a:rPr>
              <a:t>Indicator</a:t>
            </a:r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BB4F596B-0830-D52A-AEA2-A1072BFCE389}"/>
              </a:ext>
            </a:extLst>
          </p:cNvPr>
          <p:cNvSpPr/>
          <p:nvPr/>
        </p:nvSpPr>
        <p:spPr>
          <a:xfrm>
            <a:off x="4921608" y="2706670"/>
            <a:ext cx="1308570" cy="980573"/>
          </a:xfrm>
          <a:prstGeom prst="bevel">
            <a:avLst>
              <a:gd name="adj" fmla="val 17628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Main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Enrichment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Playbook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AAE7785-49F6-C955-E29C-E162693CE91C}"/>
              </a:ext>
            </a:extLst>
          </p:cNvPr>
          <p:cNvSpPr/>
          <p:nvPr/>
        </p:nvSpPr>
        <p:spPr>
          <a:xfrm>
            <a:off x="7993415" y="1842948"/>
            <a:ext cx="1179981" cy="460911"/>
          </a:xfrm>
          <a:prstGeom prst="trapezoi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Threat-Intel A</a:t>
            </a:r>
          </a:p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(Module A)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32A4FB-B802-6FC7-EAC3-53841A0959AC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8583406" y="3827946"/>
            <a:ext cx="0" cy="888899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2107D5AB-AFD0-E8AE-4353-AD2FEB25F039}"/>
              </a:ext>
            </a:extLst>
          </p:cNvPr>
          <p:cNvSpPr/>
          <p:nvPr/>
        </p:nvSpPr>
        <p:spPr>
          <a:xfrm>
            <a:off x="1912667" y="2706670"/>
            <a:ext cx="1245704" cy="1239078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Lists of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Available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Modules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D802362E-0798-FB98-5612-622D6C916177}"/>
              </a:ext>
            </a:extLst>
          </p:cNvPr>
          <p:cNvSpPr/>
          <p:nvPr/>
        </p:nvSpPr>
        <p:spPr>
          <a:xfrm rot="5400000">
            <a:off x="5435234" y="4096482"/>
            <a:ext cx="281313" cy="438884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60113-A9AB-E862-CC03-CED70E5F1F1C}"/>
              </a:ext>
            </a:extLst>
          </p:cNvPr>
          <p:cNvSpPr txBox="1"/>
          <p:nvPr/>
        </p:nvSpPr>
        <p:spPr>
          <a:xfrm>
            <a:off x="4884160" y="4666031"/>
            <a:ext cx="138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Bell MT" panose="02020503060305020303" pitchFamily="18" charset="0"/>
              </a:rPr>
              <a:t>Reputation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Bell MT" panose="02020503060305020303" pitchFamily="18" charset="0"/>
              </a:rPr>
              <a:t>Metadata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4BB6ED7-111F-2E44-96E4-F3341236D09F}"/>
              </a:ext>
            </a:extLst>
          </p:cNvPr>
          <p:cNvSpPr/>
          <p:nvPr/>
        </p:nvSpPr>
        <p:spPr>
          <a:xfrm>
            <a:off x="3153281" y="2391312"/>
            <a:ext cx="1783179" cy="325935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5636 h 16284"/>
              <a:gd name="connsiteX1" fmla="*/ 0 w 10000"/>
              <a:gd name="connsiteY1" fmla="*/ 16284 h 16284"/>
              <a:gd name="connsiteX0" fmla="*/ 10054 w 10054"/>
              <a:gd name="connsiteY0" fmla="*/ 15708 h 16201"/>
              <a:gd name="connsiteX1" fmla="*/ 0 w 10054"/>
              <a:gd name="connsiteY1" fmla="*/ 16201 h 16201"/>
              <a:gd name="connsiteX0" fmla="*/ 10041 w 10041"/>
              <a:gd name="connsiteY0" fmla="*/ 15932 h 15959"/>
              <a:gd name="connsiteX1" fmla="*/ 0 w 10041"/>
              <a:gd name="connsiteY1" fmla="*/ 15959 h 1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41" h="15959">
                <a:moveTo>
                  <a:pt x="10041" y="15932"/>
                </a:moveTo>
                <a:cubicBezTo>
                  <a:pt x="5676" y="-6239"/>
                  <a:pt x="4627" y="-4371"/>
                  <a:pt x="0" y="15959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14021F-2009-051C-DA3C-1E49699FA118}"/>
              </a:ext>
            </a:extLst>
          </p:cNvPr>
          <p:cNvSpPr/>
          <p:nvPr/>
        </p:nvSpPr>
        <p:spPr>
          <a:xfrm rot="10800000">
            <a:off x="3056898" y="3635784"/>
            <a:ext cx="1879433" cy="341129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672 w 10672"/>
              <a:gd name="connsiteY0" fmla="*/ 17434 h 17434"/>
              <a:gd name="connsiteX1" fmla="*/ 0 w 10672"/>
              <a:gd name="connsiteY1" fmla="*/ 14513 h 17434"/>
              <a:gd name="connsiteX0" fmla="*/ 10672 w 10672"/>
              <a:gd name="connsiteY0" fmla="*/ 16781 h 16781"/>
              <a:gd name="connsiteX1" fmla="*/ 0 w 10672"/>
              <a:gd name="connsiteY1" fmla="*/ 15104 h 16781"/>
              <a:gd name="connsiteX0" fmla="*/ 10583 w 10583"/>
              <a:gd name="connsiteY0" fmla="*/ 16703 h 16703"/>
              <a:gd name="connsiteX1" fmla="*/ 0 w 10583"/>
              <a:gd name="connsiteY1" fmla="*/ 15181 h 1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83" h="16703">
                <a:moveTo>
                  <a:pt x="10583" y="16703"/>
                </a:moveTo>
                <a:cubicBezTo>
                  <a:pt x="6218" y="-5468"/>
                  <a:pt x="4627" y="-5149"/>
                  <a:pt x="0" y="15181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4B1ACF4F-C62F-D31A-DEFF-8E13EC88F6C2}"/>
              </a:ext>
            </a:extLst>
          </p:cNvPr>
          <p:cNvSpPr/>
          <p:nvPr/>
        </p:nvSpPr>
        <p:spPr>
          <a:xfrm>
            <a:off x="7993415" y="2604948"/>
            <a:ext cx="1179981" cy="460911"/>
          </a:xfrm>
          <a:prstGeom prst="trapezoi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Threat-Intel B</a:t>
            </a:r>
          </a:p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(Module B)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4F5494B3-0E8C-83E3-9394-58EA20AC8CBF}"/>
              </a:ext>
            </a:extLst>
          </p:cNvPr>
          <p:cNvSpPr/>
          <p:nvPr/>
        </p:nvSpPr>
        <p:spPr>
          <a:xfrm>
            <a:off x="7993415" y="3367035"/>
            <a:ext cx="1179981" cy="460911"/>
          </a:xfrm>
          <a:prstGeom prst="trapezoi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Threat-Intel C</a:t>
            </a:r>
          </a:p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(Module C)</a:t>
            </a:r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487CF71C-AB81-58E7-BEA9-96E978B54DFC}"/>
              </a:ext>
            </a:extLst>
          </p:cNvPr>
          <p:cNvSpPr/>
          <p:nvPr/>
        </p:nvSpPr>
        <p:spPr>
          <a:xfrm>
            <a:off x="7993415" y="4716845"/>
            <a:ext cx="1179981" cy="460911"/>
          </a:xfrm>
          <a:prstGeom prst="trapezoi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Threat-Intel N</a:t>
            </a:r>
          </a:p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(Module N)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4AB88AB-71B2-EDD3-48B3-FA1F59F4A286}"/>
              </a:ext>
            </a:extLst>
          </p:cNvPr>
          <p:cNvSpPr/>
          <p:nvPr/>
        </p:nvSpPr>
        <p:spPr>
          <a:xfrm>
            <a:off x="6206434" y="1852748"/>
            <a:ext cx="1910866" cy="857595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5636 h 16284"/>
              <a:gd name="connsiteX1" fmla="*/ 0 w 10000"/>
              <a:gd name="connsiteY1" fmla="*/ 16284 h 16284"/>
              <a:gd name="connsiteX0" fmla="*/ 10054 w 10054"/>
              <a:gd name="connsiteY0" fmla="*/ 15708 h 16201"/>
              <a:gd name="connsiteX1" fmla="*/ 0 w 10054"/>
              <a:gd name="connsiteY1" fmla="*/ 16201 h 16201"/>
              <a:gd name="connsiteX0" fmla="*/ 10041 w 10041"/>
              <a:gd name="connsiteY0" fmla="*/ 15932 h 15959"/>
              <a:gd name="connsiteX1" fmla="*/ 0 w 10041"/>
              <a:gd name="connsiteY1" fmla="*/ 15959 h 15959"/>
              <a:gd name="connsiteX0" fmla="*/ 16334 w 16334"/>
              <a:gd name="connsiteY0" fmla="*/ 12687 h 20487"/>
              <a:gd name="connsiteX1" fmla="*/ 0 w 16334"/>
              <a:gd name="connsiteY1" fmla="*/ 20487 h 20487"/>
              <a:gd name="connsiteX0" fmla="*/ 639 w 11976"/>
              <a:gd name="connsiteY0" fmla="*/ 38190 h 38190"/>
              <a:gd name="connsiteX1" fmla="*/ 11265 w 11976"/>
              <a:gd name="connsiteY1" fmla="*/ 6814 h 38190"/>
              <a:gd name="connsiteX0" fmla="*/ 1133 w 11759"/>
              <a:gd name="connsiteY0" fmla="*/ 38834 h 38834"/>
              <a:gd name="connsiteX1" fmla="*/ 11759 w 11759"/>
              <a:gd name="connsiteY1" fmla="*/ 7458 h 38834"/>
              <a:gd name="connsiteX0" fmla="*/ 0 w 10626"/>
              <a:gd name="connsiteY0" fmla="*/ 39043 h 39043"/>
              <a:gd name="connsiteX1" fmla="*/ 10626 w 10626"/>
              <a:gd name="connsiteY1" fmla="*/ 7667 h 39043"/>
              <a:gd name="connsiteX0" fmla="*/ 0 w 10626"/>
              <a:gd name="connsiteY0" fmla="*/ 32390 h 32390"/>
              <a:gd name="connsiteX1" fmla="*/ 10626 w 10626"/>
              <a:gd name="connsiteY1" fmla="*/ 1014 h 32390"/>
              <a:gd name="connsiteX0" fmla="*/ 0 w 10760"/>
              <a:gd name="connsiteY0" fmla="*/ 42735 h 42735"/>
              <a:gd name="connsiteX1" fmla="*/ 10760 w 10760"/>
              <a:gd name="connsiteY1" fmla="*/ 632 h 42735"/>
              <a:gd name="connsiteX0" fmla="*/ 0 w 10760"/>
              <a:gd name="connsiteY0" fmla="*/ 42167 h 42167"/>
              <a:gd name="connsiteX1" fmla="*/ 10760 w 10760"/>
              <a:gd name="connsiteY1" fmla="*/ 647 h 42167"/>
              <a:gd name="connsiteX0" fmla="*/ 0 w 10760"/>
              <a:gd name="connsiteY0" fmla="*/ 41991 h 41991"/>
              <a:gd name="connsiteX1" fmla="*/ 10760 w 10760"/>
              <a:gd name="connsiteY1" fmla="*/ 471 h 4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0" h="41991">
                <a:moveTo>
                  <a:pt x="0" y="41991"/>
                </a:moveTo>
                <a:cubicBezTo>
                  <a:pt x="2500" y="18265"/>
                  <a:pt x="3788" y="-3497"/>
                  <a:pt x="10760" y="471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8EAE7F-D084-3AD9-204C-B40D8D696592}"/>
              </a:ext>
            </a:extLst>
          </p:cNvPr>
          <p:cNvSpPr/>
          <p:nvPr/>
        </p:nvSpPr>
        <p:spPr>
          <a:xfrm>
            <a:off x="6211504" y="2286474"/>
            <a:ext cx="1797463" cy="435163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5636 h 16284"/>
              <a:gd name="connsiteX1" fmla="*/ 0 w 10000"/>
              <a:gd name="connsiteY1" fmla="*/ 16284 h 16284"/>
              <a:gd name="connsiteX0" fmla="*/ 10054 w 10054"/>
              <a:gd name="connsiteY0" fmla="*/ 15708 h 16201"/>
              <a:gd name="connsiteX1" fmla="*/ 0 w 10054"/>
              <a:gd name="connsiteY1" fmla="*/ 16201 h 16201"/>
              <a:gd name="connsiteX0" fmla="*/ 10041 w 10041"/>
              <a:gd name="connsiteY0" fmla="*/ 15932 h 15959"/>
              <a:gd name="connsiteX1" fmla="*/ 0 w 10041"/>
              <a:gd name="connsiteY1" fmla="*/ 15959 h 15959"/>
              <a:gd name="connsiteX0" fmla="*/ 16334 w 16334"/>
              <a:gd name="connsiteY0" fmla="*/ 12687 h 20487"/>
              <a:gd name="connsiteX1" fmla="*/ 0 w 16334"/>
              <a:gd name="connsiteY1" fmla="*/ 20487 h 20487"/>
              <a:gd name="connsiteX0" fmla="*/ 639 w 11976"/>
              <a:gd name="connsiteY0" fmla="*/ 38190 h 38190"/>
              <a:gd name="connsiteX1" fmla="*/ 11265 w 11976"/>
              <a:gd name="connsiteY1" fmla="*/ 6814 h 38190"/>
              <a:gd name="connsiteX0" fmla="*/ 1133 w 11759"/>
              <a:gd name="connsiteY0" fmla="*/ 38834 h 38834"/>
              <a:gd name="connsiteX1" fmla="*/ 11759 w 11759"/>
              <a:gd name="connsiteY1" fmla="*/ 7458 h 38834"/>
              <a:gd name="connsiteX0" fmla="*/ 0 w 10626"/>
              <a:gd name="connsiteY0" fmla="*/ 39043 h 39043"/>
              <a:gd name="connsiteX1" fmla="*/ 10626 w 10626"/>
              <a:gd name="connsiteY1" fmla="*/ 7667 h 39043"/>
              <a:gd name="connsiteX0" fmla="*/ 0 w 10626"/>
              <a:gd name="connsiteY0" fmla="*/ 32390 h 32390"/>
              <a:gd name="connsiteX1" fmla="*/ 10626 w 10626"/>
              <a:gd name="connsiteY1" fmla="*/ 1014 h 32390"/>
              <a:gd name="connsiteX0" fmla="*/ 684 w 1978"/>
              <a:gd name="connsiteY0" fmla="*/ 12494 h 12494"/>
              <a:gd name="connsiteX1" fmla="*/ 1978 w 1978"/>
              <a:gd name="connsiteY1" fmla="*/ 10034 h 12494"/>
              <a:gd name="connsiteX0" fmla="*/ 48993 w 50329"/>
              <a:gd name="connsiteY0" fmla="*/ 4126 h 41476"/>
              <a:gd name="connsiteX1" fmla="*/ 4738 w 50329"/>
              <a:gd name="connsiteY1" fmla="*/ 41476 h 41476"/>
              <a:gd name="connsiteX0" fmla="*/ 50857 w 50857"/>
              <a:gd name="connsiteY0" fmla="*/ 0 h 37350"/>
              <a:gd name="connsiteX1" fmla="*/ 6602 w 50857"/>
              <a:gd name="connsiteY1" fmla="*/ 37350 h 37350"/>
              <a:gd name="connsiteX0" fmla="*/ 50303 w 50303"/>
              <a:gd name="connsiteY0" fmla="*/ 0 h 36417"/>
              <a:gd name="connsiteX1" fmla="*/ 6658 w 50303"/>
              <a:gd name="connsiteY1" fmla="*/ 36417 h 36417"/>
              <a:gd name="connsiteX0" fmla="*/ 56817 w 56817"/>
              <a:gd name="connsiteY0" fmla="*/ 0 h 16446"/>
              <a:gd name="connsiteX1" fmla="*/ 6054 w 56817"/>
              <a:gd name="connsiteY1" fmla="*/ 16446 h 16446"/>
              <a:gd name="connsiteX0" fmla="*/ 50763 w 50763"/>
              <a:gd name="connsiteY0" fmla="*/ 0 h 16446"/>
              <a:gd name="connsiteX1" fmla="*/ 0 w 50763"/>
              <a:gd name="connsiteY1" fmla="*/ 16446 h 16446"/>
              <a:gd name="connsiteX0" fmla="*/ 50763 w 50763"/>
              <a:gd name="connsiteY0" fmla="*/ 0 h 16694"/>
              <a:gd name="connsiteX1" fmla="*/ 0 w 50763"/>
              <a:gd name="connsiteY1" fmla="*/ 16446 h 16694"/>
              <a:gd name="connsiteX0" fmla="*/ 51441 w 51441"/>
              <a:gd name="connsiteY0" fmla="*/ 0 h 17234"/>
              <a:gd name="connsiteX1" fmla="*/ 0 w 51441"/>
              <a:gd name="connsiteY1" fmla="*/ 17006 h 17234"/>
              <a:gd name="connsiteX0" fmla="*/ 51034 w 51034"/>
              <a:gd name="connsiteY0" fmla="*/ 0 h 17054"/>
              <a:gd name="connsiteX1" fmla="*/ 0 w 51034"/>
              <a:gd name="connsiteY1" fmla="*/ 16819 h 17054"/>
              <a:gd name="connsiteX0" fmla="*/ 51102 w 51102"/>
              <a:gd name="connsiteY0" fmla="*/ 0 h 16964"/>
              <a:gd name="connsiteX1" fmla="*/ 0 w 51102"/>
              <a:gd name="connsiteY1" fmla="*/ 16726 h 16964"/>
              <a:gd name="connsiteX0" fmla="*/ 51170 w 51170"/>
              <a:gd name="connsiteY0" fmla="*/ 0 h 17054"/>
              <a:gd name="connsiteX1" fmla="*/ 0 w 51170"/>
              <a:gd name="connsiteY1" fmla="*/ 16819 h 1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170" h="17054">
                <a:moveTo>
                  <a:pt x="51170" y="0"/>
                </a:moveTo>
                <a:cubicBezTo>
                  <a:pt x="34253" y="13486"/>
                  <a:pt x="24070" y="18216"/>
                  <a:pt x="0" y="16819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84EDB47-E98D-C7EA-60DE-B2B6BC829125}"/>
              </a:ext>
            </a:extLst>
          </p:cNvPr>
          <p:cNvSpPr/>
          <p:nvPr/>
        </p:nvSpPr>
        <p:spPr>
          <a:xfrm>
            <a:off x="6222798" y="3280480"/>
            <a:ext cx="1898968" cy="374992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5636 h 16284"/>
              <a:gd name="connsiteX1" fmla="*/ 0 w 10000"/>
              <a:gd name="connsiteY1" fmla="*/ 16284 h 16284"/>
              <a:gd name="connsiteX0" fmla="*/ 10054 w 10054"/>
              <a:gd name="connsiteY0" fmla="*/ 15708 h 16201"/>
              <a:gd name="connsiteX1" fmla="*/ 0 w 10054"/>
              <a:gd name="connsiteY1" fmla="*/ 16201 h 16201"/>
              <a:gd name="connsiteX0" fmla="*/ 10041 w 10041"/>
              <a:gd name="connsiteY0" fmla="*/ 15932 h 15959"/>
              <a:gd name="connsiteX1" fmla="*/ 0 w 10041"/>
              <a:gd name="connsiteY1" fmla="*/ 15959 h 15959"/>
              <a:gd name="connsiteX0" fmla="*/ 16334 w 16334"/>
              <a:gd name="connsiteY0" fmla="*/ 12687 h 20487"/>
              <a:gd name="connsiteX1" fmla="*/ 0 w 16334"/>
              <a:gd name="connsiteY1" fmla="*/ 20487 h 20487"/>
              <a:gd name="connsiteX0" fmla="*/ 639 w 11976"/>
              <a:gd name="connsiteY0" fmla="*/ 38190 h 38190"/>
              <a:gd name="connsiteX1" fmla="*/ 11265 w 11976"/>
              <a:gd name="connsiteY1" fmla="*/ 6814 h 38190"/>
              <a:gd name="connsiteX0" fmla="*/ 1133 w 11759"/>
              <a:gd name="connsiteY0" fmla="*/ 38834 h 38834"/>
              <a:gd name="connsiteX1" fmla="*/ 11759 w 11759"/>
              <a:gd name="connsiteY1" fmla="*/ 7458 h 38834"/>
              <a:gd name="connsiteX0" fmla="*/ 0 w 10626"/>
              <a:gd name="connsiteY0" fmla="*/ 39043 h 39043"/>
              <a:gd name="connsiteX1" fmla="*/ 10626 w 10626"/>
              <a:gd name="connsiteY1" fmla="*/ 7667 h 39043"/>
              <a:gd name="connsiteX0" fmla="*/ 0 w 10626"/>
              <a:gd name="connsiteY0" fmla="*/ 32390 h 32390"/>
              <a:gd name="connsiteX1" fmla="*/ 10626 w 10626"/>
              <a:gd name="connsiteY1" fmla="*/ 1014 h 32390"/>
              <a:gd name="connsiteX0" fmla="*/ 0 w 10760"/>
              <a:gd name="connsiteY0" fmla="*/ 42735 h 42735"/>
              <a:gd name="connsiteX1" fmla="*/ 10760 w 10760"/>
              <a:gd name="connsiteY1" fmla="*/ 632 h 42735"/>
              <a:gd name="connsiteX0" fmla="*/ 0 w 10760"/>
              <a:gd name="connsiteY0" fmla="*/ 42167 h 42167"/>
              <a:gd name="connsiteX1" fmla="*/ 10760 w 10760"/>
              <a:gd name="connsiteY1" fmla="*/ 647 h 42167"/>
              <a:gd name="connsiteX0" fmla="*/ 0 w 10760"/>
              <a:gd name="connsiteY0" fmla="*/ 41991 h 41991"/>
              <a:gd name="connsiteX1" fmla="*/ 10760 w 10760"/>
              <a:gd name="connsiteY1" fmla="*/ 471 h 41991"/>
              <a:gd name="connsiteX0" fmla="*/ 0 w 10626"/>
              <a:gd name="connsiteY0" fmla="*/ 19333 h 19333"/>
              <a:gd name="connsiteX1" fmla="*/ 10626 w 10626"/>
              <a:gd name="connsiteY1" fmla="*/ 2764 h 19333"/>
              <a:gd name="connsiteX0" fmla="*/ 0 w 10680"/>
              <a:gd name="connsiteY0" fmla="*/ 18769 h 18769"/>
              <a:gd name="connsiteX1" fmla="*/ 10680 w 10680"/>
              <a:gd name="connsiteY1" fmla="*/ 3016 h 18769"/>
              <a:gd name="connsiteX0" fmla="*/ 0 w 10680"/>
              <a:gd name="connsiteY0" fmla="*/ 19896 h 19896"/>
              <a:gd name="connsiteX1" fmla="*/ 10680 w 10680"/>
              <a:gd name="connsiteY1" fmla="*/ 4143 h 19896"/>
              <a:gd name="connsiteX0" fmla="*/ 0 w 10680"/>
              <a:gd name="connsiteY0" fmla="*/ 18070 h 18070"/>
              <a:gd name="connsiteX1" fmla="*/ 10680 w 10680"/>
              <a:gd name="connsiteY1" fmla="*/ 5115 h 18070"/>
              <a:gd name="connsiteX0" fmla="*/ 0 w 10693"/>
              <a:gd name="connsiteY0" fmla="*/ 18361 h 18361"/>
              <a:gd name="connsiteX1" fmla="*/ 10693 w 10693"/>
              <a:gd name="connsiteY1" fmla="*/ 4940 h 1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93" h="18361">
                <a:moveTo>
                  <a:pt x="0" y="18361"/>
                </a:moveTo>
                <a:cubicBezTo>
                  <a:pt x="2500" y="-5365"/>
                  <a:pt x="6751" y="-1593"/>
                  <a:pt x="10693" y="4940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6E466F-AC78-46D5-FAF2-D0038B628740}"/>
              </a:ext>
            </a:extLst>
          </p:cNvPr>
          <p:cNvSpPr/>
          <p:nvPr/>
        </p:nvSpPr>
        <p:spPr>
          <a:xfrm>
            <a:off x="6218270" y="3656011"/>
            <a:ext cx="1792686" cy="293264"/>
          </a:xfrm>
          <a:custGeom>
            <a:avLst/>
            <a:gdLst>
              <a:gd name="connsiteX0" fmla="*/ 2862470 w 2862470"/>
              <a:gd name="connsiteY0" fmla="*/ 6627 h 6627"/>
              <a:gd name="connsiteX1" fmla="*/ 0 w 2862470"/>
              <a:gd name="connsiteY1" fmla="*/ 0 h 6627"/>
              <a:gd name="connsiteX0" fmla="*/ 9792 w 9792"/>
              <a:gd name="connsiteY0" fmla="*/ 21 h 369989"/>
              <a:gd name="connsiteX1" fmla="*/ 0 w 9792"/>
              <a:gd name="connsiteY1" fmla="*/ 369968 h 369989"/>
              <a:gd name="connsiteX0" fmla="*/ 8605 w 8605"/>
              <a:gd name="connsiteY0" fmla="*/ 541 h 541"/>
              <a:gd name="connsiteX1" fmla="*/ 0 w 8605"/>
              <a:gd name="connsiteY1" fmla="*/ 0 h 541"/>
              <a:gd name="connsiteX0" fmla="*/ 10000 w 10000"/>
              <a:gd name="connsiteY0" fmla="*/ 153964 h 153964"/>
              <a:gd name="connsiteX1" fmla="*/ 0 w 10000"/>
              <a:gd name="connsiteY1" fmla="*/ 143964 h 153964"/>
              <a:gd name="connsiteX0" fmla="*/ 7363 w 7363"/>
              <a:gd name="connsiteY0" fmla="*/ 153964 h 153964"/>
              <a:gd name="connsiteX1" fmla="*/ 0 w 7363"/>
              <a:gd name="connsiteY1" fmla="*/ 143964 h 153964"/>
              <a:gd name="connsiteX0" fmla="*/ 10000 w 10000"/>
              <a:gd name="connsiteY0" fmla="*/ 13418 h 13418"/>
              <a:gd name="connsiteX1" fmla="*/ 0 w 10000"/>
              <a:gd name="connsiteY1" fmla="*/ 12768 h 13418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6263 h 16263"/>
              <a:gd name="connsiteX1" fmla="*/ 0 w 10000"/>
              <a:gd name="connsiteY1" fmla="*/ 15613 h 16263"/>
              <a:gd name="connsiteX0" fmla="*/ 10000 w 10000"/>
              <a:gd name="connsiteY0" fmla="*/ 15636 h 16284"/>
              <a:gd name="connsiteX1" fmla="*/ 0 w 10000"/>
              <a:gd name="connsiteY1" fmla="*/ 16284 h 16284"/>
              <a:gd name="connsiteX0" fmla="*/ 10054 w 10054"/>
              <a:gd name="connsiteY0" fmla="*/ 15708 h 16201"/>
              <a:gd name="connsiteX1" fmla="*/ 0 w 10054"/>
              <a:gd name="connsiteY1" fmla="*/ 16201 h 16201"/>
              <a:gd name="connsiteX0" fmla="*/ 10041 w 10041"/>
              <a:gd name="connsiteY0" fmla="*/ 15932 h 15959"/>
              <a:gd name="connsiteX1" fmla="*/ 0 w 10041"/>
              <a:gd name="connsiteY1" fmla="*/ 15959 h 15959"/>
              <a:gd name="connsiteX0" fmla="*/ 16334 w 16334"/>
              <a:gd name="connsiteY0" fmla="*/ 12687 h 20487"/>
              <a:gd name="connsiteX1" fmla="*/ 0 w 16334"/>
              <a:gd name="connsiteY1" fmla="*/ 20487 h 20487"/>
              <a:gd name="connsiteX0" fmla="*/ 639 w 11976"/>
              <a:gd name="connsiteY0" fmla="*/ 38190 h 38190"/>
              <a:gd name="connsiteX1" fmla="*/ 11265 w 11976"/>
              <a:gd name="connsiteY1" fmla="*/ 6814 h 38190"/>
              <a:gd name="connsiteX0" fmla="*/ 1133 w 11759"/>
              <a:gd name="connsiteY0" fmla="*/ 38834 h 38834"/>
              <a:gd name="connsiteX1" fmla="*/ 11759 w 11759"/>
              <a:gd name="connsiteY1" fmla="*/ 7458 h 38834"/>
              <a:gd name="connsiteX0" fmla="*/ 0 w 10626"/>
              <a:gd name="connsiteY0" fmla="*/ 39043 h 39043"/>
              <a:gd name="connsiteX1" fmla="*/ 10626 w 10626"/>
              <a:gd name="connsiteY1" fmla="*/ 7667 h 39043"/>
              <a:gd name="connsiteX0" fmla="*/ 0 w 10626"/>
              <a:gd name="connsiteY0" fmla="*/ 32390 h 32390"/>
              <a:gd name="connsiteX1" fmla="*/ 10626 w 10626"/>
              <a:gd name="connsiteY1" fmla="*/ 1014 h 32390"/>
              <a:gd name="connsiteX0" fmla="*/ 684 w 1978"/>
              <a:gd name="connsiteY0" fmla="*/ 12494 h 12494"/>
              <a:gd name="connsiteX1" fmla="*/ 1978 w 1978"/>
              <a:gd name="connsiteY1" fmla="*/ 10034 h 12494"/>
              <a:gd name="connsiteX0" fmla="*/ 48993 w 50329"/>
              <a:gd name="connsiteY0" fmla="*/ 4126 h 41476"/>
              <a:gd name="connsiteX1" fmla="*/ 4738 w 50329"/>
              <a:gd name="connsiteY1" fmla="*/ 41476 h 41476"/>
              <a:gd name="connsiteX0" fmla="*/ 50857 w 50857"/>
              <a:gd name="connsiteY0" fmla="*/ 0 h 37350"/>
              <a:gd name="connsiteX1" fmla="*/ 6602 w 50857"/>
              <a:gd name="connsiteY1" fmla="*/ 37350 h 37350"/>
              <a:gd name="connsiteX0" fmla="*/ 50303 w 50303"/>
              <a:gd name="connsiteY0" fmla="*/ 0 h 36417"/>
              <a:gd name="connsiteX1" fmla="*/ 6658 w 50303"/>
              <a:gd name="connsiteY1" fmla="*/ 36417 h 36417"/>
              <a:gd name="connsiteX0" fmla="*/ 56817 w 56817"/>
              <a:gd name="connsiteY0" fmla="*/ 0 h 16446"/>
              <a:gd name="connsiteX1" fmla="*/ 6054 w 56817"/>
              <a:gd name="connsiteY1" fmla="*/ 16446 h 16446"/>
              <a:gd name="connsiteX0" fmla="*/ 50763 w 50763"/>
              <a:gd name="connsiteY0" fmla="*/ 0 h 16446"/>
              <a:gd name="connsiteX1" fmla="*/ 0 w 50763"/>
              <a:gd name="connsiteY1" fmla="*/ 16446 h 16446"/>
              <a:gd name="connsiteX0" fmla="*/ 50763 w 50763"/>
              <a:gd name="connsiteY0" fmla="*/ 0 h 16694"/>
              <a:gd name="connsiteX1" fmla="*/ 0 w 50763"/>
              <a:gd name="connsiteY1" fmla="*/ 16446 h 16694"/>
              <a:gd name="connsiteX0" fmla="*/ 51441 w 51441"/>
              <a:gd name="connsiteY0" fmla="*/ 0 h 17234"/>
              <a:gd name="connsiteX1" fmla="*/ 0 w 51441"/>
              <a:gd name="connsiteY1" fmla="*/ 17006 h 17234"/>
              <a:gd name="connsiteX0" fmla="*/ 51034 w 51034"/>
              <a:gd name="connsiteY0" fmla="*/ 0 h 17054"/>
              <a:gd name="connsiteX1" fmla="*/ 0 w 51034"/>
              <a:gd name="connsiteY1" fmla="*/ 16819 h 17054"/>
              <a:gd name="connsiteX0" fmla="*/ 51102 w 51102"/>
              <a:gd name="connsiteY0" fmla="*/ 0 h 16964"/>
              <a:gd name="connsiteX1" fmla="*/ 0 w 51102"/>
              <a:gd name="connsiteY1" fmla="*/ 16726 h 16964"/>
              <a:gd name="connsiteX0" fmla="*/ 51170 w 51170"/>
              <a:gd name="connsiteY0" fmla="*/ 0 h 17054"/>
              <a:gd name="connsiteX1" fmla="*/ 0 w 51170"/>
              <a:gd name="connsiteY1" fmla="*/ 16819 h 17054"/>
              <a:gd name="connsiteX0" fmla="*/ 51509 w 51509"/>
              <a:gd name="connsiteY0" fmla="*/ 0 h 15097"/>
              <a:gd name="connsiteX1" fmla="*/ 0 w 51509"/>
              <a:gd name="connsiteY1" fmla="*/ 14766 h 15097"/>
              <a:gd name="connsiteX0" fmla="*/ 51509 w 51509"/>
              <a:gd name="connsiteY0" fmla="*/ 0 h 21338"/>
              <a:gd name="connsiteX1" fmla="*/ 0 w 51509"/>
              <a:gd name="connsiteY1" fmla="*/ 14766 h 21338"/>
              <a:gd name="connsiteX0" fmla="*/ 51034 w 51034"/>
              <a:gd name="connsiteY0" fmla="*/ 6325 h 14642"/>
              <a:gd name="connsiteX1" fmla="*/ 0 w 51034"/>
              <a:gd name="connsiteY1" fmla="*/ 0 h 14642"/>
              <a:gd name="connsiteX0" fmla="*/ 51034 w 51034"/>
              <a:gd name="connsiteY0" fmla="*/ 6325 h 11493"/>
              <a:gd name="connsiteX1" fmla="*/ 0 w 51034"/>
              <a:gd name="connsiteY1" fmla="*/ 0 h 1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34" h="11493">
                <a:moveTo>
                  <a:pt x="51034" y="6325"/>
                </a:moveTo>
                <a:cubicBezTo>
                  <a:pt x="36015" y="12159"/>
                  <a:pt x="24477" y="16328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005077-99C2-560E-DABA-EDF9501BEEE4}"/>
              </a:ext>
            </a:extLst>
          </p:cNvPr>
          <p:cNvSpPr/>
          <p:nvPr/>
        </p:nvSpPr>
        <p:spPr>
          <a:xfrm>
            <a:off x="3094857" y="2848062"/>
            <a:ext cx="18596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Get available modules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for the indicator type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from the available modules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list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A88BD7-E645-D8CA-239E-A48511415FA9}"/>
              </a:ext>
            </a:extLst>
          </p:cNvPr>
          <p:cNvSpPr/>
          <p:nvPr/>
        </p:nvSpPr>
        <p:spPr>
          <a:xfrm>
            <a:off x="6326783" y="3379788"/>
            <a:ext cx="1778051" cy="5770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Request reputation and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metadata from each available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cs typeface="Kartika" panose="020B0502040204020203" pitchFamily="18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4586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Naili</dc:creator>
  <cp:lastModifiedBy>Mahdi Naili</cp:lastModifiedBy>
  <cp:revision>1</cp:revision>
  <dcterms:created xsi:type="dcterms:W3CDTF">2022-06-10T05:24:53Z</dcterms:created>
  <dcterms:modified xsi:type="dcterms:W3CDTF">2022-06-10T06:14:07Z</dcterms:modified>
</cp:coreProperties>
</file>