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076136846" r:id="rId2"/>
    <p:sldId id="2076136847" r:id="rId3"/>
    <p:sldId id="2076136848" r:id="rId4"/>
    <p:sldId id="2076136849" r:id="rId5"/>
    <p:sldId id="2076136850" r:id="rId6"/>
    <p:sldId id="2076136851" r:id="rId7"/>
    <p:sldId id="2076136860" r:id="rId8"/>
    <p:sldId id="2076136861" r:id="rId9"/>
    <p:sldId id="2076136862" r:id="rId10"/>
    <p:sldId id="2076136863" r:id="rId11"/>
    <p:sldId id="2076136864" r:id="rId12"/>
    <p:sldId id="2076136852" r:id="rId13"/>
    <p:sldId id="2076136853" r:id="rId14"/>
    <p:sldId id="2076136854" r:id="rId15"/>
    <p:sldId id="2076136855" r:id="rId16"/>
    <p:sldId id="2076136856" r:id="rId17"/>
    <p:sldId id="2076136857" r:id="rId18"/>
    <p:sldId id="2076136858" r:id="rId19"/>
    <p:sldId id="2076136859" r:id="rId20"/>
    <p:sldId id="20761368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65B09F-0067-C048-BCCA-D514F17250B3}">
          <p14:sldIdLst>
            <p14:sldId id="2076136846"/>
            <p14:sldId id="2076136847"/>
            <p14:sldId id="2076136848"/>
            <p14:sldId id="2076136849"/>
            <p14:sldId id="2076136850"/>
            <p14:sldId id="2076136851"/>
            <p14:sldId id="2076136860"/>
            <p14:sldId id="2076136861"/>
            <p14:sldId id="2076136862"/>
            <p14:sldId id="2076136863"/>
            <p14:sldId id="2076136864"/>
            <p14:sldId id="2076136852"/>
            <p14:sldId id="2076136853"/>
            <p14:sldId id="2076136854"/>
            <p14:sldId id="2076136855"/>
            <p14:sldId id="2076136856"/>
            <p14:sldId id="2076136857"/>
            <p14:sldId id="2076136858"/>
            <p14:sldId id="2076136859"/>
            <p14:sldId id="2076136865"/>
          </p14:sldIdLst>
        </p14:section>
      </p14:sectionLst>
    </p:ext>
    <p:ext uri="{EFAFB233-063F-42B5-8137-9DF3F51BA10A}">
      <p15:sldGuideLst xmlns:p15="http://schemas.microsoft.com/office/powerpoint/2012/main">
        <p15:guide id="1" pos="6144" userDrawn="1">
          <p15:clr>
            <a:srgbClr val="A4A3A4"/>
          </p15:clr>
        </p15:guide>
        <p15:guide id="2" orient="horz" pos="3648" userDrawn="1">
          <p15:clr>
            <a:srgbClr val="A4A3A4"/>
          </p15:clr>
        </p15:guide>
        <p15:guide id="3" orient="horz" pos="1104" userDrawn="1">
          <p15:clr>
            <a:srgbClr val="A4A3A4"/>
          </p15:clr>
        </p15:guide>
        <p15:guide id="4" orient="horz" pos="1368" userDrawn="1">
          <p15:clr>
            <a:srgbClr val="A4A3A4"/>
          </p15:clr>
        </p15:guide>
        <p15:guide id="5" orient="horz" pos="2592" userDrawn="1">
          <p15:clr>
            <a:srgbClr val="A4A3A4"/>
          </p15:clr>
        </p15:guide>
        <p15:guide id="6" orient="horz" pos="288" userDrawn="1">
          <p15:clr>
            <a:srgbClr val="A4A3A4"/>
          </p15:clr>
        </p15:guide>
        <p15:guide id="7" orient="horz" pos="984" userDrawn="1">
          <p15:clr>
            <a:srgbClr val="A4A3A4"/>
          </p15:clr>
        </p15:guide>
        <p15:guide id="8" orient="horz" pos="3960" userDrawn="1">
          <p15:clr>
            <a:srgbClr val="A4A3A4"/>
          </p15:clr>
        </p15:guide>
        <p15:guide id="9" orient="horz" pos="1272" userDrawn="1">
          <p15:clr>
            <a:srgbClr val="A4A3A4"/>
          </p15:clr>
        </p15:guide>
        <p15:guide id="10" orient="horz" pos="648" userDrawn="1">
          <p15:clr>
            <a:srgbClr val="A4A3A4"/>
          </p15:clr>
        </p15:guide>
        <p15:guide id="11" pos="7200" userDrawn="1">
          <p15:clr>
            <a:srgbClr val="A4A3A4"/>
          </p15:clr>
        </p15:guide>
        <p15:guide id="12" pos="52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Newton" initials="PN" lastIdx="3" clrIdx="0">
    <p:extLst>
      <p:ext uri="{19B8F6BF-5375-455C-9EA6-DF929625EA0E}">
        <p15:presenceInfo xmlns:p15="http://schemas.microsoft.com/office/powerpoint/2012/main" userId="S-1-5-21-1960408961-1383384898-1957994488-4996625" providerId="AD"/>
      </p:ext>
    </p:extLst>
  </p:cmAuthor>
  <p:cmAuthor id="2" name="Microsoft Office User" initials="Office" lastIdx="3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Joe App" initials="JA" lastIdx="4" clrIdx="2"/>
  <p:cmAuthor id="4" name="Howard Poston" initials="HP" lastIdx="10" clrIdx="3">
    <p:extLst>
      <p:ext uri="{19B8F6BF-5375-455C-9EA6-DF929625EA0E}">
        <p15:presenceInfo xmlns:p15="http://schemas.microsoft.com/office/powerpoint/2012/main" userId="7b842ffa434f5d8d" providerId="Windows Live"/>
      </p:ext>
    </p:extLst>
  </p:cmAuthor>
  <p:cmAuthor id="5" name="Joseph App" initials="JA" lastIdx="13" clrIdx="4">
    <p:extLst>
      <p:ext uri="{19B8F6BF-5375-455C-9EA6-DF929625EA0E}">
        <p15:presenceInfo xmlns:p15="http://schemas.microsoft.com/office/powerpoint/2012/main" userId="S::joseph.app@navajocompany.com::bf1f0e64-9409-4202-adcc-c961e4dcd6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5E6"/>
    <a:srgbClr val="000000"/>
    <a:srgbClr val="415152"/>
    <a:srgbClr val="8566AC"/>
    <a:srgbClr val="223746"/>
    <a:srgbClr val="29384D"/>
    <a:srgbClr val="8565AC"/>
    <a:srgbClr val="AFAFAF"/>
    <a:srgbClr val="8E8E8E"/>
    <a:srgbClr val="DA2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80C605-7E16-9549-8E73-9A8884533CF5}" v="57" dt="2021-04-16T19:12:52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 autoAdjust="0"/>
    <p:restoredTop sz="96327" autoAdjust="0"/>
  </p:normalViewPr>
  <p:slideViewPr>
    <p:cSldViewPr snapToGrid="0">
      <p:cViewPr varScale="1">
        <p:scale>
          <a:sx n="128" d="100"/>
          <a:sy n="128" d="100"/>
        </p:scale>
        <p:origin x="248" y="176"/>
      </p:cViewPr>
      <p:guideLst>
        <p:guide pos="6144"/>
        <p:guide orient="horz" pos="3648"/>
        <p:guide orient="horz" pos="1104"/>
        <p:guide orient="horz" pos="1368"/>
        <p:guide orient="horz" pos="2592"/>
        <p:guide orient="horz" pos="288"/>
        <p:guide orient="horz" pos="984"/>
        <p:guide orient="horz" pos="3960"/>
        <p:guide orient="horz" pos="1272"/>
        <p:guide orient="horz" pos="648"/>
        <p:guide pos="7200"/>
        <p:guide pos="5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-8968"/>
    </p:cViewPr>
  </p:sorterViewPr>
  <p:notesViewPr>
    <p:cSldViewPr snapToGrid="0" showGuides="1">
      <p:cViewPr varScale="1">
        <p:scale>
          <a:sx n="93" d="100"/>
          <a:sy n="93" d="100"/>
        </p:scale>
        <p:origin x="264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Weighall" userId="c8abb4b0-702e-4875-aa1e-0883ef5dc9ac" providerId="ADAL" clId="{E680C605-7E16-9549-8E73-9A8884533CF5}"/>
    <pc:docChg chg="undo redo custSel addSld delSld modSld modSection">
      <pc:chgData name="Luke Weighall" userId="c8abb4b0-702e-4875-aa1e-0883ef5dc9ac" providerId="ADAL" clId="{E680C605-7E16-9549-8E73-9A8884533CF5}" dt="2021-04-16T19:12:52.595" v="288" actId="465"/>
      <pc:docMkLst>
        <pc:docMk/>
      </pc:docMkLst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1298626966" sldId="289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3870226247" sldId="295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3287948344" sldId="298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2654781393" sldId="300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1105844290" sldId="302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2652434118" sldId="303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3834956501" sldId="304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2249581258" sldId="307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1121813964" sldId="308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2664477914" sldId="309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1872015288" sldId="310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1345323778" sldId="311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88911641" sldId="323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3097871914" sldId="325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2773760528" sldId="331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2533582992" sldId="332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3587537698" sldId="333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2249052195" sldId="348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3709974625" sldId="369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3260877376" sldId="373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3844563425" sldId="375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1941065512" sldId="376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1514141341" sldId="377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308460097" sldId="378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536853219" sldId="379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938734537" sldId="380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4069733651" sldId="381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847896373" sldId="382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1591994861" sldId="383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865119489" sldId="400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209096064" sldId="401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1967840014" sldId="402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1602231050" sldId="407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750072192" sldId="408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2973364626" sldId="409"/>
        </pc:sldMkLst>
      </pc:sldChg>
      <pc:sldChg chg="del">
        <pc:chgData name="Luke Weighall" userId="c8abb4b0-702e-4875-aa1e-0883ef5dc9ac" providerId="ADAL" clId="{E680C605-7E16-9549-8E73-9A8884533CF5}" dt="2021-04-16T18:00:47.301" v="140" actId="2696"/>
        <pc:sldMkLst>
          <pc:docMk/>
          <pc:sldMk cId="556052181" sldId="2076136774"/>
        </pc:sldMkLst>
      </pc:sldChg>
      <pc:sldChg chg="addSp delSp modSp mod">
        <pc:chgData name="Luke Weighall" userId="c8abb4b0-702e-4875-aa1e-0883ef5dc9ac" providerId="ADAL" clId="{E680C605-7E16-9549-8E73-9A8884533CF5}" dt="2021-04-16T17:56:16.230" v="89" actId="1035"/>
        <pc:sldMkLst>
          <pc:docMk/>
          <pc:sldMk cId="1312674078" sldId="2076136846"/>
        </pc:sldMkLst>
        <pc:spChg chg="mod">
          <ac:chgData name="Luke Weighall" userId="c8abb4b0-702e-4875-aa1e-0883ef5dc9ac" providerId="ADAL" clId="{E680C605-7E16-9549-8E73-9A8884533CF5}" dt="2021-04-16T17:56:10.567" v="70" actId="1035"/>
          <ac:spMkLst>
            <pc:docMk/>
            <pc:sldMk cId="1312674078" sldId="2076136846"/>
            <ac:spMk id="2" creationId="{86EC10B4-39B3-274E-9BA1-3B3B92A8FC7A}"/>
          </ac:spMkLst>
        </pc:spChg>
        <pc:spChg chg="mod">
          <ac:chgData name="Luke Weighall" userId="c8abb4b0-702e-4875-aa1e-0883ef5dc9ac" providerId="ADAL" clId="{E680C605-7E16-9549-8E73-9A8884533CF5}" dt="2021-04-16T17:56:16.230" v="89" actId="1035"/>
          <ac:spMkLst>
            <pc:docMk/>
            <pc:sldMk cId="1312674078" sldId="2076136846"/>
            <ac:spMk id="4" creationId="{C93F187E-D736-E04E-8E39-30FF745C1A46}"/>
          </ac:spMkLst>
        </pc:spChg>
        <pc:spChg chg="add del mod">
          <ac:chgData name="Luke Weighall" userId="c8abb4b0-702e-4875-aa1e-0883ef5dc9ac" providerId="ADAL" clId="{E680C605-7E16-9549-8E73-9A8884533CF5}" dt="2021-04-16T17:55:10.370" v="1"/>
          <ac:spMkLst>
            <pc:docMk/>
            <pc:sldMk cId="1312674078" sldId="2076136846"/>
            <ac:spMk id="5" creationId="{AE8DF895-1B2F-054E-B6C0-BED61A4AB79D}"/>
          </ac:spMkLst>
        </pc:spChg>
        <pc:spChg chg="add del mod">
          <ac:chgData name="Luke Weighall" userId="c8abb4b0-702e-4875-aa1e-0883ef5dc9ac" providerId="ADAL" clId="{E680C605-7E16-9549-8E73-9A8884533CF5}" dt="2021-04-16T17:55:10.370" v="1"/>
          <ac:spMkLst>
            <pc:docMk/>
            <pc:sldMk cId="1312674078" sldId="2076136846"/>
            <ac:spMk id="6" creationId="{41D9EB1B-5BB7-DE41-BF20-E880EEA11638}"/>
          </ac:spMkLst>
        </pc:spChg>
      </pc:sldChg>
      <pc:sldChg chg="addSp delSp modSp add mod">
        <pc:chgData name="Luke Weighall" userId="c8abb4b0-702e-4875-aa1e-0883ef5dc9ac" providerId="ADAL" clId="{E680C605-7E16-9549-8E73-9A8884533CF5}" dt="2021-04-16T19:11:50.637" v="278" actId="465"/>
        <pc:sldMkLst>
          <pc:docMk/>
          <pc:sldMk cId="2363731839" sldId="2076136847"/>
        </pc:sldMkLst>
        <pc:spChg chg="del">
          <ac:chgData name="Luke Weighall" userId="c8abb4b0-702e-4875-aa1e-0883ef5dc9ac" providerId="ADAL" clId="{E680C605-7E16-9549-8E73-9A8884533CF5}" dt="2021-04-16T17:56:46.053" v="91" actId="478"/>
          <ac:spMkLst>
            <pc:docMk/>
            <pc:sldMk cId="2363731839" sldId="2076136847"/>
            <ac:spMk id="3" creationId="{00000000-0000-0000-0000-000000000000}"/>
          </ac:spMkLst>
        </pc:spChg>
        <pc:spChg chg="add del mod">
          <ac:chgData name="Luke Weighall" userId="c8abb4b0-702e-4875-aa1e-0883ef5dc9ac" providerId="ADAL" clId="{E680C605-7E16-9549-8E73-9A8884533CF5}" dt="2021-04-16T17:56:47.582" v="92" actId="478"/>
          <ac:spMkLst>
            <pc:docMk/>
            <pc:sldMk cId="2363731839" sldId="2076136847"/>
            <ac:spMk id="4" creationId="{1DD46250-89C1-0A4D-B275-4C03A50565D9}"/>
          </ac:spMkLst>
        </pc:spChg>
        <pc:spChg chg="add del mod">
          <ac:chgData name="Luke Weighall" userId="c8abb4b0-702e-4875-aa1e-0883ef5dc9ac" providerId="ADAL" clId="{E680C605-7E16-9549-8E73-9A8884533CF5}" dt="2021-04-16T17:56:51.071" v="94" actId="478"/>
          <ac:spMkLst>
            <pc:docMk/>
            <pc:sldMk cId="2363731839" sldId="2076136847"/>
            <ac:spMk id="6" creationId="{81BAC808-3E2C-5845-B40F-8DBABD6C8C0B}"/>
          </ac:spMkLst>
        </pc:spChg>
        <pc:spChg chg="add mod">
          <ac:chgData name="Luke Weighall" userId="c8abb4b0-702e-4875-aa1e-0883ef5dc9ac" providerId="ADAL" clId="{E680C605-7E16-9549-8E73-9A8884533CF5}" dt="2021-04-16T18:08:55.587" v="184" actId="113"/>
          <ac:spMkLst>
            <pc:docMk/>
            <pc:sldMk cId="2363731839" sldId="2076136847"/>
            <ac:spMk id="8" creationId="{DFB3B774-FCD5-BD4E-9673-513F80152A27}"/>
          </ac:spMkLst>
        </pc:spChg>
        <pc:spChg chg="add mod">
          <ac:chgData name="Luke Weighall" userId="c8abb4b0-702e-4875-aa1e-0883ef5dc9ac" providerId="ADAL" clId="{E680C605-7E16-9549-8E73-9A8884533CF5}" dt="2021-04-16T18:08:56.861" v="185" actId="113"/>
          <ac:spMkLst>
            <pc:docMk/>
            <pc:sldMk cId="2363731839" sldId="2076136847"/>
            <ac:spMk id="9" creationId="{B300B325-C94F-A047-BA8B-ADD13BE77CD6}"/>
          </ac:spMkLst>
        </pc:spChg>
        <pc:spChg chg="del">
          <ac:chgData name="Luke Weighall" userId="c8abb4b0-702e-4875-aa1e-0883ef5dc9ac" providerId="ADAL" clId="{E680C605-7E16-9549-8E73-9A8884533CF5}" dt="2021-04-16T17:56:49.472" v="93" actId="478"/>
          <ac:spMkLst>
            <pc:docMk/>
            <pc:sldMk cId="2363731839" sldId="2076136847"/>
            <ac:spMk id="10" creationId="{00000000-0000-0000-0000-000000000000}"/>
          </ac:spMkLst>
        </pc:spChg>
        <pc:spChg chg="add mod">
          <ac:chgData name="Luke Weighall" userId="c8abb4b0-702e-4875-aa1e-0883ef5dc9ac" providerId="ADAL" clId="{E680C605-7E16-9549-8E73-9A8884533CF5}" dt="2021-04-16T19:11:50.637" v="278" actId="465"/>
          <ac:spMkLst>
            <pc:docMk/>
            <pc:sldMk cId="2363731839" sldId="2076136847"/>
            <ac:spMk id="11" creationId="{1EBF887D-1031-9241-B40F-0C1E9D9DBBF6}"/>
          </ac:spMkLst>
        </pc:spChg>
        <pc:spChg chg="add mod">
          <ac:chgData name="Luke Weighall" userId="c8abb4b0-702e-4875-aa1e-0883ef5dc9ac" providerId="ADAL" clId="{E680C605-7E16-9549-8E73-9A8884533CF5}" dt="2021-04-16T19:11:50.637" v="278" actId="465"/>
          <ac:spMkLst>
            <pc:docMk/>
            <pc:sldMk cId="2363731839" sldId="2076136847"/>
            <ac:spMk id="12" creationId="{338291BB-DFCE-8A4C-A0EC-EBBFEE1811F9}"/>
          </ac:spMkLst>
        </pc:spChg>
        <pc:spChg chg="add mod">
          <ac:chgData name="Luke Weighall" userId="c8abb4b0-702e-4875-aa1e-0883ef5dc9ac" providerId="ADAL" clId="{E680C605-7E16-9549-8E73-9A8884533CF5}" dt="2021-04-16T19:11:50.637" v="278" actId="465"/>
          <ac:spMkLst>
            <pc:docMk/>
            <pc:sldMk cId="2363731839" sldId="2076136847"/>
            <ac:spMk id="13" creationId="{FEF88579-8E2B-B94B-BA7A-8AFB44FBFFF5}"/>
          </ac:spMkLst>
        </pc:spChg>
        <pc:spChg chg="add mod">
          <ac:chgData name="Luke Weighall" userId="c8abb4b0-702e-4875-aa1e-0883ef5dc9ac" providerId="ADAL" clId="{E680C605-7E16-9549-8E73-9A8884533CF5}" dt="2021-04-16T19:11:50.637" v="278" actId="465"/>
          <ac:spMkLst>
            <pc:docMk/>
            <pc:sldMk cId="2363731839" sldId="2076136847"/>
            <ac:spMk id="14" creationId="{3693CF94-D64D-804F-92EB-4FDB328273ED}"/>
          </ac:spMkLst>
        </pc:spChg>
        <pc:spChg chg="add mod">
          <ac:chgData name="Luke Weighall" userId="c8abb4b0-702e-4875-aa1e-0883ef5dc9ac" providerId="ADAL" clId="{E680C605-7E16-9549-8E73-9A8884533CF5}" dt="2021-04-16T19:11:50.637" v="278" actId="465"/>
          <ac:spMkLst>
            <pc:docMk/>
            <pc:sldMk cId="2363731839" sldId="2076136847"/>
            <ac:spMk id="15" creationId="{8A6C5C38-88E2-1848-A920-98989E4799EC}"/>
          </ac:spMkLst>
        </pc:spChg>
        <pc:spChg chg="add mod">
          <ac:chgData name="Luke Weighall" userId="c8abb4b0-702e-4875-aa1e-0883ef5dc9ac" providerId="ADAL" clId="{E680C605-7E16-9549-8E73-9A8884533CF5}" dt="2021-04-16T19:11:50.637" v="278" actId="465"/>
          <ac:spMkLst>
            <pc:docMk/>
            <pc:sldMk cId="2363731839" sldId="2076136847"/>
            <ac:spMk id="16" creationId="{73804094-618D-8F42-9B9E-6C57F51A9511}"/>
          </ac:spMkLst>
        </pc:spChg>
        <pc:spChg chg="add mod">
          <ac:chgData name="Luke Weighall" userId="c8abb4b0-702e-4875-aa1e-0883ef5dc9ac" providerId="ADAL" clId="{E680C605-7E16-9549-8E73-9A8884533CF5}" dt="2021-04-16T19:11:50.637" v="278" actId="465"/>
          <ac:spMkLst>
            <pc:docMk/>
            <pc:sldMk cId="2363731839" sldId="2076136847"/>
            <ac:spMk id="17" creationId="{5F191809-0A8E-5C41-95B6-F1DA24481396}"/>
          </ac:spMkLst>
        </pc:spChg>
      </pc:sldChg>
      <pc:sldChg chg="addSp delSp modSp add mod">
        <pc:chgData name="Luke Weighall" userId="c8abb4b0-702e-4875-aa1e-0883ef5dc9ac" providerId="ADAL" clId="{E680C605-7E16-9549-8E73-9A8884533CF5}" dt="2021-04-16T19:12:04.981" v="281" actId="166"/>
        <pc:sldMkLst>
          <pc:docMk/>
          <pc:sldMk cId="2275931051" sldId="2076136848"/>
        </pc:sldMkLst>
        <pc:spChg chg="add mod">
          <ac:chgData name="Luke Weighall" userId="c8abb4b0-702e-4875-aa1e-0883ef5dc9ac" providerId="ADAL" clId="{E680C605-7E16-9549-8E73-9A8884533CF5}" dt="2021-04-16T17:57:12.172" v="98"/>
          <ac:spMkLst>
            <pc:docMk/>
            <pc:sldMk cId="2275931051" sldId="2076136848"/>
            <ac:spMk id="2" creationId="{16CE464D-564F-234C-B0ED-117D31B1492A}"/>
          </ac:spMkLst>
        </pc:spChg>
        <pc:spChg chg="add mod">
          <ac:chgData name="Luke Weighall" userId="c8abb4b0-702e-4875-aa1e-0883ef5dc9ac" providerId="ADAL" clId="{E680C605-7E16-9549-8E73-9A8884533CF5}" dt="2021-04-16T17:57:12.172" v="98"/>
          <ac:spMkLst>
            <pc:docMk/>
            <pc:sldMk cId="2275931051" sldId="2076136848"/>
            <ac:spMk id="3" creationId="{3BDD1F74-2F71-A346-8302-F59CA49F8C24}"/>
          </ac:spMkLst>
        </pc:spChg>
        <pc:spChg chg="add del mod">
          <ac:chgData name="Luke Weighall" userId="c8abb4b0-702e-4875-aa1e-0883ef5dc9ac" providerId="ADAL" clId="{E680C605-7E16-9549-8E73-9A8884533CF5}" dt="2021-04-16T18:09:49.012" v="200" actId="478"/>
          <ac:spMkLst>
            <pc:docMk/>
            <pc:sldMk cId="2275931051" sldId="2076136848"/>
            <ac:spMk id="4" creationId="{81ECAA7C-965D-C04F-B72B-6EA8C0AB64F1}"/>
          </ac:spMkLst>
        </pc:spChg>
        <pc:spChg chg="add del mod">
          <ac:chgData name="Luke Weighall" userId="c8abb4b0-702e-4875-aa1e-0883ef5dc9ac" providerId="ADAL" clId="{E680C605-7E16-9549-8E73-9A8884533CF5}" dt="2021-04-16T18:09:47.875" v="199" actId="478"/>
          <ac:spMkLst>
            <pc:docMk/>
            <pc:sldMk cId="2275931051" sldId="2076136848"/>
            <ac:spMk id="5" creationId="{BA2C9229-E3CC-3A47-AFF6-35A5A28EC6F2}"/>
          </ac:spMkLst>
        </pc:spChg>
        <pc:spChg chg="add del mod">
          <ac:chgData name="Luke Weighall" userId="c8abb4b0-702e-4875-aa1e-0883ef5dc9ac" providerId="ADAL" clId="{E680C605-7E16-9549-8E73-9A8884533CF5}" dt="2021-04-16T18:09:44.809" v="196" actId="478"/>
          <ac:spMkLst>
            <pc:docMk/>
            <pc:sldMk cId="2275931051" sldId="2076136848"/>
            <ac:spMk id="6" creationId="{979980B4-2FD6-1C49-B604-CADF9CEA0B14}"/>
          </ac:spMkLst>
        </pc:spChg>
        <pc:spChg chg="add del mod">
          <ac:chgData name="Luke Weighall" userId="c8abb4b0-702e-4875-aa1e-0883ef5dc9ac" providerId="ADAL" clId="{E680C605-7E16-9549-8E73-9A8884533CF5}" dt="2021-04-16T18:09:46.855" v="198" actId="478"/>
          <ac:spMkLst>
            <pc:docMk/>
            <pc:sldMk cId="2275931051" sldId="2076136848"/>
            <ac:spMk id="7" creationId="{49F9F7D3-D846-3946-B0B0-35DB6EABDE40}"/>
          </ac:spMkLst>
        </pc:spChg>
        <pc:spChg chg="add del mod">
          <ac:chgData name="Luke Weighall" userId="c8abb4b0-702e-4875-aa1e-0883ef5dc9ac" providerId="ADAL" clId="{E680C605-7E16-9549-8E73-9A8884533CF5}" dt="2021-04-16T18:09:43.671" v="195" actId="478"/>
          <ac:spMkLst>
            <pc:docMk/>
            <pc:sldMk cId="2275931051" sldId="2076136848"/>
            <ac:spMk id="8" creationId="{BD0CEEDA-E7C2-5640-BE44-14F56B4FC1BB}"/>
          </ac:spMkLst>
        </pc:spChg>
        <pc:spChg chg="add del mod">
          <ac:chgData name="Luke Weighall" userId="c8abb4b0-702e-4875-aa1e-0883ef5dc9ac" providerId="ADAL" clId="{E680C605-7E16-9549-8E73-9A8884533CF5}" dt="2021-04-16T18:09:49.651" v="201" actId="478"/>
          <ac:spMkLst>
            <pc:docMk/>
            <pc:sldMk cId="2275931051" sldId="2076136848"/>
            <ac:spMk id="9" creationId="{3F9CC052-20F5-BC4E-A84F-DACCCD70CB9C}"/>
          </ac:spMkLst>
        </pc:spChg>
        <pc:spChg chg="add del mod">
          <ac:chgData name="Luke Weighall" userId="c8abb4b0-702e-4875-aa1e-0883ef5dc9ac" providerId="ADAL" clId="{E680C605-7E16-9549-8E73-9A8884533CF5}" dt="2021-04-16T18:09:41.974" v="194" actId="478"/>
          <ac:spMkLst>
            <pc:docMk/>
            <pc:sldMk cId="2275931051" sldId="2076136848"/>
            <ac:spMk id="10" creationId="{8444D070-C0A5-DF4E-A783-FCFA3CDF3D32}"/>
          </ac:spMkLst>
        </pc:spChg>
        <pc:spChg chg="add del mod">
          <ac:chgData name="Luke Weighall" userId="c8abb4b0-702e-4875-aa1e-0883ef5dc9ac" providerId="ADAL" clId="{E680C605-7E16-9549-8E73-9A8884533CF5}" dt="2021-04-16T19:11:59.226" v="279" actId="478"/>
          <ac:spMkLst>
            <pc:docMk/>
            <pc:sldMk cId="2275931051" sldId="2076136848"/>
            <ac:spMk id="12" creationId="{30714028-525B-6E41-B164-AB48E907B7A1}"/>
          </ac:spMkLst>
        </pc:spChg>
        <pc:spChg chg="add del mod">
          <ac:chgData name="Luke Weighall" userId="c8abb4b0-702e-4875-aa1e-0883ef5dc9ac" providerId="ADAL" clId="{E680C605-7E16-9549-8E73-9A8884533CF5}" dt="2021-04-16T19:11:59.226" v="279" actId="478"/>
          <ac:spMkLst>
            <pc:docMk/>
            <pc:sldMk cId="2275931051" sldId="2076136848"/>
            <ac:spMk id="13" creationId="{54A33B67-C843-5244-AEA7-3202899DC3FC}"/>
          </ac:spMkLst>
        </pc:spChg>
        <pc:spChg chg="add del mod">
          <ac:chgData name="Luke Weighall" userId="c8abb4b0-702e-4875-aa1e-0883ef5dc9ac" providerId="ADAL" clId="{E680C605-7E16-9549-8E73-9A8884533CF5}" dt="2021-04-16T19:11:59.226" v="279" actId="478"/>
          <ac:spMkLst>
            <pc:docMk/>
            <pc:sldMk cId="2275931051" sldId="2076136848"/>
            <ac:spMk id="14" creationId="{02E3907A-9920-2448-86FB-7B8BB7399A16}"/>
          </ac:spMkLst>
        </pc:spChg>
        <pc:spChg chg="add del mod">
          <ac:chgData name="Luke Weighall" userId="c8abb4b0-702e-4875-aa1e-0883ef5dc9ac" providerId="ADAL" clId="{E680C605-7E16-9549-8E73-9A8884533CF5}" dt="2021-04-16T19:11:59.226" v="279" actId="478"/>
          <ac:spMkLst>
            <pc:docMk/>
            <pc:sldMk cId="2275931051" sldId="2076136848"/>
            <ac:spMk id="15" creationId="{789D40E6-1751-F349-BCF1-34524FB80469}"/>
          </ac:spMkLst>
        </pc:spChg>
        <pc:spChg chg="add del mod">
          <ac:chgData name="Luke Weighall" userId="c8abb4b0-702e-4875-aa1e-0883ef5dc9ac" providerId="ADAL" clId="{E680C605-7E16-9549-8E73-9A8884533CF5}" dt="2021-04-16T19:11:59.226" v="279" actId="478"/>
          <ac:spMkLst>
            <pc:docMk/>
            <pc:sldMk cId="2275931051" sldId="2076136848"/>
            <ac:spMk id="16" creationId="{CCA021A5-1107-DA48-A241-2FB108A1F1AF}"/>
          </ac:spMkLst>
        </pc:spChg>
        <pc:spChg chg="add del mod">
          <ac:chgData name="Luke Weighall" userId="c8abb4b0-702e-4875-aa1e-0883ef5dc9ac" providerId="ADAL" clId="{E680C605-7E16-9549-8E73-9A8884533CF5}" dt="2021-04-16T19:11:59.226" v="279" actId="478"/>
          <ac:spMkLst>
            <pc:docMk/>
            <pc:sldMk cId="2275931051" sldId="2076136848"/>
            <ac:spMk id="17" creationId="{1A670B12-E578-4344-93D1-35B2543233B2}"/>
          </ac:spMkLst>
        </pc:spChg>
        <pc:spChg chg="add del mod">
          <ac:chgData name="Luke Weighall" userId="c8abb4b0-702e-4875-aa1e-0883ef5dc9ac" providerId="ADAL" clId="{E680C605-7E16-9549-8E73-9A8884533CF5}" dt="2021-04-16T19:11:59.226" v="279" actId="478"/>
          <ac:spMkLst>
            <pc:docMk/>
            <pc:sldMk cId="2275931051" sldId="2076136848"/>
            <ac:spMk id="18" creationId="{7C9AC783-C838-4446-A5F3-2EFC2325199D}"/>
          </ac:spMkLst>
        </pc:spChg>
        <pc:spChg chg="add mod">
          <ac:chgData name="Luke Weighall" userId="c8abb4b0-702e-4875-aa1e-0883ef5dc9ac" providerId="ADAL" clId="{E680C605-7E16-9549-8E73-9A8884533CF5}" dt="2021-04-16T19:11:59.706" v="280"/>
          <ac:spMkLst>
            <pc:docMk/>
            <pc:sldMk cId="2275931051" sldId="2076136848"/>
            <ac:spMk id="19" creationId="{741C0017-F860-0540-8508-FC23C4AE3B3E}"/>
          </ac:spMkLst>
        </pc:spChg>
        <pc:spChg chg="add mod">
          <ac:chgData name="Luke Weighall" userId="c8abb4b0-702e-4875-aa1e-0883ef5dc9ac" providerId="ADAL" clId="{E680C605-7E16-9549-8E73-9A8884533CF5}" dt="2021-04-16T19:11:59.706" v="280"/>
          <ac:spMkLst>
            <pc:docMk/>
            <pc:sldMk cId="2275931051" sldId="2076136848"/>
            <ac:spMk id="20" creationId="{16B999EC-7868-8947-9144-0E9172E79D28}"/>
          </ac:spMkLst>
        </pc:spChg>
        <pc:spChg chg="add mod">
          <ac:chgData name="Luke Weighall" userId="c8abb4b0-702e-4875-aa1e-0883ef5dc9ac" providerId="ADAL" clId="{E680C605-7E16-9549-8E73-9A8884533CF5}" dt="2021-04-16T19:11:59.706" v="280"/>
          <ac:spMkLst>
            <pc:docMk/>
            <pc:sldMk cId="2275931051" sldId="2076136848"/>
            <ac:spMk id="21" creationId="{09710A6F-7C63-6F40-8B40-A5DE7F491D45}"/>
          </ac:spMkLst>
        </pc:spChg>
        <pc:spChg chg="add mod">
          <ac:chgData name="Luke Weighall" userId="c8abb4b0-702e-4875-aa1e-0883ef5dc9ac" providerId="ADAL" clId="{E680C605-7E16-9549-8E73-9A8884533CF5}" dt="2021-04-16T19:11:59.706" v="280"/>
          <ac:spMkLst>
            <pc:docMk/>
            <pc:sldMk cId="2275931051" sldId="2076136848"/>
            <ac:spMk id="22" creationId="{FAE023BA-32C1-DB4F-86E9-AC8CBB84304F}"/>
          </ac:spMkLst>
        </pc:spChg>
        <pc:spChg chg="add mod">
          <ac:chgData name="Luke Weighall" userId="c8abb4b0-702e-4875-aa1e-0883ef5dc9ac" providerId="ADAL" clId="{E680C605-7E16-9549-8E73-9A8884533CF5}" dt="2021-04-16T19:11:59.706" v="280"/>
          <ac:spMkLst>
            <pc:docMk/>
            <pc:sldMk cId="2275931051" sldId="2076136848"/>
            <ac:spMk id="23" creationId="{99CDF225-BA84-9C48-BE22-B35ED65CE544}"/>
          </ac:spMkLst>
        </pc:spChg>
        <pc:spChg chg="add mod">
          <ac:chgData name="Luke Weighall" userId="c8abb4b0-702e-4875-aa1e-0883ef5dc9ac" providerId="ADAL" clId="{E680C605-7E16-9549-8E73-9A8884533CF5}" dt="2021-04-16T19:11:59.706" v="280"/>
          <ac:spMkLst>
            <pc:docMk/>
            <pc:sldMk cId="2275931051" sldId="2076136848"/>
            <ac:spMk id="24" creationId="{CAD3EBCE-B383-EC4C-9C27-F485B126DA5E}"/>
          </ac:spMkLst>
        </pc:spChg>
        <pc:spChg chg="add mod">
          <ac:chgData name="Luke Weighall" userId="c8abb4b0-702e-4875-aa1e-0883ef5dc9ac" providerId="ADAL" clId="{E680C605-7E16-9549-8E73-9A8884533CF5}" dt="2021-04-16T19:11:59.706" v="280"/>
          <ac:spMkLst>
            <pc:docMk/>
            <pc:sldMk cId="2275931051" sldId="2076136848"/>
            <ac:spMk id="25" creationId="{287D2D10-152A-AD43-85B8-DC26466AC074}"/>
          </ac:spMkLst>
        </pc:spChg>
        <pc:cxnChg chg="add mod">
          <ac:chgData name="Luke Weighall" userId="c8abb4b0-702e-4875-aa1e-0883ef5dc9ac" providerId="ADAL" clId="{E680C605-7E16-9549-8E73-9A8884533CF5}" dt="2021-04-16T19:12:04.981" v="281" actId="166"/>
          <ac:cxnSpMkLst>
            <pc:docMk/>
            <pc:sldMk cId="2275931051" sldId="2076136848"/>
            <ac:cxnSpMk id="11" creationId="{2B781E95-1FFE-8B49-9F6F-0F6B494D914F}"/>
          </ac:cxnSpMkLst>
        </pc:cxnChg>
      </pc:sldChg>
      <pc:sldChg chg="addSp modSp add mod">
        <pc:chgData name="Luke Weighall" userId="c8abb4b0-702e-4875-aa1e-0883ef5dc9ac" providerId="ADAL" clId="{E680C605-7E16-9549-8E73-9A8884533CF5}" dt="2021-04-16T18:20:19.177" v="216" actId="207"/>
        <pc:sldMkLst>
          <pc:docMk/>
          <pc:sldMk cId="2564817807" sldId="2076136849"/>
        </pc:sldMkLst>
        <pc:spChg chg="add mod">
          <ac:chgData name="Luke Weighall" userId="c8abb4b0-702e-4875-aa1e-0883ef5dc9ac" providerId="ADAL" clId="{E680C605-7E16-9549-8E73-9A8884533CF5}" dt="2021-04-16T17:57:32.377" v="109"/>
          <ac:spMkLst>
            <pc:docMk/>
            <pc:sldMk cId="2564817807" sldId="2076136849"/>
            <ac:spMk id="2" creationId="{1C3D1844-80B1-184E-AC78-B657AB26C3A2}"/>
          </ac:spMkLst>
        </pc:spChg>
        <pc:spChg chg="add mod">
          <ac:chgData name="Luke Weighall" userId="c8abb4b0-702e-4875-aa1e-0883ef5dc9ac" providerId="ADAL" clId="{E680C605-7E16-9549-8E73-9A8884533CF5}" dt="2021-04-16T17:57:32.377" v="109"/>
          <ac:spMkLst>
            <pc:docMk/>
            <pc:sldMk cId="2564817807" sldId="2076136849"/>
            <ac:spMk id="3" creationId="{6588D7D0-AC94-4549-A654-6658F0CE8DF7}"/>
          </ac:spMkLst>
        </pc:spChg>
        <pc:spChg chg="add mod">
          <ac:chgData name="Luke Weighall" userId="c8abb4b0-702e-4875-aa1e-0883ef5dc9ac" providerId="ADAL" clId="{E680C605-7E16-9549-8E73-9A8884533CF5}" dt="2021-04-16T18:10:32.028" v="204" actId="13822"/>
          <ac:spMkLst>
            <pc:docMk/>
            <pc:sldMk cId="2564817807" sldId="2076136849"/>
            <ac:spMk id="4" creationId="{B4E6A16C-5B84-9C40-822D-53D722B3E29D}"/>
          </ac:spMkLst>
        </pc:spChg>
        <pc:spChg chg="add mod">
          <ac:chgData name="Luke Weighall" userId="c8abb4b0-702e-4875-aa1e-0883ef5dc9ac" providerId="ADAL" clId="{E680C605-7E16-9549-8E73-9A8884533CF5}" dt="2021-04-16T17:57:32.377" v="109"/>
          <ac:spMkLst>
            <pc:docMk/>
            <pc:sldMk cId="2564817807" sldId="2076136849"/>
            <ac:spMk id="5" creationId="{B7432294-D6BD-C74F-ACAE-196A1221CA74}"/>
          </ac:spMkLst>
        </pc:spChg>
        <pc:spChg chg="add mod">
          <ac:chgData name="Luke Weighall" userId="c8abb4b0-702e-4875-aa1e-0883ef5dc9ac" providerId="ADAL" clId="{E680C605-7E16-9549-8E73-9A8884533CF5}" dt="2021-04-16T18:10:32.028" v="204" actId="13822"/>
          <ac:spMkLst>
            <pc:docMk/>
            <pc:sldMk cId="2564817807" sldId="2076136849"/>
            <ac:spMk id="6" creationId="{20A38C55-4EA0-C148-8675-B942601290C7}"/>
          </ac:spMkLst>
        </pc:spChg>
        <pc:spChg chg="add mod">
          <ac:chgData name="Luke Weighall" userId="c8abb4b0-702e-4875-aa1e-0883ef5dc9ac" providerId="ADAL" clId="{E680C605-7E16-9549-8E73-9A8884533CF5}" dt="2021-04-16T17:57:32.377" v="109"/>
          <ac:spMkLst>
            <pc:docMk/>
            <pc:sldMk cId="2564817807" sldId="2076136849"/>
            <ac:spMk id="7" creationId="{C057EC75-7DB8-D549-A06E-2F029B604B5C}"/>
          </ac:spMkLst>
        </pc:spChg>
        <pc:spChg chg="add mod">
          <ac:chgData name="Luke Weighall" userId="c8abb4b0-702e-4875-aa1e-0883ef5dc9ac" providerId="ADAL" clId="{E680C605-7E16-9549-8E73-9A8884533CF5}" dt="2021-04-16T18:10:32.028" v="204" actId="13822"/>
          <ac:spMkLst>
            <pc:docMk/>
            <pc:sldMk cId="2564817807" sldId="2076136849"/>
            <ac:spMk id="8" creationId="{DAA43053-3AD6-4248-B1DC-7C7071A04791}"/>
          </ac:spMkLst>
        </pc:spChg>
        <pc:spChg chg="add mod">
          <ac:chgData name="Luke Weighall" userId="c8abb4b0-702e-4875-aa1e-0883ef5dc9ac" providerId="ADAL" clId="{E680C605-7E16-9549-8E73-9A8884533CF5}" dt="2021-04-16T18:10:36.117" v="205" actId="13822"/>
          <ac:spMkLst>
            <pc:docMk/>
            <pc:sldMk cId="2564817807" sldId="2076136849"/>
            <ac:spMk id="9" creationId="{688DAC6A-EE77-7B48-828E-D3DC29D740FA}"/>
          </ac:spMkLst>
        </pc:spChg>
        <pc:spChg chg="add mod">
          <ac:chgData name="Luke Weighall" userId="c8abb4b0-702e-4875-aa1e-0883ef5dc9ac" providerId="ADAL" clId="{E680C605-7E16-9549-8E73-9A8884533CF5}" dt="2021-04-16T18:18:25.341" v="206" actId="13822"/>
          <ac:spMkLst>
            <pc:docMk/>
            <pc:sldMk cId="2564817807" sldId="2076136849"/>
            <ac:spMk id="10" creationId="{F2952936-1DF5-9E47-8AB2-EB325CD50370}"/>
          </ac:spMkLst>
        </pc:spChg>
        <pc:spChg chg="add mod">
          <ac:chgData name="Luke Weighall" userId="c8abb4b0-702e-4875-aa1e-0883ef5dc9ac" providerId="ADAL" clId="{E680C605-7E16-9549-8E73-9A8884533CF5}" dt="2021-04-16T18:18:25.341" v="206" actId="13822"/>
          <ac:spMkLst>
            <pc:docMk/>
            <pc:sldMk cId="2564817807" sldId="2076136849"/>
            <ac:spMk id="11" creationId="{346D8830-067A-3748-9649-8F8E07083B4C}"/>
          </ac:spMkLst>
        </pc:spChg>
        <pc:spChg chg="add mod">
          <ac:chgData name="Luke Weighall" userId="c8abb4b0-702e-4875-aa1e-0883ef5dc9ac" providerId="ADAL" clId="{E680C605-7E16-9549-8E73-9A8884533CF5}" dt="2021-04-16T18:18:25.341" v="206" actId="13822"/>
          <ac:spMkLst>
            <pc:docMk/>
            <pc:sldMk cId="2564817807" sldId="2076136849"/>
            <ac:spMk id="12" creationId="{B937E7DC-754C-5C45-AB4A-A0D110E0FD99}"/>
          </ac:spMkLst>
        </pc:spChg>
        <pc:spChg chg="add mod">
          <ac:chgData name="Luke Weighall" userId="c8abb4b0-702e-4875-aa1e-0883ef5dc9ac" providerId="ADAL" clId="{E680C605-7E16-9549-8E73-9A8884533CF5}" dt="2021-04-16T17:57:32.377" v="109"/>
          <ac:spMkLst>
            <pc:docMk/>
            <pc:sldMk cId="2564817807" sldId="2076136849"/>
            <ac:spMk id="13" creationId="{B94EC25A-7C4F-AF4E-96CB-2EE8568D54FB}"/>
          </ac:spMkLst>
        </pc:spChg>
        <pc:spChg chg="add mod">
          <ac:chgData name="Luke Weighall" userId="c8abb4b0-702e-4875-aa1e-0883ef5dc9ac" providerId="ADAL" clId="{E680C605-7E16-9549-8E73-9A8884533CF5}" dt="2021-04-16T17:57:32.377" v="109"/>
          <ac:spMkLst>
            <pc:docMk/>
            <pc:sldMk cId="2564817807" sldId="2076136849"/>
            <ac:spMk id="14" creationId="{31259A0B-0C57-6C4E-B4D6-8EE029F81C69}"/>
          </ac:spMkLst>
        </pc:spChg>
        <pc:spChg chg="add mod">
          <ac:chgData name="Luke Weighall" userId="c8abb4b0-702e-4875-aa1e-0883ef5dc9ac" providerId="ADAL" clId="{E680C605-7E16-9549-8E73-9A8884533CF5}" dt="2021-04-16T18:18:25.341" v="206" actId="13822"/>
          <ac:spMkLst>
            <pc:docMk/>
            <pc:sldMk cId="2564817807" sldId="2076136849"/>
            <ac:spMk id="16" creationId="{69311C1C-02E7-3F4E-8F3B-8F01E1F0A0B9}"/>
          </ac:spMkLst>
        </pc:spChg>
        <pc:spChg chg="add mod">
          <ac:chgData name="Luke Weighall" userId="c8abb4b0-702e-4875-aa1e-0883ef5dc9ac" providerId="ADAL" clId="{E680C605-7E16-9549-8E73-9A8884533CF5}" dt="2021-04-16T17:57:32.377" v="109"/>
          <ac:spMkLst>
            <pc:docMk/>
            <pc:sldMk cId="2564817807" sldId="2076136849"/>
            <ac:spMk id="17" creationId="{F04A9FDF-7719-7E4C-AE1C-75A0AAFC93C6}"/>
          </ac:spMkLst>
        </pc:spChg>
        <pc:spChg chg="add mod">
          <ac:chgData name="Luke Weighall" userId="c8abb4b0-702e-4875-aa1e-0883ef5dc9ac" providerId="ADAL" clId="{E680C605-7E16-9549-8E73-9A8884533CF5}" dt="2021-04-16T17:57:32.377" v="109"/>
          <ac:spMkLst>
            <pc:docMk/>
            <pc:sldMk cId="2564817807" sldId="2076136849"/>
            <ac:spMk id="18" creationId="{9CAE72C2-F021-5745-8E3F-1F29D2DD33B1}"/>
          </ac:spMkLst>
        </pc:spChg>
        <pc:spChg chg="add mod">
          <ac:chgData name="Luke Weighall" userId="c8abb4b0-702e-4875-aa1e-0883ef5dc9ac" providerId="ADAL" clId="{E680C605-7E16-9549-8E73-9A8884533CF5}" dt="2021-04-16T18:18:28.640" v="207" actId="13822"/>
          <ac:spMkLst>
            <pc:docMk/>
            <pc:sldMk cId="2564817807" sldId="2076136849"/>
            <ac:spMk id="19" creationId="{AC6D6F11-8FBE-124B-A326-46DF5CF1524D}"/>
          </ac:spMkLst>
        </pc:spChg>
        <pc:spChg chg="add mod">
          <ac:chgData name="Luke Weighall" userId="c8abb4b0-702e-4875-aa1e-0883ef5dc9ac" providerId="ADAL" clId="{E680C605-7E16-9549-8E73-9A8884533CF5}" dt="2021-04-16T17:57:32.377" v="109"/>
          <ac:spMkLst>
            <pc:docMk/>
            <pc:sldMk cId="2564817807" sldId="2076136849"/>
            <ac:spMk id="20" creationId="{D72F8565-937E-4140-BF73-456EE25AC6BE}"/>
          </ac:spMkLst>
        </pc:spChg>
        <pc:spChg chg="add mod">
          <ac:chgData name="Luke Weighall" userId="c8abb4b0-702e-4875-aa1e-0883ef5dc9ac" providerId="ADAL" clId="{E680C605-7E16-9549-8E73-9A8884533CF5}" dt="2021-04-16T17:57:32.377" v="109"/>
          <ac:spMkLst>
            <pc:docMk/>
            <pc:sldMk cId="2564817807" sldId="2076136849"/>
            <ac:spMk id="21" creationId="{74FBEAF8-5582-8147-BDD3-D70A52C0481A}"/>
          </ac:spMkLst>
        </pc:spChg>
        <pc:spChg chg="add mod">
          <ac:chgData name="Luke Weighall" userId="c8abb4b0-702e-4875-aa1e-0883ef5dc9ac" providerId="ADAL" clId="{E680C605-7E16-9549-8E73-9A8884533CF5}" dt="2021-04-16T17:57:32.377" v="109"/>
          <ac:spMkLst>
            <pc:docMk/>
            <pc:sldMk cId="2564817807" sldId="2076136849"/>
            <ac:spMk id="22" creationId="{82851C31-3D26-1941-A371-877A60464DF1}"/>
          </ac:spMkLst>
        </pc:spChg>
        <pc:spChg chg="add mod">
          <ac:chgData name="Luke Weighall" userId="c8abb4b0-702e-4875-aa1e-0883ef5dc9ac" providerId="ADAL" clId="{E680C605-7E16-9549-8E73-9A8884533CF5}" dt="2021-04-16T17:57:32.377" v="109"/>
          <ac:spMkLst>
            <pc:docMk/>
            <pc:sldMk cId="2564817807" sldId="2076136849"/>
            <ac:spMk id="23" creationId="{2DB408A6-B1D1-1843-8601-537A64676C0F}"/>
          </ac:spMkLst>
        </pc:spChg>
        <pc:spChg chg="add mod">
          <ac:chgData name="Luke Weighall" userId="c8abb4b0-702e-4875-aa1e-0883ef5dc9ac" providerId="ADAL" clId="{E680C605-7E16-9549-8E73-9A8884533CF5}" dt="2021-04-16T17:57:32.377" v="109"/>
          <ac:spMkLst>
            <pc:docMk/>
            <pc:sldMk cId="2564817807" sldId="2076136849"/>
            <ac:spMk id="24" creationId="{6AA80593-EC32-FD4D-BAB9-08858E61AE3F}"/>
          </ac:spMkLst>
        </pc:spChg>
        <pc:spChg chg="add mod">
          <ac:chgData name="Luke Weighall" userId="c8abb4b0-702e-4875-aa1e-0883ef5dc9ac" providerId="ADAL" clId="{E680C605-7E16-9549-8E73-9A8884533CF5}" dt="2021-04-16T17:57:32.377" v="109"/>
          <ac:spMkLst>
            <pc:docMk/>
            <pc:sldMk cId="2564817807" sldId="2076136849"/>
            <ac:spMk id="25" creationId="{03A117FE-7820-4D44-84E9-B4513B9E9ECE}"/>
          </ac:spMkLst>
        </pc:spChg>
        <pc:spChg chg="add mod">
          <ac:chgData name="Luke Weighall" userId="c8abb4b0-702e-4875-aa1e-0883ef5dc9ac" providerId="ADAL" clId="{E680C605-7E16-9549-8E73-9A8884533CF5}" dt="2021-04-16T18:20:19.177" v="216" actId="207"/>
          <ac:spMkLst>
            <pc:docMk/>
            <pc:sldMk cId="2564817807" sldId="2076136849"/>
            <ac:spMk id="26" creationId="{BF023F45-2F5F-0449-B51B-0AECB7AACEF8}"/>
          </ac:spMkLst>
        </pc:spChg>
        <pc:spChg chg="add mod">
          <ac:chgData name="Luke Weighall" userId="c8abb4b0-702e-4875-aa1e-0883ef5dc9ac" providerId="ADAL" clId="{E680C605-7E16-9549-8E73-9A8884533CF5}" dt="2021-04-16T18:20:19.177" v="216" actId="207"/>
          <ac:spMkLst>
            <pc:docMk/>
            <pc:sldMk cId="2564817807" sldId="2076136849"/>
            <ac:spMk id="27" creationId="{75361B06-F69B-AF43-B4E3-91980ACA5A00}"/>
          </ac:spMkLst>
        </pc:spChg>
        <pc:spChg chg="add mod">
          <ac:chgData name="Luke Weighall" userId="c8abb4b0-702e-4875-aa1e-0883ef5dc9ac" providerId="ADAL" clId="{E680C605-7E16-9549-8E73-9A8884533CF5}" dt="2021-04-16T18:18:39.785" v="209" actId="13822"/>
          <ac:spMkLst>
            <pc:docMk/>
            <pc:sldMk cId="2564817807" sldId="2076136849"/>
            <ac:spMk id="29" creationId="{54931A56-E952-4F4D-8FA4-FC0CA88CFED6}"/>
          </ac:spMkLst>
        </pc:spChg>
        <pc:spChg chg="add mod">
          <ac:chgData name="Luke Weighall" userId="c8abb4b0-702e-4875-aa1e-0883ef5dc9ac" providerId="ADAL" clId="{E680C605-7E16-9549-8E73-9A8884533CF5}" dt="2021-04-16T18:18:25.341" v="206" actId="13822"/>
          <ac:spMkLst>
            <pc:docMk/>
            <pc:sldMk cId="2564817807" sldId="2076136849"/>
            <ac:spMk id="30" creationId="{7E55027B-209F-7F48-A76E-5B2F6C741257}"/>
          </ac:spMkLst>
        </pc:spChg>
        <pc:spChg chg="add mod">
          <ac:chgData name="Luke Weighall" userId="c8abb4b0-702e-4875-aa1e-0883ef5dc9ac" providerId="ADAL" clId="{E680C605-7E16-9549-8E73-9A8884533CF5}" dt="2021-04-16T18:18:36.748" v="208" actId="13822"/>
          <ac:spMkLst>
            <pc:docMk/>
            <pc:sldMk cId="2564817807" sldId="2076136849"/>
            <ac:spMk id="31" creationId="{C51FC4D0-1560-B146-A5C2-08CB594349AC}"/>
          </ac:spMkLst>
        </pc:spChg>
        <pc:spChg chg="add mod">
          <ac:chgData name="Luke Weighall" userId="c8abb4b0-702e-4875-aa1e-0883ef5dc9ac" providerId="ADAL" clId="{E680C605-7E16-9549-8E73-9A8884533CF5}" dt="2021-04-16T17:57:32.377" v="109"/>
          <ac:spMkLst>
            <pc:docMk/>
            <pc:sldMk cId="2564817807" sldId="2076136849"/>
            <ac:spMk id="32" creationId="{B282631A-74D5-554F-B065-906701012842}"/>
          </ac:spMkLst>
        </pc:spChg>
        <pc:cxnChg chg="add mod">
          <ac:chgData name="Luke Weighall" userId="c8abb4b0-702e-4875-aa1e-0883ef5dc9ac" providerId="ADAL" clId="{E680C605-7E16-9549-8E73-9A8884533CF5}" dt="2021-04-16T17:57:32.377" v="109"/>
          <ac:cxnSpMkLst>
            <pc:docMk/>
            <pc:sldMk cId="2564817807" sldId="2076136849"/>
            <ac:cxnSpMk id="15" creationId="{8983071C-3AAA-E346-B5D8-3570C5C33A7B}"/>
          </ac:cxnSpMkLst>
        </pc:cxnChg>
        <pc:cxnChg chg="add mod">
          <ac:chgData name="Luke Weighall" userId="c8abb4b0-702e-4875-aa1e-0883ef5dc9ac" providerId="ADAL" clId="{E680C605-7E16-9549-8E73-9A8884533CF5}" dt="2021-04-16T17:57:32.377" v="109"/>
          <ac:cxnSpMkLst>
            <pc:docMk/>
            <pc:sldMk cId="2564817807" sldId="2076136849"/>
            <ac:cxnSpMk id="28" creationId="{5D618932-DDF7-334A-BD8C-EBE45C06AD50}"/>
          </ac:cxnSpMkLst>
        </pc:cxnChg>
      </pc:sldChg>
      <pc:sldChg chg="addSp modSp add mod">
        <pc:chgData name="Luke Weighall" userId="c8abb4b0-702e-4875-aa1e-0883ef5dc9ac" providerId="ADAL" clId="{E680C605-7E16-9549-8E73-9A8884533CF5}" dt="2021-04-16T18:21:12.143" v="220" actId="13822"/>
        <pc:sldMkLst>
          <pc:docMk/>
          <pc:sldMk cId="1985272490" sldId="2076136850"/>
        </pc:sldMkLst>
        <pc:spChg chg="add mod">
          <ac:chgData name="Luke Weighall" userId="c8abb4b0-702e-4875-aa1e-0883ef5dc9ac" providerId="ADAL" clId="{E680C605-7E16-9549-8E73-9A8884533CF5}" dt="2021-04-16T17:57:41.092" v="110"/>
          <ac:spMkLst>
            <pc:docMk/>
            <pc:sldMk cId="1985272490" sldId="2076136850"/>
            <ac:spMk id="2" creationId="{D4497199-FC83-3540-9828-769DD049B229}"/>
          </ac:spMkLst>
        </pc:spChg>
        <pc:spChg chg="add mod">
          <ac:chgData name="Luke Weighall" userId="c8abb4b0-702e-4875-aa1e-0883ef5dc9ac" providerId="ADAL" clId="{E680C605-7E16-9549-8E73-9A8884533CF5}" dt="2021-04-16T17:57:41.092" v="110"/>
          <ac:spMkLst>
            <pc:docMk/>
            <pc:sldMk cId="1985272490" sldId="2076136850"/>
            <ac:spMk id="3" creationId="{60313987-5F25-424E-B7B1-F24EC8080690}"/>
          </ac:spMkLst>
        </pc:spChg>
        <pc:spChg chg="add mod">
          <ac:chgData name="Luke Weighall" userId="c8abb4b0-702e-4875-aa1e-0883ef5dc9ac" providerId="ADAL" clId="{E680C605-7E16-9549-8E73-9A8884533CF5}" dt="2021-04-16T18:19:23.587" v="210" actId="13822"/>
          <ac:spMkLst>
            <pc:docMk/>
            <pc:sldMk cId="1985272490" sldId="2076136850"/>
            <ac:spMk id="4" creationId="{6938AEDB-86D3-8749-A137-7274F88D830F}"/>
          </ac:spMkLst>
        </pc:spChg>
        <pc:spChg chg="add mod">
          <ac:chgData name="Luke Weighall" userId="c8abb4b0-702e-4875-aa1e-0883ef5dc9ac" providerId="ADAL" clId="{E680C605-7E16-9549-8E73-9A8884533CF5}" dt="2021-04-16T17:57:41.092" v="110"/>
          <ac:spMkLst>
            <pc:docMk/>
            <pc:sldMk cId="1985272490" sldId="2076136850"/>
            <ac:spMk id="5" creationId="{8BF0247D-98A9-4845-A73C-CC446C9E0059}"/>
          </ac:spMkLst>
        </pc:spChg>
        <pc:spChg chg="add mod">
          <ac:chgData name="Luke Weighall" userId="c8abb4b0-702e-4875-aa1e-0883ef5dc9ac" providerId="ADAL" clId="{E680C605-7E16-9549-8E73-9A8884533CF5}" dt="2021-04-16T18:19:23.587" v="210" actId="13822"/>
          <ac:spMkLst>
            <pc:docMk/>
            <pc:sldMk cId="1985272490" sldId="2076136850"/>
            <ac:spMk id="6" creationId="{C0F33880-9C61-8147-932B-3AE233FE8A4F}"/>
          </ac:spMkLst>
        </pc:spChg>
        <pc:spChg chg="add mod">
          <ac:chgData name="Luke Weighall" userId="c8abb4b0-702e-4875-aa1e-0883ef5dc9ac" providerId="ADAL" clId="{E680C605-7E16-9549-8E73-9A8884533CF5}" dt="2021-04-16T17:57:41.092" v="110"/>
          <ac:spMkLst>
            <pc:docMk/>
            <pc:sldMk cId="1985272490" sldId="2076136850"/>
            <ac:spMk id="7" creationId="{2BEE6435-BF94-F24B-9BFB-E1AC28BD088C}"/>
          </ac:spMkLst>
        </pc:spChg>
        <pc:spChg chg="add mod">
          <ac:chgData name="Luke Weighall" userId="c8abb4b0-702e-4875-aa1e-0883ef5dc9ac" providerId="ADAL" clId="{E680C605-7E16-9549-8E73-9A8884533CF5}" dt="2021-04-16T18:19:23.587" v="210" actId="13822"/>
          <ac:spMkLst>
            <pc:docMk/>
            <pc:sldMk cId="1985272490" sldId="2076136850"/>
            <ac:spMk id="8" creationId="{8101B90D-AAF2-3B41-B300-900491E0BCFD}"/>
          </ac:spMkLst>
        </pc:spChg>
        <pc:spChg chg="add mod">
          <ac:chgData name="Luke Weighall" userId="c8abb4b0-702e-4875-aa1e-0883ef5dc9ac" providerId="ADAL" clId="{E680C605-7E16-9549-8E73-9A8884533CF5}" dt="2021-04-16T18:19:35.189" v="212" actId="13822"/>
          <ac:spMkLst>
            <pc:docMk/>
            <pc:sldMk cId="1985272490" sldId="2076136850"/>
            <ac:spMk id="9" creationId="{B955BBE2-25BF-2044-A912-F10A146ABDBA}"/>
          </ac:spMkLst>
        </pc:spChg>
        <pc:spChg chg="add mod">
          <ac:chgData name="Luke Weighall" userId="c8abb4b0-702e-4875-aa1e-0883ef5dc9ac" providerId="ADAL" clId="{E680C605-7E16-9549-8E73-9A8884533CF5}" dt="2021-04-16T18:19:35.189" v="212" actId="13822"/>
          <ac:spMkLst>
            <pc:docMk/>
            <pc:sldMk cId="1985272490" sldId="2076136850"/>
            <ac:spMk id="10" creationId="{6F52178B-7AB4-2F42-B94A-29CF75352035}"/>
          </ac:spMkLst>
        </pc:spChg>
        <pc:spChg chg="add mod">
          <ac:chgData name="Luke Weighall" userId="c8abb4b0-702e-4875-aa1e-0883ef5dc9ac" providerId="ADAL" clId="{E680C605-7E16-9549-8E73-9A8884533CF5}" dt="2021-04-16T18:19:35.189" v="212" actId="13822"/>
          <ac:spMkLst>
            <pc:docMk/>
            <pc:sldMk cId="1985272490" sldId="2076136850"/>
            <ac:spMk id="11" creationId="{52E2EDB5-754A-5044-932A-E16D43DD4819}"/>
          </ac:spMkLst>
        </pc:spChg>
        <pc:spChg chg="add mod">
          <ac:chgData name="Luke Weighall" userId="c8abb4b0-702e-4875-aa1e-0883ef5dc9ac" providerId="ADAL" clId="{E680C605-7E16-9549-8E73-9A8884533CF5}" dt="2021-04-16T17:57:41.092" v="110"/>
          <ac:spMkLst>
            <pc:docMk/>
            <pc:sldMk cId="1985272490" sldId="2076136850"/>
            <ac:spMk id="12" creationId="{4CD65133-180F-2F44-A9D0-B4E68DAE0FD5}"/>
          </ac:spMkLst>
        </pc:spChg>
        <pc:spChg chg="add mod">
          <ac:chgData name="Luke Weighall" userId="c8abb4b0-702e-4875-aa1e-0883ef5dc9ac" providerId="ADAL" clId="{E680C605-7E16-9549-8E73-9A8884533CF5}" dt="2021-04-16T17:57:41.092" v="110"/>
          <ac:spMkLst>
            <pc:docMk/>
            <pc:sldMk cId="1985272490" sldId="2076136850"/>
            <ac:spMk id="13" creationId="{920D5FD9-D85B-044A-BA3C-A482E1B10858}"/>
          </ac:spMkLst>
        </pc:spChg>
        <pc:spChg chg="add mod">
          <ac:chgData name="Luke Weighall" userId="c8abb4b0-702e-4875-aa1e-0883ef5dc9ac" providerId="ADAL" clId="{E680C605-7E16-9549-8E73-9A8884533CF5}" dt="2021-04-16T18:19:29.301" v="211" actId="13822"/>
          <ac:spMkLst>
            <pc:docMk/>
            <pc:sldMk cId="1985272490" sldId="2076136850"/>
            <ac:spMk id="15" creationId="{89DBD49D-A8AC-F747-A89F-B02A0DB4F12C}"/>
          </ac:spMkLst>
        </pc:spChg>
        <pc:spChg chg="add mod">
          <ac:chgData name="Luke Weighall" userId="c8abb4b0-702e-4875-aa1e-0883ef5dc9ac" providerId="ADAL" clId="{E680C605-7E16-9549-8E73-9A8884533CF5}" dt="2021-04-16T17:57:41.092" v="110"/>
          <ac:spMkLst>
            <pc:docMk/>
            <pc:sldMk cId="1985272490" sldId="2076136850"/>
            <ac:spMk id="16" creationId="{A2C9C020-61C5-1740-B4FC-89F1065A793A}"/>
          </ac:spMkLst>
        </pc:spChg>
        <pc:spChg chg="add mod">
          <ac:chgData name="Luke Weighall" userId="c8abb4b0-702e-4875-aa1e-0883ef5dc9ac" providerId="ADAL" clId="{E680C605-7E16-9549-8E73-9A8884533CF5}" dt="2021-04-16T18:19:57.073" v="214" actId="207"/>
          <ac:spMkLst>
            <pc:docMk/>
            <pc:sldMk cId="1985272490" sldId="2076136850"/>
            <ac:spMk id="17" creationId="{B80751EC-DC53-7847-928E-50CEC9ABE3F2}"/>
          </ac:spMkLst>
        </pc:spChg>
        <pc:spChg chg="add mod">
          <ac:chgData name="Luke Weighall" userId="c8abb4b0-702e-4875-aa1e-0883ef5dc9ac" providerId="ADAL" clId="{E680C605-7E16-9549-8E73-9A8884533CF5}" dt="2021-04-16T18:19:39.030" v="213" actId="13822"/>
          <ac:spMkLst>
            <pc:docMk/>
            <pc:sldMk cId="1985272490" sldId="2076136850"/>
            <ac:spMk id="18" creationId="{1EA9A3B6-3AB4-224B-9149-8E6213BF39B0}"/>
          </ac:spMkLst>
        </pc:spChg>
        <pc:spChg chg="add mod">
          <ac:chgData name="Luke Weighall" userId="c8abb4b0-702e-4875-aa1e-0883ef5dc9ac" providerId="ADAL" clId="{E680C605-7E16-9549-8E73-9A8884533CF5}" dt="2021-04-16T17:57:41.092" v="110"/>
          <ac:spMkLst>
            <pc:docMk/>
            <pc:sldMk cId="1985272490" sldId="2076136850"/>
            <ac:spMk id="19" creationId="{448D0B46-AFBD-6B47-9FD2-43616C41AE3B}"/>
          </ac:spMkLst>
        </pc:spChg>
        <pc:spChg chg="add mod">
          <ac:chgData name="Luke Weighall" userId="c8abb4b0-702e-4875-aa1e-0883ef5dc9ac" providerId="ADAL" clId="{E680C605-7E16-9549-8E73-9A8884533CF5}" dt="2021-04-16T17:57:41.092" v="110"/>
          <ac:spMkLst>
            <pc:docMk/>
            <pc:sldMk cId="1985272490" sldId="2076136850"/>
            <ac:spMk id="20" creationId="{BD6977A4-758A-1249-B9A4-DE6095799FCF}"/>
          </ac:spMkLst>
        </pc:spChg>
        <pc:spChg chg="add mod">
          <ac:chgData name="Luke Weighall" userId="c8abb4b0-702e-4875-aa1e-0883ef5dc9ac" providerId="ADAL" clId="{E680C605-7E16-9549-8E73-9A8884533CF5}" dt="2021-04-16T17:57:41.092" v="110"/>
          <ac:spMkLst>
            <pc:docMk/>
            <pc:sldMk cId="1985272490" sldId="2076136850"/>
            <ac:spMk id="21" creationId="{14C8DB05-D326-524E-A61A-FAD8686D161A}"/>
          </ac:spMkLst>
        </pc:spChg>
        <pc:spChg chg="add mod">
          <ac:chgData name="Luke Weighall" userId="c8abb4b0-702e-4875-aa1e-0883ef5dc9ac" providerId="ADAL" clId="{E680C605-7E16-9549-8E73-9A8884533CF5}" dt="2021-04-16T17:57:41.092" v="110"/>
          <ac:spMkLst>
            <pc:docMk/>
            <pc:sldMk cId="1985272490" sldId="2076136850"/>
            <ac:spMk id="22" creationId="{1B91864F-0ED4-3146-99AA-E8846DCF0470}"/>
          </ac:spMkLst>
        </pc:spChg>
        <pc:spChg chg="add mod">
          <ac:chgData name="Luke Weighall" userId="c8abb4b0-702e-4875-aa1e-0883ef5dc9ac" providerId="ADAL" clId="{E680C605-7E16-9549-8E73-9A8884533CF5}" dt="2021-04-16T17:57:41.092" v="110"/>
          <ac:spMkLst>
            <pc:docMk/>
            <pc:sldMk cId="1985272490" sldId="2076136850"/>
            <ac:spMk id="23" creationId="{512EE619-80C1-5E40-B8F1-2550CA26B9D3}"/>
          </ac:spMkLst>
        </pc:spChg>
        <pc:spChg chg="add mod">
          <ac:chgData name="Luke Weighall" userId="c8abb4b0-702e-4875-aa1e-0883ef5dc9ac" providerId="ADAL" clId="{E680C605-7E16-9549-8E73-9A8884533CF5}" dt="2021-04-16T18:20:01.998" v="215" actId="207"/>
          <ac:spMkLst>
            <pc:docMk/>
            <pc:sldMk cId="1985272490" sldId="2076136850"/>
            <ac:spMk id="24" creationId="{9DD34B15-3137-964B-9987-2CB4E87BBAE2}"/>
          </ac:spMkLst>
        </pc:spChg>
        <pc:spChg chg="add mod">
          <ac:chgData name="Luke Weighall" userId="c8abb4b0-702e-4875-aa1e-0883ef5dc9ac" providerId="ADAL" clId="{E680C605-7E16-9549-8E73-9A8884533CF5}" dt="2021-04-16T18:20:52.840" v="219" actId="13822"/>
          <ac:spMkLst>
            <pc:docMk/>
            <pc:sldMk cId="1985272490" sldId="2076136850"/>
            <ac:spMk id="31" creationId="{3DCBF9CE-86E3-4E41-8E15-B47FF576D726}"/>
          </ac:spMkLst>
        </pc:spChg>
        <pc:spChg chg="add mod">
          <ac:chgData name="Luke Weighall" userId="c8abb4b0-702e-4875-aa1e-0883ef5dc9ac" providerId="ADAL" clId="{E680C605-7E16-9549-8E73-9A8884533CF5}" dt="2021-04-16T18:20:52.840" v="219" actId="13822"/>
          <ac:spMkLst>
            <pc:docMk/>
            <pc:sldMk cId="1985272490" sldId="2076136850"/>
            <ac:spMk id="32" creationId="{FD2D6E23-AE02-0B48-8D0F-A8ABB02A1489}"/>
          </ac:spMkLst>
        </pc:spChg>
        <pc:spChg chg="add mod">
          <ac:chgData name="Luke Weighall" userId="c8abb4b0-702e-4875-aa1e-0883ef5dc9ac" providerId="ADAL" clId="{E680C605-7E16-9549-8E73-9A8884533CF5}" dt="2021-04-16T18:20:52.840" v="219" actId="13822"/>
          <ac:spMkLst>
            <pc:docMk/>
            <pc:sldMk cId="1985272490" sldId="2076136850"/>
            <ac:spMk id="33" creationId="{B4606CCF-AEE2-9E44-B99F-B124506B8776}"/>
          </ac:spMkLst>
        </pc:spChg>
        <pc:spChg chg="add mod">
          <ac:chgData name="Luke Weighall" userId="c8abb4b0-702e-4875-aa1e-0883ef5dc9ac" providerId="ADAL" clId="{E680C605-7E16-9549-8E73-9A8884533CF5}" dt="2021-04-16T18:20:52.840" v="219" actId="13822"/>
          <ac:spMkLst>
            <pc:docMk/>
            <pc:sldMk cId="1985272490" sldId="2076136850"/>
            <ac:spMk id="34" creationId="{93E49B4A-5EB1-E74E-A313-F2680D8E838A}"/>
          </ac:spMkLst>
        </pc:spChg>
        <pc:spChg chg="add mod">
          <ac:chgData name="Luke Weighall" userId="c8abb4b0-702e-4875-aa1e-0883ef5dc9ac" providerId="ADAL" clId="{E680C605-7E16-9549-8E73-9A8884533CF5}" dt="2021-04-16T18:20:52.840" v="219" actId="13822"/>
          <ac:spMkLst>
            <pc:docMk/>
            <pc:sldMk cId="1985272490" sldId="2076136850"/>
            <ac:spMk id="35" creationId="{4354CA00-6C02-FB46-BEF0-A49292D2717E}"/>
          </ac:spMkLst>
        </pc:spChg>
        <pc:spChg chg="add mod">
          <ac:chgData name="Luke Weighall" userId="c8abb4b0-702e-4875-aa1e-0883ef5dc9ac" providerId="ADAL" clId="{E680C605-7E16-9549-8E73-9A8884533CF5}" dt="2021-04-16T18:20:52.840" v="219" actId="13822"/>
          <ac:spMkLst>
            <pc:docMk/>
            <pc:sldMk cId="1985272490" sldId="2076136850"/>
            <ac:spMk id="36" creationId="{F894DA73-8DB8-4947-8382-9C9E05ED6E20}"/>
          </ac:spMkLst>
        </pc:spChg>
        <pc:spChg chg="add mod">
          <ac:chgData name="Luke Weighall" userId="c8abb4b0-702e-4875-aa1e-0883ef5dc9ac" providerId="ADAL" clId="{E680C605-7E16-9549-8E73-9A8884533CF5}" dt="2021-04-16T18:19:23.587" v="210" actId="13822"/>
          <ac:spMkLst>
            <pc:docMk/>
            <pc:sldMk cId="1985272490" sldId="2076136850"/>
            <ac:spMk id="38" creationId="{EE249A70-3C85-D447-B3D1-D75CC9BB1CE9}"/>
          </ac:spMkLst>
        </pc:spChg>
        <pc:spChg chg="add mod">
          <ac:chgData name="Luke Weighall" userId="c8abb4b0-702e-4875-aa1e-0883ef5dc9ac" providerId="ADAL" clId="{E680C605-7E16-9549-8E73-9A8884533CF5}" dt="2021-04-16T18:21:12.143" v="220" actId="13822"/>
          <ac:spMkLst>
            <pc:docMk/>
            <pc:sldMk cId="1985272490" sldId="2076136850"/>
            <ac:spMk id="40" creationId="{282E269B-5DA7-0941-8938-49D96E113B2C}"/>
          </ac:spMkLst>
        </pc:spChg>
        <pc:spChg chg="add mod">
          <ac:chgData name="Luke Weighall" userId="c8abb4b0-702e-4875-aa1e-0883ef5dc9ac" providerId="ADAL" clId="{E680C605-7E16-9549-8E73-9A8884533CF5}" dt="2021-04-16T18:20:36.992" v="218" actId="1076"/>
          <ac:spMkLst>
            <pc:docMk/>
            <pc:sldMk cId="1985272490" sldId="2076136850"/>
            <ac:spMk id="41" creationId="{B60FC763-13A5-4147-8CE4-F8269504B52E}"/>
          </ac:spMkLst>
        </pc:spChg>
        <pc:spChg chg="add mod">
          <ac:chgData name="Luke Weighall" userId="c8abb4b0-702e-4875-aa1e-0883ef5dc9ac" providerId="ADAL" clId="{E680C605-7E16-9549-8E73-9A8884533CF5}" dt="2021-04-16T18:20:36.992" v="218" actId="1076"/>
          <ac:spMkLst>
            <pc:docMk/>
            <pc:sldMk cId="1985272490" sldId="2076136850"/>
            <ac:spMk id="42" creationId="{9D3E85B1-B8E4-FA4A-978E-3CE0E1C81FEE}"/>
          </ac:spMkLst>
        </pc:spChg>
        <pc:cxnChg chg="add mod">
          <ac:chgData name="Luke Weighall" userId="c8abb4b0-702e-4875-aa1e-0883ef5dc9ac" providerId="ADAL" clId="{E680C605-7E16-9549-8E73-9A8884533CF5}" dt="2021-04-16T17:57:41.092" v="110"/>
          <ac:cxnSpMkLst>
            <pc:docMk/>
            <pc:sldMk cId="1985272490" sldId="2076136850"/>
            <ac:cxnSpMk id="14" creationId="{56EA178E-61B7-CB4E-A31C-A325BBB424E9}"/>
          </ac:cxnSpMkLst>
        </pc:cxnChg>
        <pc:cxnChg chg="add mod">
          <ac:chgData name="Luke Weighall" userId="c8abb4b0-702e-4875-aa1e-0883ef5dc9ac" providerId="ADAL" clId="{E680C605-7E16-9549-8E73-9A8884533CF5}" dt="2021-04-16T17:57:41.092" v="110"/>
          <ac:cxnSpMkLst>
            <pc:docMk/>
            <pc:sldMk cId="1985272490" sldId="2076136850"/>
            <ac:cxnSpMk id="25" creationId="{788043A5-A170-4C48-A3E5-08ADEAA43F15}"/>
          </ac:cxnSpMkLst>
        </pc:cxnChg>
        <pc:cxnChg chg="add mod">
          <ac:chgData name="Luke Weighall" userId="c8abb4b0-702e-4875-aa1e-0883ef5dc9ac" providerId="ADAL" clId="{E680C605-7E16-9549-8E73-9A8884533CF5}" dt="2021-04-16T17:57:41.092" v="110"/>
          <ac:cxnSpMkLst>
            <pc:docMk/>
            <pc:sldMk cId="1985272490" sldId="2076136850"/>
            <ac:cxnSpMk id="26" creationId="{A45030C4-F96F-694B-961E-39D175BB7AE9}"/>
          </ac:cxnSpMkLst>
        </pc:cxnChg>
        <pc:cxnChg chg="add mod">
          <ac:chgData name="Luke Weighall" userId="c8abb4b0-702e-4875-aa1e-0883ef5dc9ac" providerId="ADAL" clId="{E680C605-7E16-9549-8E73-9A8884533CF5}" dt="2021-04-16T17:57:41.092" v="110"/>
          <ac:cxnSpMkLst>
            <pc:docMk/>
            <pc:sldMk cId="1985272490" sldId="2076136850"/>
            <ac:cxnSpMk id="27" creationId="{73BCBEE8-5076-E141-97F8-5318DDF17CA2}"/>
          </ac:cxnSpMkLst>
        </pc:cxnChg>
        <pc:cxnChg chg="add mod">
          <ac:chgData name="Luke Weighall" userId="c8abb4b0-702e-4875-aa1e-0883ef5dc9ac" providerId="ADAL" clId="{E680C605-7E16-9549-8E73-9A8884533CF5}" dt="2021-04-16T17:57:41.092" v="110"/>
          <ac:cxnSpMkLst>
            <pc:docMk/>
            <pc:sldMk cId="1985272490" sldId="2076136850"/>
            <ac:cxnSpMk id="28" creationId="{913DB810-2BAC-264F-9A26-5077C8F9EE6A}"/>
          </ac:cxnSpMkLst>
        </pc:cxnChg>
        <pc:cxnChg chg="add mod">
          <ac:chgData name="Luke Weighall" userId="c8abb4b0-702e-4875-aa1e-0883ef5dc9ac" providerId="ADAL" clId="{E680C605-7E16-9549-8E73-9A8884533CF5}" dt="2021-04-16T17:57:41.092" v="110"/>
          <ac:cxnSpMkLst>
            <pc:docMk/>
            <pc:sldMk cId="1985272490" sldId="2076136850"/>
            <ac:cxnSpMk id="29" creationId="{AB144816-BD86-2E4D-9165-F97D2DE9AD38}"/>
          </ac:cxnSpMkLst>
        </pc:cxnChg>
        <pc:cxnChg chg="add mod">
          <ac:chgData name="Luke Weighall" userId="c8abb4b0-702e-4875-aa1e-0883ef5dc9ac" providerId="ADAL" clId="{E680C605-7E16-9549-8E73-9A8884533CF5}" dt="2021-04-16T17:57:41.092" v="110"/>
          <ac:cxnSpMkLst>
            <pc:docMk/>
            <pc:sldMk cId="1985272490" sldId="2076136850"/>
            <ac:cxnSpMk id="30" creationId="{FECE99F1-F776-2F49-8B84-8CFFD60EA9AC}"/>
          </ac:cxnSpMkLst>
        </pc:cxnChg>
        <pc:cxnChg chg="add mod">
          <ac:chgData name="Luke Weighall" userId="c8abb4b0-702e-4875-aa1e-0883ef5dc9ac" providerId="ADAL" clId="{E680C605-7E16-9549-8E73-9A8884533CF5}" dt="2021-04-16T17:57:41.092" v="110"/>
          <ac:cxnSpMkLst>
            <pc:docMk/>
            <pc:sldMk cId="1985272490" sldId="2076136850"/>
            <ac:cxnSpMk id="37" creationId="{F3C5A818-DA1F-2D4B-97DE-D2A72BBE8C6C}"/>
          </ac:cxnSpMkLst>
        </pc:cxnChg>
        <pc:cxnChg chg="add mod">
          <ac:chgData name="Luke Weighall" userId="c8abb4b0-702e-4875-aa1e-0883ef5dc9ac" providerId="ADAL" clId="{E680C605-7E16-9549-8E73-9A8884533CF5}" dt="2021-04-16T17:57:41.092" v="110"/>
          <ac:cxnSpMkLst>
            <pc:docMk/>
            <pc:sldMk cId="1985272490" sldId="2076136850"/>
            <ac:cxnSpMk id="39" creationId="{E1131393-1301-9D4C-8CC4-880BCB27CFF9}"/>
          </ac:cxnSpMkLst>
        </pc:cxnChg>
      </pc:sldChg>
      <pc:sldChg chg="addSp modSp add mod">
        <pc:chgData name="Luke Weighall" userId="c8abb4b0-702e-4875-aa1e-0883ef5dc9ac" providerId="ADAL" clId="{E680C605-7E16-9549-8E73-9A8884533CF5}" dt="2021-04-16T18:22:19.970" v="227" actId="13822"/>
        <pc:sldMkLst>
          <pc:docMk/>
          <pc:sldMk cId="782960440" sldId="2076136851"/>
        </pc:sldMkLst>
        <pc:spChg chg="add mod">
          <ac:chgData name="Luke Weighall" userId="c8abb4b0-702e-4875-aa1e-0883ef5dc9ac" providerId="ADAL" clId="{E680C605-7E16-9549-8E73-9A8884533CF5}" dt="2021-04-16T17:57:53.822" v="116"/>
          <ac:spMkLst>
            <pc:docMk/>
            <pc:sldMk cId="782960440" sldId="2076136851"/>
            <ac:spMk id="2" creationId="{6A7A8B7B-61A4-014D-9D4E-CE703502DC94}"/>
          </ac:spMkLst>
        </pc:spChg>
        <pc:spChg chg="add mod">
          <ac:chgData name="Luke Weighall" userId="c8abb4b0-702e-4875-aa1e-0883ef5dc9ac" providerId="ADAL" clId="{E680C605-7E16-9549-8E73-9A8884533CF5}" dt="2021-04-16T17:57:53.822" v="116"/>
          <ac:spMkLst>
            <pc:docMk/>
            <pc:sldMk cId="782960440" sldId="2076136851"/>
            <ac:spMk id="3" creationId="{F88D4C29-F7C9-AE41-A417-BA114E552F77}"/>
          </ac:spMkLst>
        </pc:spChg>
        <pc:spChg chg="add mod">
          <ac:chgData name="Luke Weighall" userId="c8abb4b0-702e-4875-aa1e-0883ef5dc9ac" providerId="ADAL" clId="{E680C605-7E16-9549-8E73-9A8884533CF5}" dt="2021-04-16T18:21:49.299" v="221" actId="13822"/>
          <ac:spMkLst>
            <pc:docMk/>
            <pc:sldMk cId="782960440" sldId="2076136851"/>
            <ac:spMk id="4" creationId="{BCECA375-09E9-0D4C-9C15-CABAB1655852}"/>
          </ac:spMkLst>
        </pc:spChg>
        <pc:spChg chg="add mod">
          <ac:chgData name="Luke Weighall" userId="c8abb4b0-702e-4875-aa1e-0883ef5dc9ac" providerId="ADAL" clId="{E680C605-7E16-9549-8E73-9A8884533CF5}" dt="2021-04-16T17:57:53.822" v="116"/>
          <ac:spMkLst>
            <pc:docMk/>
            <pc:sldMk cId="782960440" sldId="2076136851"/>
            <ac:spMk id="5" creationId="{5622D8BC-412B-5B44-8C31-39057792F6C0}"/>
          </ac:spMkLst>
        </pc:spChg>
        <pc:spChg chg="add mod">
          <ac:chgData name="Luke Weighall" userId="c8abb4b0-702e-4875-aa1e-0883ef5dc9ac" providerId="ADAL" clId="{E680C605-7E16-9549-8E73-9A8884533CF5}" dt="2021-04-16T18:21:49.299" v="221" actId="13822"/>
          <ac:spMkLst>
            <pc:docMk/>
            <pc:sldMk cId="782960440" sldId="2076136851"/>
            <ac:spMk id="6" creationId="{4EA215B2-7249-2E4C-B21B-DB0DCA383FB5}"/>
          </ac:spMkLst>
        </pc:spChg>
        <pc:spChg chg="add mod">
          <ac:chgData name="Luke Weighall" userId="c8abb4b0-702e-4875-aa1e-0883ef5dc9ac" providerId="ADAL" clId="{E680C605-7E16-9549-8E73-9A8884533CF5}" dt="2021-04-16T18:21:53.013" v="222" actId="13822"/>
          <ac:spMkLst>
            <pc:docMk/>
            <pc:sldMk cId="782960440" sldId="2076136851"/>
            <ac:spMk id="7" creationId="{8FC34CC3-5214-F44D-87B7-1EF027933F7F}"/>
          </ac:spMkLst>
        </pc:spChg>
        <pc:spChg chg="add mod">
          <ac:chgData name="Luke Weighall" userId="c8abb4b0-702e-4875-aa1e-0883ef5dc9ac" providerId="ADAL" clId="{E680C605-7E16-9549-8E73-9A8884533CF5}" dt="2021-04-16T18:21:53.013" v="222" actId="13822"/>
          <ac:spMkLst>
            <pc:docMk/>
            <pc:sldMk cId="782960440" sldId="2076136851"/>
            <ac:spMk id="8" creationId="{E7866ACD-59C6-D347-AD6D-D625652E3261}"/>
          </ac:spMkLst>
        </pc:spChg>
        <pc:spChg chg="add mod">
          <ac:chgData name="Luke Weighall" userId="c8abb4b0-702e-4875-aa1e-0883ef5dc9ac" providerId="ADAL" clId="{E680C605-7E16-9549-8E73-9A8884533CF5}" dt="2021-04-16T18:22:07.698" v="225" actId="13822"/>
          <ac:spMkLst>
            <pc:docMk/>
            <pc:sldMk cId="782960440" sldId="2076136851"/>
            <ac:spMk id="9" creationId="{A5B1D5D3-174E-AA40-8856-D7E39F0A4862}"/>
          </ac:spMkLst>
        </pc:spChg>
        <pc:spChg chg="add mod">
          <ac:chgData name="Luke Weighall" userId="c8abb4b0-702e-4875-aa1e-0883ef5dc9ac" providerId="ADAL" clId="{E680C605-7E16-9549-8E73-9A8884533CF5}" dt="2021-04-16T17:57:53.822" v="116"/>
          <ac:spMkLst>
            <pc:docMk/>
            <pc:sldMk cId="782960440" sldId="2076136851"/>
            <ac:spMk id="10" creationId="{64A6B34E-96C1-604F-B8EC-4D2B14D30052}"/>
          </ac:spMkLst>
        </pc:spChg>
        <pc:spChg chg="add mod">
          <ac:chgData name="Luke Weighall" userId="c8abb4b0-702e-4875-aa1e-0883ef5dc9ac" providerId="ADAL" clId="{E680C605-7E16-9549-8E73-9A8884533CF5}" dt="2021-04-16T18:21:58.645" v="223" actId="13822"/>
          <ac:spMkLst>
            <pc:docMk/>
            <pc:sldMk cId="782960440" sldId="2076136851"/>
            <ac:spMk id="11" creationId="{966F8895-E878-8444-9223-3E0F567C8E00}"/>
          </ac:spMkLst>
        </pc:spChg>
        <pc:spChg chg="add mod">
          <ac:chgData name="Luke Weighall" userId="c8abb4b0-702e-4875-aa1e-0883ef5dc9ac" providerId="ADAL" clId="{E680C605-7E16-9549-8E73-9A8884533CF5}" dt="2021-04-16T18:21:58.645" v="223" actId="13822"/>
          <ac:spMkLst>
            <pc:docMk/>
            <pc:sldMk cId="782960440" sldId="2076136851"/>
            <ac:spMk id="12" creationId="{FBA0F481-CB0B-404D-8130-1DF09FB5FA71}"/>
          </ac:spMkLst>
        </pc:spChg>
        <pc:spChg chg="add mod">
          <ac:chgData name="Luke Weighall" userId="c8abb4b0-702e-4875-aa1e-0883ef5dc9ac" providerId="ADAL" clId="{E680C605-7E16-9549-8E73-9A8884533CF5}" dt="2021-04-16T18:22:07.698" v="225" actId="13822"/>
          <ac:spMkLst>
            <pc:docMk/>
            <pc:sldMk cId="782960440" sldId="2076136851"/>
            <ac:spMk id="13" creationId="{4252BB5C-B718-B147-B939-FEA133917A42}"/>
          </ac:spMkLst>
        </pc:spChg>
        <pc:spChg chg="add mod">
          <ac:chgData name="Luke Weighall" userId="c8abb4b0-702e-4875-aa1e-0883ef5dc9ac" providerId="ADAL" clId="{E680C605-7E16-9549-8E73-9A8884533CF5}" dt="2021-04-16T18:22:19.970" v="227" actId="13822"/>
          <ac:spMkLst>
            <pc:docMk/>
            <pc:sldMk cId="782960440" sldId="2076136851"/>
            <ac:spMk id="14" creationId="{8DD8EB1F-0426-1A48-95B7-AB7C670FE938}"/>
          </ac:spMkLst>
        </pc:spChg>
        <pc:spChg chg="add mod">
          <ac:chgData name="Luke Weighall" userId="c8abb4b0-702e-4875-aa1e-0883ef5dc9ac" providerId="ADAL" clId="{E680C605-7E16-9549-8E73-9A8884533CF5}" dt="2021-04-16T18:22:13.839" v="226" actId="13822"/>
          <ac:spMkLst>
            <pc:docMk/>
            <pc:sldMk cId="782960440" sldId="2076136851"/>
            <ac:spMk id="15" creationId="{5F2EC7B3-AA36-6E48-BDBD-48D96915826E}"/>
          </ac:spMkLst>
        </pc:spChg>
        <pc:spChg chg="add mod">
          <ac:chgData name="Luke Weighall" userId="c8abb4b0-702e-4875-aa1e-0883ef5dc9ac" providerId="ADAL" clId="{E680C605-7E16-9549-8E73-9A8884533CF5}" dt="2021-04-16T18:22:13.839" v="226" actId="13822"/>
          <ac:spMkLst>
            <pc:docMk/>
            <pc:sldMk cId="782960440" sldId="2076136851"/>
            <ac:spMk id="16" creationId="{BDD2A530-A38E-9F46-943B-71FBB5C8061D}"/>
          </ac:spMkLst>
        </pc:spChg>
        <pc:spChg chg="add mod">
          <ac:chgData name="Luke Weighall" userId="c8abb4b0-702e-4875-aa1e-0883ef5dc9ac" providerId="ADAL" clId="{E680C605-7E16-9549-8E73-9A8884533CF5}" dt="2021-04-16T17:57:53.822" v="116"/>
          <ac:spMkLst>
            <pc:docMk/>
            <pc:sldMk cId="782960440" sldId="2076136851"/>
            <ac:spMk id="17" creationId="{9A6A3E02-921B-1A4F-847A-D1A03FD9AF24}"/>
          </ac:spMkLst>
        </pc:spChg>
        <pc:spChg chg="add mod">
          <ac:chgData name="Luke Weighall" userId="c8abb4b0-702e-4875-aa1e-0883ef5dc9ac" providerId="ADAL" clId="{E680C605-7E16-9549-8E73-9A8884533CF5}" dt="2021-04-16T17:57:53.822" v="116"/>
          <ac:spMkLst>
            <pc:docMk/>
            <pc:sldMk cId="782960440" sldId="2076136851"/>
            <ac:spMk id="18" creationId="{40A96ABD-4054-0144-801F-C93502AA8DA7}"/>
          </ac:spMkLst>
        </pc:spChg>
        <pc:spChg chg="add mod">
          <ac:chgData name="Luke Weighall" userId="c8abb4b0-702e-4875-aa1e-0883ef5dc9ac" providerId="ADAL" clId="{E680C605-7E16-9549-8E73-9A8884533CF5}" dt="2021-04-16T17:57:53.822" v="116"/>
          <ac:spMkLst>
            <pc:docMk/>
            <pc:sldMk cId="782960440" sldId="2076136851"/>
            <ac:spMk id="19" creationId="{010F24D8-18FB-DB46-A7BD-C077AACC166F}"/>
          </ac:spMkLst>
        </pc:spChg>
        <pc:spChg chg="add mod">
          <ac:chgData name="Luke Weighall" userId="c8abb4b0-702e-4875-aa1e-0883ef5dc9ac" providerId="ADAL" clId="{E680C605-7E16-9549-8E73-9A8884533CF5}" dt="2021-04-16T18:22:02.904" v="224" actId="13822"/>
          <ac:spMkLst>
            <pc:docMk/>
            <pc:sldMk cId="782960440" sldId="2076136851"/>
            <ac:spMk id="20" creationId="{2C4576CB-64F6-2941-87FF-5D2E2533FE94}"/>
          </ac:spMkLst>
        </pc:spChg>
        <pc:spChg chg="add mod">
          <ac:chgData name="Luke Weighall" userId="c8abb4b0-702e-4875-aa1e-0883ef5dc9ac" providerId="ADAL" clId="{E680C605-7E16-9549-8E73-9A8884533CF5}" dt="2021-04-16T18:22:02.904" v="224" actId="13822"/>
          <ac:spMkLst>
            <pc:docMk/>
            <pc:sldMk cId="782960440" sldId="2076136851"/>
            <ac:spMk id="21" creationId="{0A2B5CC6-1189-DC44-BE5F-EC005F1F0012}"/>
          </ac:spMkLst>
        </pc:spChg>
      </pc:sldChg>
      <pc:sldChg chg="addSp delSp modSp add mod">
        <pc:chgData name="Luke Weighall" userId="c8abb4b0-702e-4875-aa1e-0883ef5dc9ac" providerId="ADAL" clId="{E680C605-7E16-9549-8E73-9A8884533CF5}" dt="2021-04-16T18:30:04.429" v="272" actId="13822"/>
        <pc:sldMkLst>
          <pc:docMk/>
          <pc:sldMk cId="274871909" sldId="2076136852"/>
        </pc:sldMkLst>
        <pc:spChg chg="add 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2" creationId="{0157F0E3-45C8-9E43-A764-A5249E315957}"/>
          </ac:spMkLst>
        </pc:spChg>
        <pc:spChg chg="add del mod">
          <ac:chgData name="Luke Weighall" userId="c8abb4b0-702e-4875-aa1e-0883ef5dc9ac" providerId="ADAL" clId="{E680C605-7E16-9549-8E73-9A8884533CF5}" dt="2021-04-16T18:29:26.994" v="269" actId="478"/>
          <ac:spMkLst>
            <pc:docMk/>
            <pc:sldMk cId="274871909" sldId="2076136852"/>
            <ac:spMk id="3" creationId="{F92485DA-B27C-DC4C-9E93-147774838B6D}"/>
          </ac:spMkLst>
        </pc:spChg>
        <pc:spChg chg="add del mod">
          <ac:chgData name="Luke Weighall" userId="c8abb4b0-702e-4875-aa1e-0883ef5dc9ac" providerId="ADAL" clId="{E680C605-7E16-9549-8E73-9A8884533CF5}" dt="2021-04-16T18:29:26.994" v="269" actId="478"/>
          <ac:spMkLst>
            <pc:docMk/>
            <pc:sldMk cId="274871909" sldId="2076136852"/>
            <ac:spMk id="4" creationId="{C230B22D-C180-4443-B98F-ADB93359EBFF}"/>
          </ac:spMkLst>
        </pc:spChg>
        <pc:spChg chg="add del mod">
          <ac:chgData name="Luke Weighall" userId="c8abb4b0-702e-4875-aa1e-0883ef5dc9ac" providerId="ADAL" clId="{E680C605-7E16-9549-8E73-9A8884533CF5}" dt="2021-04-16T18:29:26.994" v="269" actId="478"/>
          <ac:spMkLst>
            <pc:docMk/>
            <pc:sldMk cId="274871909" sldId="2076136852"/>
            <ac:spMk id="5" creationId="{5E17E3FB-D97F-4F46-8E7F-7673CDB68DBB}"/>
          </ac:spMkLst>
        </pc:spChg>
        <pc:spChg chg="add mod">
          <ac:chgData name="Luke Weighall" userId="c8abb4b0-702e-4875-aa1e-0883ef5dc9ac" providerId="ADAL" clId="{E680C605-7E16-9549-8E73-9A8884533CF5}" dt="2021-04-16T18:29:34.264" v="271" actId="13822"/>
          <ac:spMkLst>
            <pc:docMk/>
            <pc:sldMk cId="274871909" sldId="2076136852"/>
            <ac:spMk id="6" creationId="{5E41828D-A3B2-844E-99C3-A4CE362A1FF3}"/>
          </ac:spMkLst>
        </pc:spChg>
        <pc:spChg chg="add del mod">
          <ac:chgData name="Luke Weighall" userId="c8abb4b0-702e-4875-aa1e-0883ef5dc9ac" providerId="ADAL" clId="{E680C605-7E16-9549-8E73-9A8884533CF5}" dt="2021-04-16T18:29:26.994" v="269" actId="478"/>
          <ac:spMkLst>
            <pc:docMk/>
            <pc:sldMk cId="274871909" sldId="2076136852"/>
            <ac:spMk id="7" creationId="{D16B0DEE-1A9A-B44E-9DD8-E191C1FB6594}"/>
          </ac:spMkLst>
        </pc:spChg>
        <pc:spChg chg="add del mod">
          <ac:chgData name="Luke Weighall" userId="c8abb4b0-702e-4875-aa1e-0883ef5dc9ac" providerId="ADAL" clId="{E680C605-7E16-9549-8E73-9A8884533CF5}" dt="2021-04-16T18:29:26.994" v="269" actId="478"/>
          <ac:spMkLst>
            <pc:docMk/>
            <pc:sldMk cId="274871909" sldId="2076136852"/>
            <ac:spMk id="8" creationId="{A8146565-851C-7542-8738-6D4A4C88458A}"/>
          </ac:spMkLst>
        </pc:spChg>
        <pc:spChg chg="add 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9" creationId="{AA1A727C-4FDC-B743-85D6-1538CEC53F1C}"/>
          </ac:spMkLst>
        </pc:spChg>
        <pc:spChg chg="add 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10" creationId="{E3521C20-3F4D-3C4C-87D1-064CC4BE129A}"/>
          </ac:spMkLst>
        </pc:spChg>
        <pc:spChg chg="add 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11" creationId="{8FCF94E6-B9BB-CD44-B88F-5B839D36AE2B}"/>
          </ac:spMkLst>
        </pc:spChg>
        <pc:spChg chg="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13" creationId="{CAAF07B1-C1C9-CA40-8CB2-EAD94673C5EC}"/>
          </ac:spMkLst>
        </pc:spChg>
        <pc:spChg chg="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16" creationId="{F9ADEDC3-2480-3E41-8276-D91AB616014F}"/>
          </ac:spMkLst>
        </pc:spChg>
        <pc:spChg chg="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17" creationId="{7A317973-6DED-A44A-B90C-453C307D290C}"/>
          </ac:spMkLst>
        </pc:spChg>
        <pc:spChg chg="add 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18" creationId="{E8372E49-EF58-784C-8B7A-29716FDF0D7A}"/>
          </ac:spMkLst>
        </pc:spChg>
        <pc:spChg chg="add 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19" creationId="{3EBBB1F8-3A3F-F64F-9B2E-FE88811798DE}"/>
          </ac:spMkLst>
        </pc:spChg>
        <pc:spChg chg="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21" creationId="{9E6FCC98-DFB1-AF44-9E0D-DF721A54B53E}"/>
          </ac:spMkLst>
        </pc:spChg>
        <pc:spChg chg="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24" creationId="{68A7EC7B-3339-0D44-95E8-61D9DF73B25E}"/>
          </ac:spMkLst>
        </pc:spChg>
        <pc:spChg chg="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25" creationId="{F205A5C8-E00B-5C49-B1E7-1FA376924236}"/>
          </ac:spMkLst>
        </pc:spChg>
        <pc:spChg chg="add mod">
          <ac:chgData name="Luke Weighall" userId="c8abb4b0-702e-4875-aa1e-0883ef5dc9ac" providerId="ADAL" clId="{E680C605-7E16-9549-8E73-9A8884533CF5}" dt="2021-04-16T18:30:04.429" v="272" actId="13822"/>
          <ac:spMkLst>
            <pc:docMk/>
            <pc:sldMk cId="274871909" sldId="2076136852"/>
            <ac:spMk id="26" creationId="{65CF5C34-9E12-944D-9793-D2DC0C43CF84}"/>
          </ac:spMkLst>
        </pc:spChg>
        <pc:spChg chg="add 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27" creationId="{7B616268-39AB-F249-84F3-C6620F0D6FE5}"/>
          </ac:spMkLst>
        </pc:spChg>
        <pc:spChg chg="add 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28" creationId="{4828F6A2-822F-5641-9F8C-FFAC3B80A0D7}"/>
          </ac:spMkLst>
        </pc:spChg>
        <pc:spChg chg="add 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29" creationId="{3E70E9B3-0A94-924A-8D70-C5D56EDAFD74}"/>
          </ac:spMkLst>
        </pc:spChg>
        <pc:spChg chg="add 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30" creationId="{57F3B385-ABA8-ED4E-8540-A5EAF947DC47}"/>
          </ac:spMkLst>
        </pc:spChg>
        <pc:spChg chg="add 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31" creationId="{22F3A3F4-B36D-6E4A-B0D9-DA22DE2516D6}"/>
          </ac:spMkLst>
        </pc:spChg>
        <pc:spChg chg="add 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32" creationId="{4AB49C96-A251-F245-8833-CF7BEEBDCDEA}"/>
          </ac:spMkLst>
        </pc:spChg>
        <pc:spChg chg="add 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34" creationId="{76E892D4-26BF-6D4C-89C9-A18546F4F850}"/>
          </ac:spMkLst>
        </pc:spChg>
        <pc:spChg chg="add 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35" creationId="{DEBA5EA9-7043-0F49-B77A-36C0BE9AC3A1}"/>
          </ac:spMkLst>
        </pc:spChg>
        <pc:spChg chg="add 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36" creationId="{6FA3A87E-6890-0545-8B76-C8B6BF8379A3}"/>
          </ac:spMkLst>
        </pc:spChg>
        <pc:spChg chg="add 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37" creationId="{DB8EF114-D2D3-D64C-B926-F74686678942}"/>
          </ac:spMkLst>
        </pc:spChg>
        <pc:spChg chg="add 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39" creationId="{48665366-A8FB-9A44-A3C2-FC7FC4ED7785}"/>
          </ac:spMkLst>
        </pc:spChg>
        <pc:spChg chg="add mod">
          <ac:chgData name="Luke Weighall" userId="c8abb4b0-702e-4875-aa1e-0883ef5dc9ac" providerId="ADAL" clId="{E680C605-7E16-9549-8E73-9A8884533CF5}" dt="2021-04-16T17:58:58.802" v="127"/>
          <ac:spMkLst>
            <pc:docMk/>
            <pc:sldMk cId="274871909" sldId="2076136852"/>
            <ac:spMk id="40" creationId="{95BA97F7-4441-3542-B132-D3E9039CC1CB}"/>
          </ac:spMkLst>
        </pc:spChg>
        <pc:spChg chg="add mod">
          <ac:chgData name="Luke Weighall" userId="c8abb4b0-702e-4875-aa1e-0883ef5dc9ac" providerId="ADAL" clId="{E680C605-7E16-9549-8E73-9A8884533CF5}" dt="2021-04-16T18:29:27.777" v="270"/>
          <ac:spMkLst>
            <pc:docMk/>
            <pc:sldMk cId="274871909" sldId="2076136852"/>
            <ac:spMk id="41" creationId="{1EF72317-BFF0-184F-A5D2-65AFFEF5B7DB}"/>
          </ac:spMkLst>
        </pc:spChg>
        <pc:spChg chg="add mod">
          <ac:chgData name="Luke Weighall" userId="c8abb4b0-702e-4875-aa1e-0883ef5dc9ac" providerId="ADAL" clId="{E680C605-7E16-9549-8E73-9A8884533CF5}" dt="2021-04-16T18:29:27.777" v="270"/>
          <ac:spMkLst>
            <pc:docMk/>
            <pc:sldMk cId="274871909" sldId="2076136852"/>
            <ac:spMk id="42" creationId="{5D0C0322-BFA9-6B43-8B1A-77A8E55B6D34}"/>
          </ac:spMkLst>
        </pc:spChg>
        <pc:spChg chg="add mod">
          <ac:chgData name="Luke Weighall" userId="c8abb4b0-702e-4875-aa1e-0883ef5dc9ac" providerId="ADAL" clId="{E680C605-7E16-9549-8E73-9A8884533CF5}" dt="2021-04-16T18:29:27.777" v="270"/>
          <ac:spMkLst>
            <pc:docMk/>
            <pc:sldMk cId="274871909" sldId="2076136852"/>
            <ac:spMk id="43" creationId="{159EDF9F-A17B-724F-B62C-13212463C678}"/>
          </ac:spMkLst>
        </pc:spChg>
        <pc:spChg chg="add mod">
          <ac:chgData name="Luke Weighall" userId="c8abb4b0-702e-4875-aa1e-0883ef5dc9ac" providerId="ADAL" clId="{E680C605-7E16-9549-8E73-9A8884533CF5}" dt="2021-04-16T18:29:27.777" v="270"/>
          <ac:spMkLst>
            <pc:docMk/>
            <pc:sldMk cId="274871909" sldId="2076136852"/>
            <ac:spMk id="44" creationId="{62327D7F-6511-584D-89C2-FAAC280C3192}"/>
          </ac:spMkLst>
        </pc:spChg>
        <pc:spChg chg="add mod">
          <ac:chgData name="Luke Weighall" userId="c8abb4b0-702e-4875-aa1e-0883ef5dc9ac" providerId="ADAL" clId="{E680C605-7E16-9549-8E73-9A8884533CF5}" dt="2021-04-16T18:29:27.777" v="270"/>
          <ac:spMkLst>
            <pc:docMk/>
            <pc:sldMk cId="274871909" sldId="2076136852"/>
            <ac:spMk id="45" creationId="{CA46A0BE-85DC-BB4E-8CBA-043D0A1FF006}"/>
          </ac:spMkLst>
        </pc:spChg>
        <pc:grpChg chg="add mod">
          <ac:chgData name="Luke Weighall" userId="c8abb4b0-702e-4875-aa1e-0883ef5dc9ac" providerId="ADAL" clId="{E680C605-7E16-9549-8E73-9A8884533CF5}" dt="2021-04-16T17:58:58.802" v="127"/>
          <ac:grpSpMkLst>
            <pc:docMk/>
            <pc:sldMk cId="274871909" sldId="2076136852"/>
            <ac:grpSpMk id="12" creationId="{EF2519C1-0C79-5941-8E96-ACF99A2E99C7}"/>
          </ac:grpSpMkLst>
        </pc:grpChg>
        <pc:grpChg chg="add mod">
          <ac:chgData name="Luke Weighall" userId="c8abb4b0-702e-4875-aa1e-0883ef5dc9ac" providerId="ADAL" clId="{E680C605-7E16-9549-8E73-9A8884533CF5}" dt="2021-04-16T17:58:58.802" v="127"/>
          <ac:grpSpMkLst>
            <pc:docMk/>
            <pc:sldMk cId="274871909" sldId="2076136852"/>
            <ac:grpSpMk id="20" creationId="{3D9B5DBA-C7CB-2445-A206-7082777B3D78}"/>
          </ac:grpSpMkLst>
        </pc:grpChg>
        <pc:picChg chg="mod">
          <ac:chgData name="Luke Weighall" userId="c8abb4b0-702e-4875-aa1e-0883ef5dc9ac" providerId="ADAL" clId="{E680C605-7E16-9549-8E73-9A8884533CF5}" dt="2021-04-16T17:58:58.802" v="127"/>
          <ac:picMkLst>
            <pc:docMk/>
            <pc:sldMk cId="274871909" sldId="2076136852"/>
            <ac:picMk id="14" creationId="{3B7766AF-5EC3-3E47-A97C-B49984D712EC}"/>
          </ac:picMkLst>
        </pc:picChg>
        <pc:picChg chg="mod">
          <ac:chgData name="Luke Weighall" userId="c8abb4b0-702e-4875-aa1e-0883ef5dc9ac" providerId="ADAL" clId="{E680C605-7E16-9549-8E73-9A8884533CF5}" dt="2021-04-16T17:58:58.802" v="127"/>
          <ac:picMkLst>
            <pc:docMk/>
            <pc:sldMk cId="274871909" sldId="2076136852"/>
            <ac:picMk id="15" creationId="{F6E80965-E4A2-7641-B541-C09247018DE1}"/>
          </ac:picMkLst>
        </pc:picChg>
        <pc:picChg chg="mod">
          <ac:chgData name="Luke Weighall" userId="c8abb4b0-702e-4875-aa1e-0883ef5dc9ac" providerId="ADAL" clId="{E680C605-7E16-9549-8E73-9A8884533CF5}" dt="2021-04-16T17:58:58.802" v="127"/>
          <ac:picMkLst>
            <pc:docMk/>
            <pc:sldMk cId="274871909" sldId="2076136852"/>
            <ac:picMk id="22" creationId="{33F4D725-1C72-7647-A269-436732D28E19}"/>
          </ac:picMkLst>
        </pc:picChg>
        <pc:picChg chg="mod">
          <ac:chgData name="Luke Weighall" userId="c8abb4b0-702e-4875-aa1e-0883ef5dc9ac" providerId="ADAL" clId="{E680C605-7E16-9549-8E73-9A8884533CF5}" dt="2021-04-16T17:58:58.802" v="127"/>
          <ac:picMkLst>
            <pc:docMk/>
            <pc:sldMk cId="274871909" sldId="2076136852"/>
            <ac:picMk id="23" creationId="{BE948DB6-6C0B-2E44-8AA2-4BBE915DF8DC}"/>
          </ac:picMkLst>
        </pc:picChg>
        <pc:picChg chg="add mod">
          <ac:chgData name="Luke Weighall" userId="c8abb4b0-702e-4875-aa1e-0883ef5dc9ac" providerId="ADAL" clId="{E680C605-7E16-9549-8E73-9A8884533CF5}" dt="2021-04-16T17:58:58.802" v="127"/>
          <ac:picMkLst>
            <pc:docMk/>
            <pc:sldMk cId="274871909" sldId="2076136852"/>
            <ac:picMk id="33" creationId="{FA312335-5256-B64A-B4FA-98D8FB765317}"/>
          </ac:picMkLst>
        </pc:picChg>
        <pc:picChg chg="add mod">
          <ac:chgData name="Luke Weighall" userId="c8abb4b0-702e-4875-aa1e-0883ef5dc9ac" providerId="ADAL" clId="{E680C605-7E16-9549-8E73-9A8884533CF5}" dt="2021-04-16T17:58:58.802" v="127"/>
          <ac:picMkLst>
            <pc:docMk/>
            <pc:sldMk cId="274871909" sldId="2076136852"/>
            <ac:picMk id="38" creationId="{D77F13E3-FABA-D647-85FB-598B38C08CC2}"/>
          </ac:picMkLst>
        </pc:picChg>
      </pc:sldChg>
      <pc:sldChg chg="addSp modSp add mod">
        <pc:chgData name="Luke Weighall" userId="c8abb4b0-702e-4875-aa1e-0883ef5dc9ac" providerId="ADAL" clId="{E680C605-7E16-9549-8E73-9A8884533CF5}" dt="2021-04-16T18:05:46.106" v="161" actId="207"/>
        <pc:sldMkLst>
          <pc:docMk/>
          <pc:sldMk cId="4262247651" sldId="2076136853"/>
        </pc:sldMkLst>
        <pc:spChg chg="add mod">
          <ac:chgData name="Luke Weighall" userId="c8abb4b0-702e-4875-aa1e-0883ef5dc9ac" providerId="ADAL" clId="{E680C605-7E16-9549-8E73-9A8884533CF5}" dt="2021-04-16T17:59:04.191" v="128"/>
          <ac:spMkLst>
            <pc:docMk/>
            <pc:sldMk cId="4262247651" sldId="2076136853"/>
            <ac:spMk id="2" creationId="{71C8E2C0-7A9E-D24F-BE6D-B745E625F7C3}"/>
          </ac:spMkLst>
        </pc:spChg>
        <pc:spChg chg="add mod">
          <ac:chgData name="Luke Weighall" userId="c8abb4b0-702e-4875-aa1e-0883ef5dc9ac" providerId="ADAL" clId="{E680C605-7E16-9549-8E73-9A8884533CF5}" dt="2021-04-16T18:05:46.106" v="161" actId="207"/>
          <ac:spMkLst>
            <pc:docMk/>
            <pc:sldMk cId="4262247651" sldId="2076136853"/>
            <ac:spMk id="3" creationId="{B69E4371-22DB-6C46-A86A-B5C4CBEFC711}"/>
          </ac:spMkLst>
        </pc:spChg>
        <pc:picChg chg="add mod">
          <ac:chgData name="Luke Weighall" userId="c8abb4b0-702e-4875-aa1e-0883ef5dc9ac" providerId="ADAL" clId="{E680C605-7E16-9549-8E73-9A8884533CF5}" dt="2021-04-16T17:59:04.191" v="128"/>
          <ac:picMkLst>
            <pc:docMk/>
            <pc:sldMk cId="4262247651" sldId="2076136853"/>
            <ac:picMk id="4" creationId="{C79B5F8E-5843-4F43-8270-62E59D318B99}"/>
          </ac:picMkLst>
        </pc:picChg>
        <pc:picChg chg="add mod">
          <ac:chgData name="Luke Weighall" userId="c8abb4b0-702e-4875-aa1e-0883ef5dc9ac" providerId="ADAL" clId="{E680C605-7E16-9549-8E73-9A8884533CF5}" dt="2021-04-16T17:59:04.191" v="128"/>
          <ac:picMkLst>
            <pc:docMk/>
            <pc:sldMk cId="4262247651" sldId="2076136853"/>
            <ac:picMk id="5" creationId="{89DBD0D5-ACD1-F24F-B59F-6C18EF13351C}"/>
          </ac:picMkLst>
        </pc:picChg>
      </pc:sldChg>
      <pc:sldChg chg="addSp modSp add mod">
        <pc:chgData name="Luke Weighall" userId="c8abb4b0-702e-4875-aa1e-0883ef5dc9ac" providerId="ADAL" clId="{E680C605-7E16-9549-8E73-9A8884533CF5}" dt="2021-04-16T18:30:15.056" v="273" actId="13822"/>
        <pc:sldMkLst>
          <pc:docMk/>
          <pc:sldMk cId="32738413" sldId="2076136854"/>
        </pc:sldMkLst>
        <pc:spChg chg="add mod">
          <ac:chgData name="Luke Weighall" userId="c8abb4b0-702e-4875-aa1e-0883ef5dc9ac" providerId="ADAL" clId="{E680C605-7E16-9549-8E73-9A8884533CF5}" dt="2021-04-16T17:59:10.157" v="129"/>
          <ac:spMkLst>
            <pc:docMk/>
            <pc:sldMk cId="32738413" sldId="2076136854"/>
            <ac:spMk id="2" creationId="{40FB7DB7-C261-5D45-AEB9-45ABBAAC7E54}"/>
          </ac:spMkLst>
        </pc:spChg>
        <pc:spChg chg="add mod">
          <ac:chgData name="Luke Weighall" userId="c8abb4b0-702e-4875-aa1e-0883ef5dc9ac" providerId="ADAL" clId="{E680C605-7E16-9549-8E73-9A8884533CF5}" dt="2021-04-16T18:30:15.056" v="273" actId="13822"/>
          <ac:spMkLst>
            <pc:docMk/>
            <pc:sldMk cId="32738413" sldId="2076136854"/>
            <ac:spMk id="3" creationId="{775FB80D-71FF-5F46-B845-BC2FF61D493D}"/>
          </ac:spMkLst>
        </pc:spChg>
        <pc:spChg chg="add mod">
          <ac:chgData name="Luke Weighall" userId="c8abb4b0-702e-4875-aa1e-0883ef5dc9ac" providerId="ADAL" clId="{E680C605-7E16-9549-8E73-9A8884533CF5}" dt="2021-04-16T18:05:35.988" v="160" actId="207"/>
          <ac:spMkLst>
            <pc:docMk/>
            <pc:sldMk cId="32738413" sldId="2076136854"/>
            <ac:spMk id="4" creationId="{83095603-45C0-1149-872D-2347CA48BA4A}"/>
          </ac:spMkLst>
        </pc:spChg>
        <pc:picChg chg="add mod">
          <ac:chgData name="Luke Weighall" userId="c8abb4b0-702e-4875-aa1e-0883ef5dc9ac" providerId="ADAL" clId="{E680C605-7E16-9549-8E73-9A8884533CF5}" dt="2021-04-16T17:59:10.157" v="129"/>
          <ac:picMkLst>
            <pc:docMk/>
            <pc:sldMk cId="32738413" sldId="2076136854"/>
            <ac:picMk id="5" creationId="{75410BAF-7CBA-6548-AA06-CD4FD6D1AB06}"/>
          </ac:picMkLst>
        </pc:picChg>
      </pc:sldChg>
      <pc:sldChg chg="addSp delSp modSp add mod">
        <pc:chgData name="Luke Weighall" userId="c8abb4b0-702e-4875-aa1e-0883ef5dc9ac" providerId="ADAL" clId="{E680C605-7E16-9549-8E73-9A8884533CF5}" dt="2021-04-16T18:30:23.284" v="274" actId="13822"/>
        <pc:sldMkLst>
          <pc:docMk/>
          <pc:sldMk cId="3753302329" sldId="2076136855"/>
        </pc:sldMkLst>
        <pc:spChg chg="add del mod">
          <ac:chgData name="Luke Weighall" userId="c8abb4b0-702e-4875-aa1e-0883ef5dc9ac" providerId="ADAL" clId="{E680C605-7E16-9549-8E73-9A8884533CF5}" dt="2021-04-16T17:59:19.758" v="131"/>
          <ac:spMkLst>
            <pc:docMk/>
            <pc:sldMk cId="3753302329" sldId="2076136855"/>
            <ac:spMk id="2" creationId="{236019CA-7322-9142-9DA7-DFC2BCE6E098}"/>
          </ac:spMkLst>
        </pc:spChg>
        <pc:spChg chg="add mod">
          <ac:chgData name="Luke Weighall" userId="c8abb4b0-702e-4875-aa1e-0883ef5dc9ac" providerId="ADAL" clId="{E680C605-7E16-9549-8E73-9A8884533CF5}" dt="2021-04-16T17:59:23.598" v="132"/>
          <ac:spMkLst>
            <pc:docMk/>
            <pc:sldMk cId="3753302329" sldId="2076136855"/>
            <ac:spMk id="3" creationId="{144397E9-2E88-A548-8623-2292DDBCB75F}"/>
          </ac:spMkLst>
        </pc:spChg>
        <pc:spChg chg="add mod">
          <ac:chgData name="Luke Weighall" userId="c8abb4b0-702e-4875-aa1e-0883ef5dc9ac" providerId="ADAL" clId="{E680C605-7E16-9549-8E73-9A8884533CF5}" dt="2021-04-16T18:30:23.284" v="274" actId="13822"/>
          <ac:spMkLst>
            <pc:docMk/>
            <pc:sldMk cId="3753302329" sldId="2076136855"/>
            <ac:spMk id="4" creationId="{1C99B7AE-C5E4-BC40-89B4-A2AAA19A31B5}"/>
          </ac:spMkLst>
        </pc:spChg>
        <pc:spChg chg="add mod">
          <ac:chgData name="Luke Weighall" userId="c8abb4b0-702e-4875-aa1e-0883ef5dc9ac" providerId="ADAL" clId="{E680C605-7E16-9549-8E73-9A8884533CF5}" dt="2021-04-16T18:02:00.831" v="141" actId="207"/>
          <ac:spMkLst>
            <pc:docMk/>
            <pc:sldMk cId="3753302329" sldId="2076136855"/>
            <ac:spMk id="5" creationId="{C609CC20-06F2-7C4B-B9F3-A1026ABF392E}"/>
          </ac:spMkLst>
        </pc:spChg>
        <pc:picChg chg="add mod">
          <ac:chgData name="Luke Weighall" userId="c8abb4b0-702e-4875-aa1e-0883ef5dc9ac" providerId="ADAL" clId="{E680C605-7E16-9549-8E73-9A8884533CF5}" dt="2021-04-16T17:59:23.598" v="132"/>
          <ac:picMkLst>
            <pc:docMk/>
            <pc:sldMk cId="3753302329" sldId="2076136855"/>
            <ac:picMk id="6" creationId="{36E987DD-064C-C143-BF6F-7BAC365C44CD}"/>
          </ac:picMkLst>
        </pc:picChg>
      </pc:sldChg>
      <pc:sldChg chg="addSp modSp add">
        <pc:chgData name="Luke Weighall" userId="c8abb4b0-702e-4875-aa1e-0883ef5dc9ac" providerId="ADAL" clId="{E680C605-7E16-9549-8E73-9A8884533CF5}" dt="2021-04-16T17:59:31.853" v="133"/>
        <pc:sldMkLst>
          <pc:docMk/>
          <pc:sldMk cId="3566259613" sldId="2076136856"/>
        </pc:sldMkLst>
        <pc:spChg chg="add mod">
          <ac:chgData name="Luke Weighall" userId="c8abb4b0-702e-4875-aa1e-0883ef5dc9ac" providerId="ADAL" clId="{E680C605-7E16-9549-8E73-9A8884533CF5}" dt="2021-04-16T17:59:31.853" v="133"/>
          <ac:spMkLst>
            <pc:docMk/>
            <pc:sldMk cId="3566259613" sldId="2076136856"/>
            <ac:spMk id="2" creationId="{C1093450-0750-8A4A-9F02-D97A001210DE}"/>
          </ac:spMkLst>
        </pc:spChg>
        <pc:spChg chg="add mod">
          <ac:chgData name="Luke Weighall" userId="c8abb4b0-702e-4875-aa1e-0883ef5dc9ac" providerId="ADAL" clId="{E680C605-7E16-9549-8E73-9A8884533CF5}" dt="2021-04-16T17:59:31.853" v="133"/>
          <ac:spMkLst>
            <pc:docMk/>
            <pc:sldMk cId="3566259613" sldId="2076136856"/>
            <ac:spMk id="3" creationId="{8372DEFD-FC8D-714C-97EF-3A6AEB665DC2}"/>
          </ac:spMkLst>
        </pc:spChg>
        <pc:picChg chg="add mod">
          <ac:chgData name="Luke Weighall" userId="c8abb4b0-702e-4875-aa1e-0883ef5dc9ac" providerId="ADAL" clId="{E680C605-7E16-9549-8E73-9A8884533CF5}" dt="2021-04-16T17:59:31.853" v="133"/>
          <ac:picMkLst>
            <pc:docMk/>
            <pc:sldMk cId="3566259613" sldId="2076136856"/>
            <ac:picMk id="4" creationId="{8B68A409-B2CC-AF43-A674-156F5B98E17E}"/>
          </ac:picMkLst>
        </pc:picChg>
        <pc:picChg chg="add mod">
          <ac:chgData name="Luke Weighall" userId="c8abb4b0-702e-4875-aa1e-0883ef5dc9ac" providerId="ADAL" clId="{E680C605-7E16-9549-8E73-9A8884533CF5}" dt="2021-04-16T17:59:31.853" v="133"/>
          <ac:picMkLst>
            <pc:docMk/>
            <pc:sldMk cId="3566259613" sldId="2076136856"/>
            <ac:picMk id="5" creationId="{94CD5401-CD9E-A141-89BC-A9ED060F698A}"/>
          </ac:picMkLst>
        </pc:picChg>
        <pc:picChg chg="add mod">
          <ac:chgData name="Luke Weighall" userId="c8abb4b0-702e-4875-aa1e-0883ef5dc9ac" providerId="ADAL" clId="{E680C605-7E16-9549-8E73-9A8884533CF5}" dt="2021-04-16T17:59:31.853" v="133"/>
          <ac:picMkLst>
            <pc:docMk/>
            <pc:sldMk cId="3566259613" sldId="2076136856"/>
            <ac:picMk id="6" creationId="{492B89D7-9553-2B4D-B325-42BA84F8C684}"/>
          </ac:picMkLst>
        </pc:picChg>
        <pc:picChg chg="add mod">
          <ac:chgData name="Luke Weighall" userId="c8abb4b0-702e-4875-aa1e-0883ef5dc9ac" providerId="ADAL" clId="{E680C605-7E16-9549-8E73-9A8884533CF5}" dt="2021-04-16T17:59:31.853" v="133"/>
          <ac:picMkLst>
            <pc:docMk/>
            <pc:sldMk cId="3566259613" sldId="2076136856"/>
            <ac:picMk id="7" creationId="{2AA8EEE4-7D0A-AF49-BAB7-352118F68988}"/>
          </ac:picMkLst>
        </pc:picChg>
      </pc:sldChg>
      <pc:sldChg chg="addSp modSp add">
        <pc:chgData name="Luke Weighall" userId="c8abb4b0-702e-4875-aa1e-0883ef5dc9ac" providerId="ADAL" clId="{E680C605-7E16-9549-8E73-9A8884533CF5}" dt="2021-04-16T17:59:36.733" v="134"/>
        <pc:sldMkLst>
          <pc:docMk/>
          <pc:sldMk cId="1213316835" sldId="2076136857"/>
        </pc:sldMkLst>
        <pc:spChg chg="add mod">
          <ac:chgData name="Luke Weighall" userId="c8abb4b0-702e-4875-aa1e-0883ef5dc9ac" providerId="ADAL" clId="{E680C605-7E16-9549-8E73-9A8884533CF5}" dt="2021-04-16T17:59:36.733" v="134"/>
          <ac:spMkLst>
            <pc:docMk/>
            <pc:sldMk cId="1213316835" sldId="2076136857"/>
            <ac:spMk id="2" creationId="{93A8E0DA-3C91-5847-9C49-11AD76CFA36C}"/>
          </ac:spMkLst>
        </pc:spChg>
        <pc:spChg chg="add mod">
          <ac:chgData name="Luke Weighall" userId="c8abb4b0-702e-4875-aa1e-0883ef5dc9ac" providerId="ADAL" clId="{E680C605-7E16-9549-8E73-9A8884533CF5}" dt="2021-04-16T17:59:36.733" v="134"/>
          <ac:spMkLst>
            <pc:docMk/>
            <pc:sldMk cId="1213316835" sldId="2076136857"/>
            <ac:spMk id="3" creationId="{26309C8D-ADB1-0C47-8917-E1E1EE1E1811}"/>
          </ac:spMkLst>
        </pc:spChg>
        <pc:picChg chg="add mod">
          <ac:chgData name="Luke Weighall" userId="c8abb4b0-702e-4875-aa1e-0883ef5dc9ac" providerId="ADAL" clId="{E680C605-7E16-9549-8E73-9A8884533CF5}" dt="2021-04-16T17:59:36.733" v="134"/>
          <ac:picMkLst>
            <pc:docMk/>
            <pc:sldMk cId="1213316835" sldId="2076136857"/>
            <ac:picMk id="4" creationId="{DD17CF8C-8260-694F-9C25-DC9E2A2D575B}"/>
          </ac:picMkLst>
        </pc:picChg>
        <pc:picChg chg="add mod">
          <ac:chgData name="Luke Weighall" userId="c8abb4b0-702e-4875-aa1e-0883ef5dc9ac" providerId="ADAL" clId="{E680C605-7E16-9549-8E73-9A8884533CF5}" dt="2021-04-16T17:59:36.733" v="134"/>
          <ac:picMkLst>
            <pc:docMk/>
            <pc:sldMk cId="1213316835" sldId="2076136857"/>
            <ac:picMk id="5" creationId="{327BDF1B-B806-5947-8559-23B42B7E77D9}"/>
          </ac:picMkLst>
        </pc:picChg>
      </pc:sldChg>
      <pc:sldChg chg="addSp modSp add">
        <pc:chgData name="Luke Weighall" userId="c8abb4b0-702e-4875-aa1e-0883ef5dc9ac" providerId="ADAL" clId="{E680C605-7E16-9549-8E73-9A8884533CF5}" dt="2021-04-16T17:59:47.800" v="135"/>
        <pc:sldMkLst>
          <pc:docMk/>
          <pc:sldMk cId="2541577588" sldId="2076136858"/>
        </pc:sldMkLst>
        <pc:spChg chg="add mod">
          <ac:chgData name="Luke Weighall" userId="c8abb4b0-702e-4875-aa1e-0883ef5dc9ac" providerId="ADAL" clId="{E680C605-7E16-9549-8E73-9A8884533CF5}" dt="2021-04-16T17:59:47.800" v="135"/>
          <ac:spMkLst>
            <pc:docMk/>
            <pc:sldMk cId="2541577588" sldId="2076136858"/>
            <ac:spMk id="3" creationId="{B7B8B43B-4ACB-C04C-9C32-C295592C0400}"/>
          </ac:spMkLst>
        </pc:spChg>
        <pc:spChg chg="add mod">
          <ac:chgData name="Luke Weighall" userId="c8abb4b0-702e-4875-aa1e-0883ef5dc9ac" providerId="ADAL" clId="{E680C605-7E16-9549-8E73-9A8884533CF5}" dt="2021-04-16T17:59:47.800" v="135"/>
          <ac:spMkLst>
            <pc:docMk/>
            <pc:sldMk cId="2541577588" sldId="2076136858"/>
            <ac:spMk id="4" creationId="{A7B19C9D-9105-0E4F-80ED-5D77562B2CD4}"/>
          </ac:spMkLst>
        </pc:spChg>
        <pc:picChg chg="add mod">
          <ac:chgData name="Luke Weighall" userId="c8abb4b0-702e-4875-aa1e-0883ef5dc9ac" providerId="ADAL" clId="{E680C605-7E16-9549-8E73-9A8884533CF5}" dt="2021-04-16T17:59:47.800" v="135"/>
          <ac:picMkLst>
            <pc:docMk/>
            <pc:sldMk cId="2541577588" sldId="2076136858"/>
            <ac:picMk id="2" creationId="{237E2044-3E81-0D4E-91BD-FD4745E4A41D}"/>
          </ac:picMkLst>
        </pc:picChg>
        <pc:picChg chg="add mod">
          <ac:chgData name="Luke Weighall" userId="c8abb4b0-702e-4875-aa1e-0883ef5dc9ac" providerId="ADAL" clId="{E680C605-7E16-9549-8E73-9A8884533CF5}" dt="2021-04-16T17:59:47.800" v="135"/>
          <ac:picMkLst>
            <pc:docMk/>
            <pc:sldMk cId="2541577588" sldId="2076136858"/>
            <ac:picMk id="5" creationId="{58CE6451-96A3-D44A-A820-F28ABB816800}"/>
          </ac:picMkLst>
        </pc:picChg>
      </pc:sldChg>
      <pc:sldChg chg="addSp modSp add mod">
        <pc:chgData name="Luke Weighall" userId="c8abb4b0-702e-4875-aa1e-0883ef5dc9ac" providerId="ADAL" clId="{E680C605-7E16-9549-8E73-9A8884533CF5}" dt="2021-04-16T18:05:07.729" v="158" actId="692"/>
        <pc:sldMkLst>
          <pc:docMk/>
          <pc:sldMk cId="3235388783" sldId="2076136859"/>
        </pc:sldMkLst>
        <pc:spChg chg="add mod">
          <ac:chgData name="Luke Weighall" userId="c8abb4b0-702e-4875-aa1e-0883ef5dc9ac" providerId="ADAL" clId="{E680C605-7E16-9549-8E73-9A8884533CF5}" dt="2021-04-16T17:59:59.067" v="136"/>
          <ac:spMkLst>
            <pc:docMk/>
            <pc:sldMk cId="3235388783" sldId="2076136859"/>
            <ac:spMk id="2" creationId="{EA010439-02CE-C349-8556-48D96872CFBD}"/>
          </ac:spMkLst>
        </pc:spChg>
        <pc:spChg chg="add mod">
          <ac:chgData name="Luke Weighall" userId="c8abb4b0-702e-4875-aa1e-0883ef5dc9ac" providerId="ADAL" clId="{E680C605-7E16-9549-8E73-9A8884533CF5}" dt="2021-04-16T18:04:46.749" v="157" actId="13822"/>
          <ac:spMkLst>
            <pc:docMk/>
            <pc:sldMk cId="3235388783" sldId="2076136859"/>
            <ac:spMk id="3" creationId="{B01DCCD6-0D97-6349-8CC1-101AAF0F9A44}"/>
          </ac:spMkLst>
        </pc:spChg>
        <pc:spChg chg="add mod">
          <ac:chgData name="Luke Weighall" userId="c8abb4b0-702e-4875-aa1e-0883ef5dc9ac" providerId="ADAL" clId="{E680C605-7E16-9549-8E73-9A8884533CF5}" dt="2021-04-16T17:59:59.067" v="136"/>
          <ac:spMkLst>
            <pc:docMk/>
            <pc:sldMk cId="3235388783" sldId="2076136859"/>
            <ac:spMk id="4" creationId="{DBFEEDCF-8520-D14A-9127-76712E85FD12}"/>
          </ac:spMkLst>
        </pc:spChg>
        <pc:spChg chg="add mod">
          <ac:chgData name="Luke Weighall" userId="c8abb4b0-702e-4875-aa1e-0883ef5dc9ac" providerId="ADAL" clId="{E680C605-7E16-9549-8E73-9A8884533CF5}" dt="2021-04-16T17:59:59.067" v="136"/>
          <ac:spMkLst>
            <pc:docMk/>
            <pc:sldMk cId="3235388783" sldId="2076136859"/>
            <ac:spMk id="5" creationId="{6C15A8A9-7333-6544-AA5E-64FEC7F82087}"/>
          </ac:spMkLst>
        </pc:spChg>
        <pc:spChg chg="add mod">
          <ac:chgData name="Luke Weighall" userId="c8abb4b0-702e-4875-aa1e-0883ef5dc9ac" providerId="ADAL" clId="{E680C605-7E16-9549-8E73-9A8884533CF5}" dt="2021-04-16T17:59:59.067" v="136"/>
          <ac:spMkLst>
            <pc:docMk/>
            <pc:sldMk cId="3235388783" sldId="2076136859"/>
            <ac:spMk id="6" creationId="{3BBE9EDC-3C09-A445-8317-C412874679BE}"/>
          </ac:spMkLst>
        </pc:spChg>
        <pc:spChg chg="add mod">
          <ac:chgData name="Luke Weighall" userId="c8abb4b0-702e-4875-aa1e-0883ef5dc9ac" providerId="ADAL" clId="{E680C605-7E16-9549-8E73-9A8884533CF5}" dt="2021-04-16T17:59:59.067" v="136"/>
          <ac:spMkLst>
            <pc:docMk/>
            <pc:sldMk cId="3235388783" sldId="2076136859"/>
            <ac:spMk id="10" creationId="{618DE394-7DC7-A54C-BBB8-333EBFD07C19}"/>
          </ac:spMkLst>
        </pc:spChg>
        <pc:spChg chg="add mod">
          <ac:chgData name="Luke Weighall" userId="c8abb4b0-702e-4875-aa1e-0883ef5dc9ac" providerId="ADAL" clId="{E680C605-7E16-9549-8E73-9A8884533CF5}" dt="2021-04-16T18:02:53.994" v="143" actId="13822"/>
          <ac:spMkLst>
            <pc:docMk/>
            <pc:sldMk cId="3235388783" sldId="2076136859"/>
            <ac:spMk id="11" creationId="{B4E16FAA-DA43-A04D-9B2C-5093DB1D7530}"/>
          </ac:spMkLst>
        </pc:spChg>
        <pc:spChg chg="add mod">
          <ac:chgData name="Luke Weighall" userId="c8abb4b0-702e-4875-aa1e-0883ef5dc9ac" providerId="ADAL" clId="{E680C605-7E16-9549-8E73-9A8884533CF5}" dt="2021-04-16T18:02:53.994" v="143" actId="13822"/>
          <ac:spMkLst>
            <pc:docMk/>
            <pc:sldMk cId="3235388783" sldId="2076136859"/>
            <ac:spMk id="12" creationId="{61F42E41-E734-074B-A8E0-980E5066BE7F}"/>
          </ac:spMkLst>
        </pc:spChg>
        <pc:spChg chg="add mod">
          <ac:chgData name="Luke Weighall" userId="c8abb4b0-702e-4875-aa1e-0883ef5dc9ac" providerId="ADAL" clId="{E680C605-7E16-9549-8E73-9A8884533CF5}" dt="2021-04-16T17:59:59.067" v="136"/>
          <ac:spMkLst>
            <pc:docMk/>
            <pc:sldMk cId="3235388783" sldId="2076136859"/>
            <ac:spMk id="13" creationId="{5128C164-7B8F-7346-8289-8547E9701E37}"/>
          </ac:spMkLst>
        </pc:spChg>
        <pc:spChg chg="add mod">
          <ac:chgData name="Luke Weighall" userId="c8abb4b0-702e-4875-aa1e-0883ef5dc9ac" providerId="ADAL" clId="{E680C605-7E16-9549-8E73-9A8884533CF5}" dt="2021-04-16T18:03:08.521" v="145" actId="13822"/>
          <ac:spMkLst>
            <pc:docMk/>
            <pc:sldMk cId="3235388783" sldId="2076136859"/>
            <ac:spMk id="17" creationId="{B7F09503-B62B-514F-9F50-C91874B5161D}"/>
          </ac:spMkLst>
        </pc:spChg>
        <pc:spChg chg="add mod">
          <ac:chgData name="Luke Weighall" userId="c8abb4b0-702e-4875-aa1e-0883ef5dc9ac" providerId="ADAL" clId="{E680C605-7E16-9549-8E73-9A8884533CF5}" dt="2021-04-16T17:59:59.067" v="136"/>
          <ac:spMkLst>
            <pc:docMk/>
            <pc:sldMk cId="3235388783" sldId="2076136859"/>
            <ac:spMk id="20" creationId="{6D9E260B-39BB-F842-A7B7-A9CAA74AABF4}"/>
          </ac:spMkLst>
        </pc:spChg>
        <pc:spChg chg="add mod">
          <ac:chgData name="Luke Weighall" userId="c8abb4b0-702e-4875-aa1e-0883ef5dc9ac" providerId="ADAL" clId="{E680C605-7E16-9549-8E73-9A8884533CF5}" dt="2021-04-16T18:04:46.749" v="157" actId="13822"/>
          <ac:spMkLst>
            <pc:docMk/>
            <pc:sldMk cId="3235388783" sldId="2076136859"/>
            <ac:spMk id="23" creationId="{C45902EC-87F7-7749-AC7B-A937640D8956}"/>
          </ac:spMkLst>
        </pc:spChg>
        <pc:spChg chg="add mod">
          <ac:chgData name="Luke Weighall" userId="c8abb4b0-702e-4875-aa1e-0883ef5dc9ac" providerId="ADAL" clId="{E680C605-7E16-9549-8E73-9A8884533CF5}" dt="2021-04-16T18:03:48.881" v="149" actId="404"/>
          <ac:spMkLst>
            <pc:docMk/>
            <pc:sldMk cId="3235388783" sldId="2076136859"/>
            <ac:spMk id="25" creationId="{5D469828-5291-AB4F-A23F-F446B345057C}"/>
          </ac:spMkLst>
        </pc:spChg>
        <pc:spChg chg="add mod">
          <ac:chgData name="Luke Weighall" userId="c8abb4b0-702e-4875-aa1e-0883ef5dc9ac" providerId="ADAL" clId="{E680C605-7E16-9549-8E73-9A8884533CF5}" dt="2021-04-16T18:04:38.217" v="155" actId="13822"/>
          <ac:spMkLst>
            <pc:docMk/>
            <pc:sldMk cId="3235388783" sldId="2076136859"/>
            <ac:spMk id="28" creationId="{70C9BED7-A58A-9546-8889-51136AB4FD76}"/>
          </ac:spMkLst>
        </pc:spChg>
        <pc:spChg chg="add mod">
          <ac:chgData name="Luke Weighall" userId="c8abb4b0-702e-4875-aa1e-0883ef5dc9ac" providerId="ADAL" clId="{E680C605-7E16-9549-8E73-9A8884533CF5}" dt="2021-04-16T18:02:53.994" v="143" actId="13822"/>
          <ac:spMkLst>
            <pc:docMk/>
            <pc:sldMk cId="3235388783" sldId="2076136859"/>
            <ac:spMk id="31" creationId="{4D46E6F0-1B18-0141-B8E6-7A48E17C6518}"/>
          </ac:spMkLst>
        </pc:spChg>
        <pc:spChg chg="add mod">
          <ac:chgData name="Luke Weighall" userId="c8abb4b0-702e-4875-aa1e-0883ef5dc9ac" providerId="ADAL" clId="{E680C605-7E16-9549-8E73-9A8884533CF5}" dt="2021-04-16T18:02:57.413" v="144" actId="13822"/>
          <ac:spMkLst>
            <pc:docMk/>
            <pc:sldMk cId="3235388783" sldId="2076136859"/>
            <ac:spMk id="33" creationId="{FE81B99E-CC17-814E-B65A-19382C6640F2}"/>
          </ac:spMkLst>
        </pc:spChg>
        <pc:cxnChg chg="add mod">
          <ac:chgData name="Luke Weighall" userId="c8abb4b0-702e-4875-aa1e-0883ef5dc9ac" providerId="ADAL" clId="{E680C605-7E16-9549-8E73-9A8884533CF5}" dt="2021-04-16T17:59:59.067" v="136"/>
          <ac:cxnSpMkLst>
            <pc:docMk/>
            <pc:sldMk cId="3235388783" sldId="2076136859"/>
            <ac:cxnSpMk id="7" creationId="{659D464A-2566-1845-A4CE-D4EE9221CDB6}"/>
          </ac:cxnSpMkLst>
        </pc:cxnChg>
        <pc:cxnChg chg="add mod">
          <ac:chgData name="Luke Weighall" userId="c8abb4b0-702e-4875-aa1e-0883ef5dc9ac" providerId="ADAL" clId="{E680C605-7E16-9549-8E73-9A8884533CF5}" dt="2021-04-16T17:59:59.067" v="136"/>
          <ac:cxnSpMkLst>
            <pc:docMk/>
            <pc:sldMk cId="3235388783" sldId="2076136859"/>
            <ac:cxnSpMk id="8" creationId="{4CF2EBBD-D078-9041-B0E7-863BA907D34C}"/>
          </ac:cxnSpMkLst>
        </pc:cxnChg>
        <pc:cxnChg chg="add mod">
          <ac:chgData name="Luke Weighall" userId="c8abb4b0-702e-4875-aa1e-0883ef5dc9ac" providerId="ADAL" clId="{E680C605-7E16-9549-8E73-9A8884533CF5}" dt="2021-04-16T17:59:59.067" v="136"/>
          <ac:cxnSpMkLst>
            <pc:docMk/>
            <pc:sldMk cId="3235388783" sldId="2076136859"/>
            <ac:cxnSpMk id="9" creationId="{6A183F11-70D5-F64E-AB49-DD79A9E8D1B6}"/>
          </ac:cxnSpMkLst>
        </pc:cxnChg>
        <pc:cxnChg chg="add mod">
          <ac:chgData name="Luke Weighall" userId="c8abb4b0-702e-4875-aa1e-0883ef5dc9ac" providerId="ADAL" clId="{E680C605-7E16-9549-8E73-9A8884533CF5}" dt="2021-04-16T17:59:59.067" v="136"/>
          <ac:cxnSpMkLst>
            <pc:docMk/>
            <pc:sldMk cId="3235388783" sldId="2076136859"/>
            <ac:cxnSpMk id="14" creationId="{B3BA1173-0AAE-AE4F-A812-2BB8B3DB0D21}"/>
          </ac:cxnSpMkLst>
        </pc:cxnChg>
        <pc:cxnChg chg="add mod">
          <ac:chgData name="Luke Weighall" userId="c8abb4b0-702e-4875-aa1e-0883ef5dc9ac" providerId="ADAL" clId="{E680C605-7E16-9549-8E73-9A8884533CF5}" dt="2021-04-16T17:59:59.067" v="136"/>
          <ac:cxnSpMkLst>
            <pc:docMk/>
            <pc:sldMk cId="3235388783" sldId="2076136859"/>
            <ac:cxnSpMk id="15" creationId="{A348D657-24BB-C845-B793-E13B21BDF1C3}"/>
          </ac:cxnSpMkLst>
        </pc:cxnChg>
        <pc:cxnChg chg="add mod">
          <ac:chgData name="Luke Weighall" userId="c8abb4b0-702e-4875-aa1e-0883ef5dc9ac" providerId="ADAL" clId="{E680C605-7E16-9549-8E73-9A8884533CF5}" dt="2021-04-16T17:59:59.067" v="136"/>
          <ac:cxnSpMkLst>
            <pc:docMk/>
            <pc:sldMk cId="3235388783" sldId="2076136859"/>
            <ac:cxnSpMk id="16" creationId="{979F1758-CB37-3B40-AE4A-71484DB77D4A}"/>
          </ac:cxnSpMkLst>
        </pc:cxnChg>
        <pc:cxnChg chg="add mod">
          <ac:chgData name="Luke Weighall" userId="c8abb4b0-702e-4875-aa1e-0883ef5dc9ac" providerId="ADAL" clId="{E680C605-7E16-9549-8E73-9A8884533CF5}" dt="2021-04-16T17:59:59.067" v="136"/>
          <ac:cxnSpMkLst>
            <pc:docMk/>
            <pc:sldMk cId="3235388783" sldId="2076136859"/>
            <ac:cxnSpMk id="18" creationId="{04972CC3-E590-7247-B60C-DD338962E685}"/>
          </ac:cxnSpMkLst>
        </pc:cxnChg>
        <pc:cxnChg chg="add mod">
          <ac:chgData name="Luke Weighall" userId="c8abb4b0-702e-4875-aa1e-0883ef5dc9ac" providerId="ADAL" clId="{E680C605-7E16-9549-8E73-9A8884533CF5}" dt="2021-04-16T17:59:59.067" v="136"/>
          <ac:cxnSpMkLst>
            <pc:docMk/>
            <pc:sldMk cId="3235388783" sldId="2076136859"/>
            <ac:cxnSpMk id="19" creationId="{CAC9E352-904A-F54F-BA83-A6259F0E07AD}"/>
          </ac:cxnSpMkLst>
        </pc:cxnChg>
        <pc:cxnChg chg="add mod">
          <ac:chgData name="Luke Weighall" userId="c8abb4b0-702e-4875-aa1e-0883ef5dc9ac" providerId="ADAL" clId="{E680C605-7E16-9549-8E73-9A8884533CF5}" dt="2021-04-16T17:59:59.067" v="136"/>
          <ac:cxnSpMkLst>
            <pc:docMk/>
            <pc:sldMk cId="3235388783" sldId="2076136859"/>
            <ac:cxnSpMk id="21" creationId="{61224893-4E8A-B345-836C-7A6FBC19EFC1}"/>
          </ac:cxnSpMkLst>
        </pc:cxnChg>
        <pc:cxnChg chg="add mod">
          <ac:chgData name="Luke Weighall" userId="c8abb4b0-702e-4875-aa1e-0883ef5dc9ac" providerId="ADAL" clId="{E680C605-7E16-9549-8E73-9A8884533CF5}" dt="2021-04-16T17:59:59.067" v="136"/>
          <ac:cxnSpMkLst>
            <pc:docMk/>
            <pc:sldMk cId="3235388783" sldId="2076136859"/>
            <ac:cxnSpMk id="22" creationId="{3B93A126-6096-5641-8321-795C6A989D7C}"/>
          </ac:cxnSpMkLst>
        </pc:cxnChg>
        <pc:cxnChg chg="add mod">
          <ac:chgData name="Luke Weighall" userId="c8abb4b0-702e-4875-aa1e-0883ef5dc9ac" providerId="ADAL" clId="{E680C605-7E16-9549-8E73-9A8884533CF5}" dt="2021-04-16T17:59:59.067" v="136"/>
          <ac:cxnSpMkLst>
            <pc:docMk/>
            <pc:sldMk cId="3235388783" sldId="2076136859"/>
            <ac:cxnSpMk id="24" creationId="{532E6CE0-CAD1-1041-917B-5861C7458642}"/>
          </ac:cxnSpMkLst>
        </pc:cxnChg>
        <pc:cxnChg chg="add mod">
          <ac:chgData name="Luke Weighall" userId="c8abb4b0-702e-4875-aa1e-0883ef5dc9ac" providerId="ADAL" clId="{E680C605-7E16-9549-8E73-9A8884533CF5}" dt="2021-04-16T17:59:59.067" v="136"/>
          <ac:cxnSpMkLst>
            <pc:docMk/>
            <pc:sldMk cId="3235388783" sldId="2076136859"/>
            <ac:cxnSpMk id="26" creationId="{A727B612-14CB-D24C-97E4-68A00FE6DF93}"/>
          </ac:cxnSpMkLst>
        </pc:cxnChg>
        <pc:cxnChg chg="add mod">
          <ac:chgData name="Luke Weighall" userId="c8abb4b0-702e-4875-aa1e-0883ef5dc9ac" providerId="ADAL" clId="{E680C605-7E16-9549-8E73-9A8884533CF5}" dt="2021-04-16T17:59:59.067" v="136"/>
          <ac:cxnSpMkLst>
            <pc:docMk/>
            <pc:sldMk cId="3235388783" sldId="2076136859"/>
            <ac:cxnSpMk id="27" creationId="{A1226E45-2B17-EC4D-8C08-0F5C1D735F75}"/>
          </ac:cxnSpMkLst>
        </pc:cxnChg>
        <pc:cxnChg chg="add mod">
          <ac:chgData name="Luke Weighall" userId="c8abb4b0-702e-4875-aa1e-0883ef5dc9ac" providerId="ADAL" clId="{E680C605-7E16-9549-8E73-9A8884533CF5}" dt="2021-04-16T18:05:07.729" v="158" actId="692"/>
          <ac:cxnSpMkLst>
            <pc:docMk/>
            <pc:sldMk cId="3235388783" sldId="2076136859"/>
            <ac:cxnSpMk id="29" creationId="{9466E9AF-C3F1-BF4D-93D4-A9E69A1C7E39}"/>
          </ac:cxnSpMkLst>
        </pc:cxnChg>
        <pc:cxnChg chg="add mod">
          <ac:chgData name="Luke Weighall" userId="c8abb4b0-702e-4875-aa1e-0883ef5dc9ac" providerId="ADAL" clId="{E680C605-7E16-9549-8E73-9A8884533CF5}" dt="2021-04-16T18:05:07.729" v="158" actId="692"/>
          <ac:cxnSpMkLst>
            <pc:docMk/>
            <pc:sldMk cId="3235388783" sldId="2076136859"/>
            <ac:cxnSpMk id="30" creationId="{D8DC4F2F-62DA-B941-9D4F-F52B31561876}"/>
          </ac:cxnSpMkLst>
        </pc:cxnChg>
        <pc:cxnChg chg="add mod">
          <ac:chgData name="Luke Weighall" userId="c8abb4b0-702e-4875-aa1e-0883ef5dc9ac" providerId="ADAL" clId="{E680C605-7E16-9549-8E73-9A8884533CF5}" dt="2021-04-16T18:03:55.691" v="150" actId="14100"/>
          <ac:cxnSpMkLst>
            <pc:docMk/>
            <pc:sldMk cId="3235388783" sldId="2076136859"/>
            <ac:cxnSpMk id="32" creationId="{A87B941C-275F-5B4B-94C9-710E1F28E68D}"/>
          </ac:cxnSpMkLst>
        </pc:cxnChg>
        <pc:cxnChg chg="add mod">
          <ac:chgData name="Luke Weighall" userId="c8abb4b0-702e-4875-aa1e-0883ef5dc9ac" providerId="ADAL" clId="{E680C605-7E16-9549-8E73-9A8884533CF5}" dt="2021-04-16T17:59:59.067" v="136"/>
          <ac:cxnSpMkLst>
            <pc:docMk/>
            <pc:sldMk cId="3235388783" sldId="2076136859"/>
            <ac:cxnSpMk id="34" creationId="{7BFD564D-22F9-7546-A97B-7592E038AF64}"/>
          </ac:cxnSpMkLst>
        </pc:cxnChg>
        <pc:cxnChg chg="add mod">
          <ac:chgData name="Luke Weighall" userId="c8abb4b0-702e-4875-aa1e-0883ef5dc9ac" providerId="ADAL" clId="{E680C605-7E16-9549-8E73-9A8884533CF5}" dt="2021-04-16T17:59:59.067" v="136"/>
          <ac:cxnSpMkLst>
            <pc:docMk/>
            <pc:sldMk cId="3235388783" sldId="2076136859"/>
            <ac:cxnSpMk id="35" creationId="{9B030690-22B1-3044-B602-3145961C67C7}"/>
          </ac:cxnSpMkLst>
        </pc:cxnChg>
      </pc:sldChg>
      <pc:sldChg chg="addSp modSp add mod">
        <pc:chgData name="Luke Weighall" userId="c8abb4b0-702e-4875-aa1e-0883ef5dc9ac" providerId="ADAL" clId="{E680C605-7E16-9549-8E73-9A8884533CF5}" dt="2021-04-16T19:12:34.408" v="286" actId="465"/>
        <pc:sldMkLst>
          <pc:docMk/>
          <pc:sldMk cId="2803676099" sldId="2076136860"/>
        </pc:sldMkLst>
        <pc:spChg chg="add mod">
          <ac:chgData name="Luke Weighall" userId="c8abb4b0-702e-4875-aa1e-0883ef5dc9ac" providerId="ADAL" clId="{E680C605-7E16-9549-8E73-9A8884533CF5}" dt="2021-04-16T19:12:34.408" v="286" actId="465"/>
          <ac:spMkLst>
            <pc:docMk/>
            <pc:sldMk cId="2803676099" sldId="2076136860"/>
            <ac:spMk id="2" creationId="{0958D7F9-EE9B-A646-B205-75FC0C2D4EB3}"/>
          </ac:spMkLst>
        </pc:spChg>
        <pc:spChg chg="add mod">
          <ac:chgData name="Luke Weighall" userId="c8abb4b0-702e-4875-aa1e-0883ef5dc9ac" providerId="ADAL" clId="{E680C605-7E16-9549-8E73-9A8884533CF5}" dt="2021-04-16T17:58:01.424" v="117"/>
          <ac:spMkLst>
            <pc:docMk/>
            <pc:sldMk cId="2803676099" sldId="2076136860"/>
            <ac:spMk id="3" creationId="{5615DD68-D163-644E-B441-B77DB4588B45}"/>
          </ac:spMkLst>
        </pc:spChg>
        <pc:spChg chg="add mod">
          <ac:chgData name="Luke Weighall" userId="c8abb4b0-702e-4875-aa1e-0883ef5dc9ac" providerId="ADAL" clId="{E680C605-7E16-9549-8E73-9A8884533CF5}" dt="2021-04-16T19:12:34.408" v="286" actId="465"/>
          <ac:spMkLst>
            <pc:docMk/>
            <pc:sldMk cId="2803676099" sldId="2076136860"/>
            <ac:spMk id="4" creationId="{4C54615D-65EF-C946-AAF0-7D7A70F922EF}"/>
          </ac:spMkLst>
        </pc:spChg>
        <pc:spChg chg="add mod">
          <ac:chgData name="Luke Weighall" userId="c8abb4b0-702e-4875-aa1e-0883ef5dc9ac" providerId="ADAL" clId="{E680C605-7E16-9549-8E73-9A8884533CF5}" dt="2021-04-16T19:12:34.408" v="286" actId="465"/>
          <ac:spMkLst>
            <pc:docMk/>
            <pc:sldMk cId="2803676099" sldId="2076136860"/>
            <ac:spMk id="5" creationId="{B64F2B97-7F4D-8945-9F97-D1200E51355B}"/>
          </ac:spMkLst>
        </pc:spChg>
        <pc:spChg chg="add mod">
          <ac:chgData name="Luke Weighall" userId="c8abb4b0-702e-4875-aa1e-0883ef5dc9ac" providerId="ADAL" clId="{E680C605-7E16-9549-8E73-9A8884533CF5}" dt="2021-04-16T19:12:34.408" v="286" actId="465"/>
          <ac:spMkLst>
            <pc:docMk/>
            <pc:sldMk cId="2803676099" sldId="2076136860"/>
            <ac:spMk id="6" creationId="{12442965-DFC5-7847-98D2-439BF9D40E16}"/>
          </ac:spMkLst>
        </pc:spChg>
        <pc:spChg chg="add mod">
          <ac:chgData name="Luke Weighall" userId="c8abb4b0-702e-4875-aa1e-0883ef5dc9ac" providerId="ADAL" clId="{E680C605-7E16-9549-8E73-9A8884533CF5}" dt="2021-04-16T19:12:34.408" v="286" actId="465"/>
          <ac:spMkLst>
            <pc:docMk/>
            <pc:sldMk cId="2803676099" sldId="2076136860"/>
            <ac:spMk id="7" creationId="{AEC28ED1-37F2-464A-9CD7-CA3C0B5BFF01}"/>
          </ac:spMkLst>
        </pc:spChg>
        <pc:spChg chg="add mod">
          <ac:chgData name="Luke Weighall" userId="c8abb4b0-702e-4875-aa1e-0883ef5dc9ac" providerId="ADAL" clId="{E680C605-7E16-9549-8E73-9A8884533CF5}" dt="2021-04-16T19:12:34.408" v="286" actId="465"/>
          <ac:spMkLst>
            <pc:docMk/>
            <pc:sldMk cId="2803676099" sldId="2076136860"/>
            <ac:spMk id="8" creationId="{FB5C073E-5C3C-FF46-8517-5743820DAC9E}"/>
          </ac:spMkLst>
        </pc:spChg>
        <pc:spChg chg="add mod">
          <ac:chgData name="Luke Weighall" userId="c8abb4b0-702e-4875-aa1e-0883ef5dc9ac" providerId="ADAL" clId="{E680C605-7E16-9549-8E73-9A8884533CF5}" dt="2021-04-16T18:23:57.943" v="234" actId="207"/>
          <ac:spMkLst>
            <pc:docMk/>
            <pc:sldMk cId="2803676099" sldId="2076136860"/>
            <ac:spMk id="11" creationId="{4399C38A-E1C2-A84E-8563-84159E5D535A}"/>
          </ac:spMkLst>
        </pc:spChg>
        <pc:spChg chg="add mod">
          <ac:chgData name="Luke Weighall" userId="c8abb4b0-702e-4875-aa1e-0883ef5dc9ac" providerId="ADAL" clId="{E680C605-7E16-9549-8E73-9A8884533CF5}" dt="2021-04-16T19:12:34.408" v="286" actId="465"/>
          <ac:spMkLst>
            <pc:docMk/>
            <pc:sldMk cId="2803676099" sldId="2076136860"/>
            <ac:spMk id="12" creationId="{5C327381-B340-F24B-BD66-33AD5BDD7171}"/>
          </ac:spMkLst>
        </pc:spChg>
        <pc:picChg chg="add mod">
          <ac:chgData name="Luke Weighall" userId="c8abb4b0-702e-4875-aa1e-0883ef5dc9ac" providerId="ADAL" clId="{E680C605-7E16-9549-8E73-9A8884533CF5}" dt="2021-04-16T17:58:01.424" v="117"/>
          <ac:picMkLst>
            <pc:docMk/>
            <pc:sldMk cId="2803676099" sldId="2076136860"/>
            <ac:picMk id="13" creationId="{1328CA1E-7C5F-E147-A578-7415B4422F43}"/>
          </ac:picMkLst>
        </pc:picChg>
        <pc:cxnChg chg="add mod">
          <ac:chgData name="Luke Weighall" userId="c8abb4b0-702e-4875-aa1e-0883ef5dc9ac" providerId="ADAL" clId="{E680C605-7E16-9549-8E73-9A8884533CF5}" dt="2021-04-16T17:58:01.424" v="117"/>
          <ac:cxnSpMkLst>
            <pc:docMk/>
            <pc:sldMk cId="2803676099" sldId="2076136860"/>
            <ac:cxnSpMk id="9" creationId="{4B15D016-F215-E14E-9C73-3D5D9858041D}"/>
          </ac:cxnSpMkLst>
        </pc:cxnChg>
        <pc:cxnChg chg="add mod">
          <ac:chgData name="Luke Weighall" userId="c8abb4b0-702e-4875-aa1e-0883ef5dc9ac" providerId="ADAL" clId="{E680C605-7E16-9549-8E73-9A8884533CF5}" dt="2021-04-16T17:58:01.424" v="117"/>
          <ac:cxnSpMkLst>
            <pc:docMk/>
            <pc:sldMk cId="2803676099" sldId="2076136860"/>
            <ac:cxnSpMk id="10" creationId="{B3A7647F-64DE-864A-943D-7ABD41242FC7}"/>
          </ac:cxnSpMkLst>
        </pc:cxnChg>
      </pc:sldChg>
      <pc:sldChg chg="addSp modSp add mod">
        <pc:chgData name="Luke Weighall" userId="c8abb4b0-702e-4875-aa1e-0883ef5dc9ac" providerId="ADAL" clId="{E680C605-7E16-9549-8E73-9A8884533CF5}" dt="2021-04-16T18:25:39.247" v="243" actId="13822"/>
        <pc:sldMkLst>
          <pc:docMk/>
          <pc:sldMk cId="4032589176" sldId="2076136861"/>
        </pc:sldMkLst>
        <pc:spChg chg="add mod">
          <ac:chgData name="Luke Weighall" userId="c8abb4b0-702e-4875-aa1e-0883ef5dc9ac" providerId="ADAL" clId="{E680C605-7E16-9549-8E73-9A8884533CF5}" dt="2021-04-16T17:58:09.841" v="118"/>
          <ac:spMkLst>
            <pc:docMk/>
            <pc:sldMk cId="4032589176" sldId="2076136861"/>
            <ac:spMk id="2" creationId="{66896D1A-1637-EA4F-9142-C589AD5CEB67}"/>
          </ac:spMkLst>
        </pc:spChg>
        <pc:spChg chg="add mod">
          <ac:chgData name="Luke Weighall" userId="c8abb4b0-702e-4875-aa1e-0883ef5dc9ac" providerId="ADAL" clId="{E680C605-7E16-9549-8E73-9A8884533CF5}" dt="2021-04-16T18:25:01.576" v="237" actId="108"/>
          <ac:spMkLst>
            <pc:docMk/>
            <pc:sldMk cId="4032589176" sldId="2076136861"/>
            <ac:spMk id="3" creationId="{EA65126D-C617-754B-843A-2CFADE8E0539}"/>
          </ac:spMkLst>
        </pc:spChg>
        <pc:spChg chg="add mod">
          <ac:chgData name="Luke Weighall" userId="c8abb4b0-702e-4875-aa1e-0883ef5dc9ac" providerId="ADAL" clId="{E680C605-7E16-9549-8E73-9A8884533CF5}" dt="2021-04-16T18:24:54.271" v="236" actId="108"/>
          <ac:spMkLst>
            <pc:docMk/>
            <pc:sldMk cId="4032589176" sldId="2076136861"/>
            <ac:spMk id="4" creationId="{4987994D-4DCD-7042-8700-C191E3B34F32}"/>
          </ac:spMkLst>
        </pc:spChg>
        <pc:spChg chg="add mod">
          <ac:chgData name="Luke Weighall" userId="c8abb4b0-702e-4875-aa1e-0883ef5dc9ac" providerId="ADAL" clId="{E680C605-7E16-9549-8E73-9A8884533CF5}" dt="2021-04-16T17:58:09.841" v="118"/>
          <ac:spMkLst>
            <pc:docMk/>
            <pc:sldMk cId="4032589176" sldId="2076136861"/>
            <ac:spMk id="5" creationId="{CB1026DB-7FB0-674A-B63B-F8C23BDBA8BF}"/>
          </ac:spMkLst>
        </pc:spChg>
        <pc:spChg chg="add mod">
          <ac:chgData name="Luke Weighall" userId="c8abb4b0-702e-4875-aa1e-0883ef5dc9ac" providerId="ADAL" clId="{E680C605-7E16-9549-8E73-9A8884533CF5}" dt="2021-04-16T18:25:15.067" v="238" actId="13822"/>
          <ac:spMkLst>
            <pc:docMk/>
            <pc:sldMk cId="4032589176" sldId="2076136861"/>
            <ac:spMk id="6" creationId="{2ECE8F04-C4E5-F246-BCDC-8AD4344E2312}"/>
          </ac:spMkLst>
        </pc:spChg>
        <pc:spChg chg="add mod">
          <ac:chgData name="Luke Weighall" userId="c8abb4b0-702e-4875-aa1e-0883ef5dc9ac" providerId="ADAL" clId="{E680C605-7E16-9549-8E73-9A8884533CF5}" dt="2021-04-16T18:25:39.247" v="243" actId="13822"/>
          <ac:spMkLst>
            <pc:docMk/>
            <pc:sldMk cId="4032589176" sldId="2076136861"/>
            <ac:spMk id="7" creationId="{9E8280C5-AFBB-E541-8A67-23770D3EA3A7}"/>
          </ac:spMkLst>
        </pc:spChg>
        <pc:spChg chg="add mod">
          <ac:chgData name="Luke Weighall" userId="c8abb4b0-702e-4875-aa1e-0883ef5dc9ac" providerId="ADAL" clId="{E680C605-7E16-9549-8E73-9A8884533CF5}" dt="2021-04-16T17:58:09.841" v="118"/>
          <ac:spMkLst>
            <pc:docMk/>
            <pc:sldMk cId="4032589176" sldId="2076136861"/>
            <ac:spMk id="8" creationId="{589C2EFA-774A-6D45-9A27-BA7A91D1B960}"/>
          </ac:spMkLst>
        </pc:spChg>
        <pc:spChg chg="add mod">
          <ac:chgData name="Luke Weighall" userId="c8abb4b0-702e-4875-aa1e-0883ef5dc9ac" providerId="ADAL" clId="{E680C605-7E16-9549-8E73-9A8884533CF5}" dt="2021-04-16T18:25:31.922" v="241" actId="207"/>
          <ac:spMkLst>
            <pc:docMk/>
            <pc:sldMk cId="4032589176" sldId="2076136861"/>
            <ac:spMk id="9" creationId="{D2213203-1F3E-1643-BFF7-DB6DC2D5FE5E}"/>
          </ac:spMkLst>
        </pc:spChg>
        <pc:spChg chg="add mod">
          <ac:chgData name="Luke Weighall" userId="c8abb4b0-702e-4875-aa1e-0883ef5dc9ac" providerId="ADAL" clId="{E680C605-7E16-9549-8E73-9A8884533CF5}" dt="2021-04-16T17:58:09.841" v="118"/>
          <ac:spMkLst>
            <pc:docMk/>
            <pc:sldMk cId="4032589176" sldId="2076136861"/>
            <ac:spMk id="10" creationId="{A2AB6A9C-E9D1-7749-A8AB-EA9871112F76}"/>
          </ac:spMkLst>
        </pc:spChg>
        <pc:spChg chg="add mod">
          <ac:chgData name="Luke Weighall" userId="c8abb4b0-702e-4875-aa1e-0883ef5dc9ac" providerId="ADAL" clId="{E680C605-7E16-9549-8E73-9A8884533CF5}" dt="2021-04-16T17:58:09.841" v="118"/>
          <ac:spMkLst>
            <pc:docMk/>
            <pc:sldMk cId="4032589176" sldId="2076136861"/>
            <ac:spMk id="11" creationId="{F13131C1-C974-404D-90F7-60B8F8E7E05A}"/>
          </ac:spMkLst>
        </pc:spChg>
        <pc:spChg chg="add mod">
          <ac:chgData name="Luke Weighall" userId="c8abb4b0-702e-4875-aa1e-0883ef5dc9ac" providerId="ADAL" clId="{E680C605-7E16-9549-8E73-9A8884533CF5}" dt="2021-04-16T18:25:31.922" v="241" actId="207"/>
          <ac:spMkLst>
            <pc:docMk/>
            <pc:sldMk cId="4032589176" sldId="2076136861"/>
            <ac:spMk id="12" creationId="{048C79A4-86B1-E448-B448-B3CFA07ABD75}"/>
          </ac:spMkLst>
        </pc:spChg>
        <pc:spChg chg="add mod">
          <ac:chgData name="Luke Weighall" userId="c8abb4b0-702e-4875-aa1e-0883ef5dc9ac" providerId="ADAL" clId="{E680C605-7E16-9549-8E73-9A8884533CF5}" dt="2021-04-16T18:25:31.922" v="241" actId="207"/>
          <ac:spMkLst>
            <pc:docMk/>
            <pc:sldMk cId="4032589176" sldId="2076136861"/>
            <ac:spMk id="13" creationId="{3AB4C7E4-7B09-E342-9ECF-7B4D22E205C9}"/>
          </ac:spMkLst>
        </pc:spChg>
        <pc:spChg chg="add mod">
          <ac:chgData name="Luke Weighall" userId="c8abb4b0-702e-4875-aa1e-0883ef5dc9ac" providerId="ADAL" clId="{E680C605-7E16-9549-8E73-9A8884533CF5}" dt="2021-04-16T18:25:36.485" v="242" actId="13822"/>
          <ac:spMkLst>
            <pc:docMk/>
            <pc:sldMk cId="4032589176" sldId="2076136861"/>
            <ac:spMk id="14" creationId="{ADFA5C03-3EC4-5742-AE38-D5BADE5ECE90}"/>
          </ac:spMkLst>
        </pc:spChg>
        <pc:spChg chg="add mod">
          <ac:chgData name="Luke Weighall" userId="c8abb4b0-702e-4875-aa1e-0883ef5dc9ac" providerId="ADAL" clId="{E680C605-7E16-9549-8E73-9A8884533CF5}" dt="2021-04-16T17:58:09.841" v="118"/>
          <ac:spMkLst>
            <pc:docMk/>
            <pc:sldMk cId="4032589176" sldId="2076136861"/>
            <ac:spMk id="15" creationId="{1D60DD2E-73F0-B048-B9BB-81EE21F4D9AE}"/>
          </ac:spMkLst>
        </pc:spChg>
        <pc:spChg chg="add mod">
          <ac:chgData name="Luke Weighall" userId="c8abb4b0-702e-4875-aa1e-0883ef5dc9ac" providerId="ADAL" clId="{E680C605-7E16-9549-8E73-9A8884533CF5}" dt="2021-04-16T17:58:09.841" v="118"/>
          <ac:spMkLst>
            <pc:docMk/>
            <pc:sldMk cId="4032589176" sldId="2076136861"/>
            <ac:spMk id="16" creationId="{91D87289-A57F-8C4B-B5D9-449270A0CD5A}"/>
          </ac:spMkLst>
        </pc:spChg>
        <pc:spChg chg="add mod">
          <ac:chgData name="Luke Weighall" userId="c8abb4b0-702e-4875-aa1e-0883ef5dc9ac" providerId="ADAL" clId="{E680C605-7E16-9549-8E73-9A8884533CF5}" dt="2021-04-16T18:25:31.922" v="241" actId="207"/>
          <ac:spMkLst>
            <pc:docMk/>
            <pc:sldMk cId="4032589176" sldId="2076136861"/>
            <ac:spMk id="17" creationId="{7DC50094-0603-8D45-BD0E-4DCE06A09661}"/>
          </ac:spMkLst>
        </pc:spChg>
        <pc:spChg chg="add mod">
          <ac:chgData name="Luke Weighall" userId="c8abb4b0-702e-4875-aa1e-0883ef5dc9ac" providerId="ADAL" clId="{E680C605-7E16-9549-8E73-9A8884533CF5}" dt="2021-04-16T18:25:31.922" v="241" actId="207"/>
          <ac:spMkLst>
            <pc:docMk/>
            <pc:sldMk cId="4032589176" sldId="2076136861"/>
            <ac:spMk id="18" creationId="{69500DE6-D855-C947-B7E6-78C4AE26E232}"/>
          </ac:spMkLst>
        </pc:spChg>
        <pc:spChg chg="add mod">
          <ac:chgData name="Luke Weighall" userId="c8abb4b0-702e-4875-aa1e-0883ef5dc9ac" providerId="ADAL" clId="{E680C605-7E16-9549-8E73-9A8884533CF5}" dt="2021-04-16T17:58:09.841" v="118"/>
          <ac:spMkLst>
            <pc:docMk/>
            <pc:sldMk cId="4032589176" sldId="2076136861"/>
            <ac:spMk id="19" creationId="{EB611558-DEEF-2E45-A180-CADF78B37D72}"/>
          </ac:spMkLst>
        </pc:spChg>
        <pc:spChg chg="add mod">
          <ac:chgData name="Luke Weighall" userId="c8abb4b0-702e-4875-aa1e-0883ef5dc9ac" providerId="ADAL" clId="{E680C605-7E16-9549-8E73-9A8884533CF5}" dt="2021-04-16T18:25:31.922" v="241" actId="207"/>
          <ac:spMkLst>
            <pc:docMk/>
            <pc:sldMk cId="4032589176" sldId="2076136861"/>
            <ac:spMk id="20" creationId="{113FDFE3-4741-F541-9424-71B0713884AC}"/>
          </ac:spMkLst>
        </pc:spChg>
        <pc:spChg chg="add mod">
          <ac:chgData name="Luke Weighall" userId="c8abb4b0-702e-4875-aa1e-0883ef5dc9ac" providerId="ADAL" clId="{E680C605-7E16-9549-8E73-9A8884533CF5}" dt="2021-04-16T17:58:09.841" v="118"/>
          <ac:spMkLst>
            <pc:docMk/>
            <pc:sldMk cId="4032589176" sldId="2076136861"/>
            <ac:spMk id="21" creationId="{B10D8F78-FD61-CA47-BF40-14E572E8D3A0}"/>
          </ac:spMkLst>
        </pc:spChg>
        <pc:spChg chg="add mod">
          <ac:chgData name="Luke Weighall" userId="c8abb4b0-702e-4875-aa1e-0883ef5dc9ac" providerId="ADAL" clId="{E680C605-7E16-9549-8E73-9A8884533CF5}" dt="2021-04-16T17:58:09.841" v="118"/>
          <ac:spMkLst>
            <pc:docMk/>
            <pc:sldMk cId="4032589176" sldId="2076136861"/>
            <ac:spMk id="22" creationId="{85A9FAFC-97EB-E841-ABC3-DDB49B98BDE6}"/>
          </ac:spMkLst>
        </pc:spChg>
        <pc:spChg chg="add mod">
          <ac:chgData name="Luke Weighall" userId="c8abb4b0-702e-4875-aa1e-0883ef5dc9ac" providerId="ADAL" clId="{E680C605-7E16-9549-8E73-9A8884533CF5}" dt="2021-04-16T18:25:31.922" v="241" actId="207"/>
          <ac:spMkLst>
            <pc:docMk/>
            <pc:sldMk cId="4032589176" sldId="2076136861"/>
            <ac:spMk id="23" creationId="{47094652-8712-4443-AE0E-BD57BF92BC15}"/>
          </ac:spMkLst>
        </pc:spChg>
      </pc:sldChg>
      <pc:sldChg chg="addSp delSp modSp add mod">
        <pc:chgData name="Luke Weighall" userId="c8abb4b0-702e-4875-aa1e-0883ef5dc9ac" providerId="ADAL" clId="{E680C605-7E16-9549-8E73-9A8884533CF5}" dt="2021-04-16T18:26:51.997" v="249" actId="478"/>
        <pc:sldMkLst>
          <pc:docMk/>
          <pc:sldMk cId="1894754999" sldId="2076136862"/>
        </pc:sldMkLst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2" creationId="{0C97339D-DC31-504A-BA11-2F1A8DF232B7}"/>
          </ac:spMkLst>
        </pc:spChg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3" creationId="{653CE254-1644-F148-92B6-A57CE9598D12}"/>
          </ac:spMkLst>
        </pc:spChg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4" creationId="{68113CCF-80F9-0346-97CE-6EB25F4DA3B1}"/>
          </ac:spMkLst>
        </pc:spChg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5" creationId="{DF30F363-F8E5-2240-8F8F-610C00537C0C}"/>
          </ac:spMkLst>
        </pc:spChg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6" creationId="{DAA0B971-EC44-8947-8EDA-DB0A46CA5A95}"/>
          </ac:spMkLst>
        </pc:spChg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7" creationId="{46D95607-6DE0-6B4B-95B9-3CF7E39D9355}"/>
          </ac:spMkLst>
        </pc:spChg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8" creationId="{96D7626C-855B-BE4C-AE42-210B9F63A703}"/>
          </ac:spMkLst>
        </pc:spChg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9" creationId="{A6FF3EA4-F549-8A4A-9B63-B5F6CCC00CB8}"/>
          </ac:spMkLst>
        </pc:spChg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10" creationId="{FF18ED81-1B6A-8043-ACF2-E6537960BFC1}"/>
          </ac:spMkLst>
        </pc:spChg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11" creationId="{8108DE81-DF17-844F-B642-5353CD3DEB45}"/>
          </ac:spMkLst>
        </pc:spChg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12" creationId="{1E06565F-169F-8342-A63F-1048B06F4869}"/>
          </ac:spMkLst>
        </pc:spChg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13" creationId="{A4D7A6D5-50C4-7E40-A193-F25BC5FD773E}"/>
          </ac:spMkLst>
        </pc:spChg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14" creationId="{6663E721-A03A-1148-A2DC-677D77F4D5C5}"/>
          </ac:spMkLst>
        </pc:spChg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15" creationId="{4A84CA7D-C2EA-C244-B54E-C9AC4550B1F4}"/>
          </ac:spMkLst>
        </pc:spChg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16" creationId="{D5A7AD54-725F-674D-A4CF-8EA352001C1E}"/>
          </ac:spMkLst>
        </pc:spChg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17" creationId="{2E33FF8F-2077-2F43-B155-2B8422A9A6D6}"/>
          </ac:spMkLst>
        </pc:spChg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18" creationId="{380F1A7C-4927-FE4F-95BA-5834B007E58F}"/>
          </ac:spMkLst>
        </pc:spChg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19" creationId="{2ABBC00B-34E1-8641-ADBC-4EBE15A278AF}"/>
          </ac:spMkLst>
        </pc:spChg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20" creationId="{4AC954D9-6278-C144-A670-206FD832E7B6}"/>
          </ac:spMkLst>
        </pc:spChg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21" creationId="{4873FBAE-DF31-2F45-BB5A-69B07486CF25}"/>
          </ac:spMkLst>
        </pc:spChg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23" creationId="{3D0D6C88-FF15-764B-8D07-3686E0819E81}"/>
          </ac:spMkLst>
        </pc:spChg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24" creationId="{71B7F06B-16E6-B343-B798-61FD988D6CA7}"/>
          </ac:spMkLst>
        </pc:spChg>
        <pc:spChg chg="add del mod">
          <ac:chgData name="Luke Weighall" userId="c8abb4b0-702e-4875-aa1e-0883ef5dc9ac" providerId="ADAL" clId="{E680C605-7E16-9549-8E73-9A8884533CF5}" dt="2021-04-16T17:58:21.768" v="120"/>
          <ac:spMkLst>
            <pc:docMk/>
            <pc:sldMk cId="1894754999" sldId="2076136862"/>
            <ac:spMk id="25" creationId="{D6D26D6D-353C-614D-9213-962F85FD0DD9}"/>
          </ac:spMkLst>
        </pc:spChg>
        <pc:spChg chg="add del mod">
          <ac:chgData name="Luke Weighall" userId="c8abb4b0-702e-4875-aa1e-0883ef5dc9ac" providerId="ADAL" clId="{E680C605-7E16-9549-8E73-9A8884533CF5}" dt="2021-04-16T18:26:22.860" v="244" actId="478"/>
          <ac:spMkLst>
            <pc:docMk/>
            <pc:sldMk cId="1894754999" sldId="2076136862"/>
            <ac:spMk id="26" creationId="{1CB5FC6D-0D67-014F-92CE-668C4B1F9748}"/>
          </ac:spMkLst>
        </pc:spChg>
        <pc:spChg chg="add del mod">
          <ac:chgData name="Luke Weighall" userId="c8abb4b0-702e-4875-aa1e-0883ef5dc9ac" providerId="ADAL" clId="{E680C605-7E16-9549-8E73-9A8884533CF5}" dt="2021-04-16T18:26:22.860" v="244" actId="478"/>
          <ac:spMkLst>
            <pc:docMk/>
            <pc:sldMk cId="1894754999" sldId="2076136862"/>
            <ac:spMk id="27" creationId="{7DA57EB3-4B98-5746-ACE6-42B8D819F530}"/>
          </ac:spMkLst>
        </pc:spChg>
        <pc:spChg chg="add del mod">
          <ac:chgData name="Luke Weighall" userId="c8abb4b0-702e-4875-aa1e-0883ef5dc9ac" providerId="ADAL" clId="{E680C605-7E16-9549-8E73-9A8884533CF5}" dt="2021-04-16T18:26:22.860" v="244" actId="478"/>
          <ac:spMkLst>
            <pc:docMk/>
            <pc:sldMk cId="1894754999" sldId="2076136862"/>
            <ac:spMk id="28" creationId="{6D2F2496-8F66-9444-933D-1F128830DA0B}"/>
          </ac:spMkLst>
        </pc:spChg>
        <pc:spChg chg="add del mod">
          <ac:chgData name="Luke Weighall" userId="c8abb4b0-702e-4875-aa1e-0883ef5dc9ac" providerId="ADAL" clId="{E680C605-7E16-9549-8E73-9A8884533CF5}" dt="2021-04-16T18:26:22.860" v="244" actId="478"/>
          <ac:spMkLst>
            <pc:docMk/>
            <pc:sldMk cId="1894754999" sldId="2076136862"/>
            <ac:spMk id="29" creationId="{AFD2AFB6-7B2F-8E4D-AFBE-CC454A3BF854}"/>
          </ac:spMkLst>
        </pc:spChg>
        <pc:spChg chg="add del mod">
          <ac:chgData name="Luke Weighall" userId="c8abb4b0-702e-4875-aa1e-0883ef5dc9ac" providerId="ADAL" clId="{E680C605-7E16-9549-8E73-9A8884533CF5}" dt="2021-04-16T18:26:22.860" v="244" actId="478"/>
          <ac:spMkLst>
            <pc:docMk/>
            <pc:sldMk cId="1894754999" sldId="2076136862"/>
            <ac:spMk id="30" creationId="{800BF737-5A90-2B4B-9355-32E3A0A0AC49}"/>
          </ac:spMkLst>
        </pc:spChg>
        <pc:spChg chg="add del mod">
          <ac:chgData name="Luke Weighall" userId="c8abb4b0-702e-4875-aa1e-0883ef5dc9ac" providerId="ADAL" clId="{E680C605-7E16-9549-8E73-9A8884533CF5}" dt="2021-04-16T18:26:22.860" v="244" actId="478"/>
          <ac:spMkLst>
            <pc:docMk/>
            <pc:sldMk cId="1894754999" sldId="2076136862"/>
            <ac:spMk id="31" creationId="{6EFA374C-D944-1448-B1BD-C35883DC64F4}"/>
          </ac:spMkLst>
        </pc:spChg>
        <pc:spChg chg="add del mod">
          <ac:chgData name="Luke Weighall" userId="c8abb4b0-702e-4875-aa1e-0883ef5dc9ac" providerId="ADAL" clId="{E680C605-7E16-9549-8E73-9A8884533CF5}" dt="2021-04-16T18:26:22.860" v="244" actId="478"/>
          <ac:spMkLst>
            <pc:docMk/>
            <pc:sldMk cId="1894754999" sldId="2076136862"/>
            <ac:spMk id="32" creationId="{E6707C3A-EBFA-0F48-9CF3-E2FB0137A405}"/>
          </ac:spMkLst>
        </pc:spChg>
        <pc:spChg chg="add del mod">
          <ac:chgData name="Luke Weighall" userId="c8abb4b0-702e-4875-aa1e-0883ef5dc9ac" providerId="ADAL" clId="{E680C605-7E16-9549-8E73-9A8884533CF5}" dt="2021-04-16T18:26:22.860" v="244" actId="478"/>
          <ac:spMkLst>
            <pc:docMk/>
            <pc:sldMk cId="1894754999" sldId="2076136862"/>
            <ac:spMk id="33" creationId="{890114DA-5ED4-DE42-AD1C-ACDAF4307243}"/>
          </ac:spMkLst>
        </pc:spChg>
        <pc:spChg chg="add del mod">
          <ac:chgData name="Luke Weighall" userId="c8abb4b0-702e-4875-aa1e-0883ef5dc9ac" providerId="ADAL" clId="{E680C605-7E16-9549-8E73-9A8884533CF5}" dt="2021-04-16T18:26:22.860" v="244" actId="478"/>
          <ac:spMkLst>
            <pc:docMk/>
            <pc:sldMk cId="1894754999" sldId="2076136862"/>
            <ac:spMk id="34" creationId="{E5B8AEA3-9C55-404F-91B1-864C9BDE8EE6}"/>
          </ac:spMkLst>
        </pc:spChg>
        <pc:spChg chg="add del mod">
          <ac:chgData name="Luke Weighall" userId="c8abb4b0-702e-4875-aa1e-0883ef5dc9ac" providerId="ADAL" clId="{E680C605-7E16-9549-8E73-9A8884533CF5}" dt="2021-04-16T18:26:22.860" v="244" actId="478"/>
          <ac:spMkLst>
            <pc:docMk/>
            <pc:sldMk cId="1894754999" sldId="2076136862"/>
            <ac:spMk id="35" creationId="{656A4C40-0EBA-7048-9701-4D3090C3022A}"/>
          </ac:spMkLst>
        </pc:spChg>
        <pc:spChg chg="add del mod">
          <ac:chgData name="Luke Weighall" userId="c8abb4b0-702e-4875-aa1e-0883ef5dc9ac" providerId="ADAL" clId="{E680C605-7E16-9549-8E73-9A8884533CF5}" dt="2021-04-16T18:26:22.860" v="244" actId="478"/>
          <ac:spMkLst>
            <pc:docMk/>
            <pc:sldMk cId="1894754999" sldId="2076136862"/>
            <ac:spMk id="36" creationId="{305D828F-4CDF-0F4D-87BC-434E5DF472A1}"/>
          </ac:spMkLst>
        </pc:spChg>
        <pc:spChg chg="add del mod">
          <ac:chgData name="Luke Weighall" userId="c8abb4b0-702e-4875-aa1e-0883ef5dc9ac" providerId="ADAL" clId="{E680C605-7E16-9549-8E73-9A8884533CF5}" dt="2021-04-16T18:26:22.860" v="244" actId="478"/>
          <ac:spMkLst>
            <pc:docMk/>
            <pc:sldMk cId="1894754999" sldId="2076136862"/>
            <ac:spMk id="37" creationId="{F9602CA5-EA35-614B-B0F9-556B0946B18D}"/>
          </ac:spMkLst>
        </pc:spChg>
        <pc:spChg chg="add del mod">
          <ac:chgData name="Luke Weighall" userId="c8abb4b0-702e-4875-aa1e-0883ef5dc9ac" providerId="ADAL" clId="{E680C605-7E16-9549-8E73-9A8884533CF5}" dt="2021-04-16T18:26:22.860" v="244" actId="478"/>
          <ac:spMkLst>
            <pc:docMk/>
            <pc:sldMk cId="1894754999" sldId="2076136862"/>
            <ac:spMk id="38" creationId="{24CF64E6-7F63-474D-B6C6-F9EA4F663AED}"/>
          </ac:spMkLst>
        </pc:spChg>
        <pc:spChg chg="add del mod">
          <ac:chgData name="Luke Weighall" userId="c8abb4b0-702e-4875-aa1e-0883ef5dc9ac" providerId="ADAL" clId="{E680C605-7E16-9549-8E73-9A8884533CF5}" dt="2021-04-16T18:26:22.860" v="244" actId="478"/>
          <ac:spMkLst>
            <pc:docMk/>
            <pc:sldMk cId="1894754999" sldId="2076136862"/>
            <ac:spMk id="39" creationId="{2E4B10A2-4B5E-0B4C-8FB9-30109955AE6B}"/>
          </ac:spMkLst>
        </pc:spChg>
        <pc:spChg chg="add del mod">
          <ac:chgData name="Luke Weighall" userId="c8abb4b0-702e-4875-aa1e-0883ef5dc9ac" providerId="ADAL" clId="{E680C605-7E16-9549-8E73-9A8884533CF5}" dt="2021-04-16T18:26:22.860" v="244" actId="478"/>
          <ac:spMkLst>
            <pc:docMk/>
            <pc:sldMk cId="1894754999" sldId="2076136862"/>
            <ac:spMk id="40" creationId="{A81F527A-C8B0-4D47-A134-E151BA92CFF8}"/>
          </ac:spMkLst>
        </pc:spChg>
        <pc:spChg chg="add del mod">
          <ac:chgData name="Luke Weighall" userId="c8abb4b0-702e-4875-aa1e-0883ef5dc9ac" providerId="ADAL" clId="{E680C605-7E16-9549-8E73-9A8884533CF5}" dt="2021-04-16T18:26:22.860" v="244" actId="478"/>
          <ac:spMkLst>
            <pc:docMk/>
            <pc:sldMk cId="1894754999" sldId="2076136862"/>
            <ac:spMk id="41" creationId="{73032C36-0C0D-1E4E-BE84-72E48DA4395D}"/>
          </ac:spMkLst>
        </pc:spChg>
        <pc:spChg chg="add del mod">
          <ac:chgData name="Luke Weighall" userId="c8abb4b0-702e-4875-aa1e-0883ef5dc9ac" providerId="ADAL" clId="{E680C605-7E16-9549-8E73-9A8884533CF5}" dt="2021-04-16T18:26:22.860" v="244" actId="478"/>
          <ac:spMkLst>
            <pc:docMk/>
            <pc:sldMk cId="1894754999" sldId="2076136862"/>
            <ac:spMk id="42" creationId="{1481B947-3E52-4740-895C-EA8B9F03E272}"/>
          </ac:spMkLst>
        </pc:spChg>
        <pc:spChg chg="add del mod">
          <ac:chgData name="Luke Weighall" userId="c8abb4b0-702e-4875-aa1e-0883ef5dc9ac" providerId="ADAL" clId="{E680C605-7E16-9549-8E73-9A8884533CF5}" dt="2021-04-16T18:26:22.860" v="244" actId="478"/>
          <ac:spMkLst>
            <pc:docMk/>
            <pc:sldMk cId="1894754999" sldId="2076136862"/>
            <ac:spMk id="43" creationId="{3D91F278-EA4B-4642-AC91-B2216158C3F2}"/>
          </ac:spMkLst>
        </pc:spChg>
        <pc:spChg chg="add del mod">
          <ac:chgData name="Luke Weighall" userId="c8abb4b0-702e-4875-aa1e-0883ef5dc9ac" providerId="ADAL" clId="{E680C605-7E16-9549-8E73-9A8884533CF5}" dt="2021-04-16T18:26:22.860" v="244" actId="478"/>
          <ac:spMkLst>
            <pc:docMk/>
            <pc:sldMk cId="1894754999" sldId="2076136862"/>
            <ac:spMk id="44" creationId="{CEF65843-90A3-CE45-902A-981180C1530F}"/>
          </ac:spMkLst>
        </pc:spChg>
        <pc:spChg chg="add mod">
          <ac:chgData name="Luke Weighall" userId="c8abb4b0-702e-4875-aa1e-0883ef5dc9ac" providerId="ADAL" clId="{E680C605-7E16-9549-8E73-9A8884533CF5}" dt="2021-04-16T17:58:26.813" v="121"/>
          <ac:spMkLst>
            <pc:docMk/>
            <pc:sldMk cId="1894754999" sldId="2076136862"/>
            <ac:spMk id="45" creationId="{25AE33CF-8DC1-3A48-987A-060B9871D8A9}"/>
          </ac:spMkLst>
        </pc:spChg>
        <pc:spChg chg="add mod">
          <ac:chgData name="Luke Weighall" userId="c8abb4b0-702e-4875-aa1e-0883ef5dc9ac" providerId="ADAL" clId="{E680C605-7E16-9549-8E73-9A8884533CF5}" dt="2021-04-16T18:26:33.434" v="246" actId="14100"/>
          <ac:spMkLst>
            <pc:docMk/>
            <pc:sldMk cId="1894754999" sldId="2076136862"/>
            <ac:spMk id="47" creationId="{7C584564-4679-C142-9C64-D82C55D90FC6}"/>
          </ac:spMkLst>
        </pc:spChg>
        <pc:spChg chg="add del mod">
          <ac:chgData name="Luke Weighall" userId="c8abb4b0-702e-4875-aa1e-0883ef5dc9ac" providerId="ADAL" clId="{E680C605-7E16-9549-8E73-9A8884533CF5}" dt="2021-04-16T18:26:22.860" v="244" actId="478"/>
          <ac:spMkLst>
            <pc:docMk/>
            <pc:sldMk cId="1894754999" sldId="2076136862"/>
            <ac:spMk id="48" creationId="{2672A411-F781-754A-85CC-60706C76BB5D}"/>
          </ac:spMkLst>
        </pc:spChg>
        <pc:spChg chg="add del mod">
          <ac:chgData name="Luke Weighall" userId="c8abb4b0-702e-4875-aa1e-0883ef5dc9ac" providerId="ADAL" clId="{E680C605-7E16-9549-8E73-9A8884533CF5}" dt="2021-04-16T18:26:22.860" v="244" actId="478"/>
          <ac:spMkLst>
            <pc:docMk/>
            <pc:sldMk cId="1894754999" sldId="2076136862"/>
            <ac:spMk id="49" creationId="{BBDAD080-F406-D148-9E12-807FC6CCAF0E}"/>
          </ac:spMkLst>
        </pc:spChg>
        <pc:spChg chg="add mod">
          <ac:chgData name="Luke Weighall" userId="c8abb4b0-702e-4875-aa1e-0883ef5dc9ac" providerId="ADAL" clId="{E680C605-7E16-9549-8E73-9A8884533CF5}" dt="2021-04-16T18:26:45.292" v="247"/>
          <ac:spMkLst>
            <pc:docMk/>
            <pc:sldMk cId="1894754999" sldId="2076136862"/>
            <ac:spMk id="50" creationId="{EA0AC8A5-58BF-134A-A012-C4F8C1462636}"/>
          </ac:spMkLst>
        </pc:spChg>
        <pc:spChg chg="add mod">
          <ac:chgData name="Luke Weighall" userId="c8abb4b0-702e-4875-aa1e-0883ef5dc9ac" providerId="ADAL" clId="{E680C605-7E16-9549-8E73-9A8884533CF5}" dt="2021-04-16T18:26:45.292" v="247"/>
          <ac:spMkLst>
            <pc:docMk/>
            <pc:sldMk cId="1894754999" sldId="2076136862"/>
            <ac:spMk id="51" creationId="{E252630E-4C0F-9843-8FBD-B17575A747FA}"/>
          </ac:spMkLst>
        </pc:spChg>
        <pc:spChg chg="add mod">
          <ac:chgData name="Luke Weighall" userId="c8abb4b0-702e-4875-aa1e-0883ef5dc9ac" providerId="ADAL" clId="{E680C605-7E16-9549-8E73-9A8884533CF5}" dt="2021-04-16T18:26:45.292" v="247"/>
          <ac:spMkLst>
            <pc:docMk/>
            <pc:sldMk cId="1894754999" sldId="2076136862"/>
            <ac:spMk id="52" creationId="{161A9158-C924-AF48-A2E8-CE2917B4F979}"/>
          </ac:spMkLst>
        </pc:spChg>
        <pc:spChg chg="add mod">
          <ac:chgData name="Luke Weighall" userId="c8abb4b0-702e-4875-aa1e-0883ef5dc9ac" providerId="ADAL" clId="{E680C605-7E16-9549-8E73-9A8884533CF5}" dt="2021-04-16T18:26:45.292" v="247"/>
          <ac:spMkLst>
            <pc:docMk/>
            <pc:sldMk cId="1894754999" sldId="2076136862"/>
            <ac:spMk id="53" creationId="{14D0F25C-6A20-4242-B650-C93C5F089940}"/>
          </ac:spMkLst>
        </pc:spChg>
        <pc:spChg chg="add mod">
          <ac:chgData name="Luke Weighall" userId="c8abb4b0-702e-4875-aa1e-0883ef5dc9ac" providerId="ADAL" clId="{E680C605-7E16-9549-8E73-9A8884533CF5}" dt="2021-04-16T18:26:45.292" v="247"/>
          <ac:spMkLst>
            <pc:docMk/>
            <pc:sldMk cId="1894754999" sldId="2076136862"/>
            <ac:spMk id="54" creationId="{D641F8F5-211C-F347-9967-3BEAE4E78379}"/>
          </ac:spMkLst>
        </pc:spChg>
        <pc:spChg chg="add mod">
          <ac:chgData name="Luke Weighall" userId="c8abb4b0-702e-4875-aa1e-0883ef5dc9ac" providerId="ADAL" clId="{E680C605-7E16-9549-8E73-9A8884533CF5}" dt="2021-04-16T18:26:45.292" v="247"/>
          <ac:spMkLst>
            <pc:docMk/>
            <pc:sldMk cId="1894754999" sldId="2076136862"/>
            <ac:spMk id="55" creationId="{9392B373-9628-DF4B-8960-1C324DE8B1E6}"/>
          </ac:spMkLst>
        </pc:spChg>
        <pc:spChg chg="add mod">
          <ac:chgData name="Luke Weighall" userId="c8abb4b0-702e-4875-aa1e-0883ef5dc9ac" providerId="ADAL" clId="{E680C605-7E16-9549-8E73-9A8884533CF5}" dt="2021-04-16T18:26:45.292" v="247"/>
          <ac:spMkLst>
            <pc:docMk/>
            <pc:sldMk cId="1894754999" sldId="2076136862"/>
            <ac:spMk id="56" creationId="{CA8DE0E3-EAC6-474D-AEF9-C740B6688BCF}"/>
          </ac:spMkLst>
        </pc:spChg>
        <pc:spChg chg="add mod">
          <ac:chgData name="Luke Weighall" userId="c8abb4b0-702e-4875-aa1e-0883ef5dc9ac" providerId="ADAL" clId="{E680C605-7E16-9549-8E73-9A8884533CF5}" dt="2021-04-16T18:26:45.292" v="247"/>
          <ac:spMkLst>
            <pc:docMk/>
            <pc:sldMk cId="1894754999" sldId="2076136862"/>
            <ac:spMk id="57" creationId="{B8BC73F3-4C39-FD44-A5EF-AAB2F58E6F14}"/>
          </ac:spMkLst>
        </pc:spChg>
        <pc:spChg chg="add mod">
          <ac:chgData name="Luke Weighall" userId="c8abb4b0-702e-4875-aa1e-0883ef5dc9ac" providerId="ADAL" clId="{E680C605-7E16-9549-8E73-9A8884533CF5}" dt="2021-04-16T18:26:45.292" v="247"/>
          <ac:spMkLst>
            <pc:docMk/>
            <pc:sldMk cId="1894754999" sldId="2076136862"/>
            <ac:spMk id="58" creationId="{17230074-5408-AC4F-B5CB-E4E019CF698F}"/>
          </ac:spMkLst>
        </pc:spChg>
        <pc:spChg chg="add mod">
          <ac:chgData name="Luke Weighall" userId="c8abb4b0-702e-4875-aa1e-0883ef5dc9ac" providerId="ADAL" clId="{E680C605-7E16-9549-8E73-9A8884533CF5}" dt="2021-04-16T18:26:45.292" v="247"/>
          <ac:spMkLst>
            <pc:docMk/>
            <pc:sldMk cId="1894754999" sldId="2076136862"/>
            <ac:spMk id="59" creationId="{2C93FA1F-3A31-0345-8F69-DDDB496CE18C}"/>
          </ac:spMkLst>
        </pc:spChg>
        <pc:spChg chg="add mod">
          <ac:chgData name="Luke Weighall" userId="c8abb4b0-702e-4875-aa1e-0883ef5dc9ac" providerId="ADAL" clId="{E680C605-7E16-9549-8E73-9A8884533CF5}" dt="2021-04-16T18:26:45.292" v="247"/>
          <ac:spMkLst>
            <pc:docMk/>
            <pc:sldMk cId="1894754999" sldId="2076136862"/>
            <ac:spMk id="60" creationId="{687FC740-2817-B549-8065-83E0B40CE065}"/>
          </ac:spMkLst>
        </pc:spChg>
        <pc:spChg chg="add mod">
          <ac:chgData name="Luke Weighall" userId="c8abb4b0-702e-4875-aa1e-0883ef5dc9ac" providerId="ADAL" clId="{E680C605-7E16-9549-8E73-9A8884533CF5}" dt="2021-04-16T18:26:45.292" v="247"/>
          <ac:spMkLst>
            <pc:docMk/>
            <pc:sldMk cId="1894754999" sldId="2076136862"/>
            <ac:spMk id="61" creationId="{FD97CCAB-71E2-E14A-9706-0C6D9CB39630}"/>
          </ac:spMkLst>
        </pc:spChg>
        <pc:spChg chg="add mod">
          <ac:chgData name="Luke Weighall" userId="c8abb4b0-702e-4875-aa1e-0883ef5dc9ac" providerId="ADAL" clId="{E680C605-7E16-9549-8E73-9A8884533CF5}" dt="2021-04-16T18:26:45.292" v="247"/>
          <ac:spMkLst>
            <pc:docMk/>
            <pc:sldMk cId="1894754999" sldId="2076136862"/>
            <ac:spMk id="62" creationId="{0F0E222B-90A6-9D42-BDC3-C94D24EB04D5}"/>
          </ac:spMkLst>
        </pc:spChg>
        <pc:spChg chg="add mod">
          <ac:chgData name="Luke Weighall" userId="c8abb4b0-702e-4875-aa1e-0883ef5dc9ac" providerId="ADAL" clId="{E680C605-7E16-9549-8E73-9A8884533CF5}" dt="2021-04-16T18:26:45.292" v="247"/>
          <ac:spMkLst>
            <pc:docMk/>
            <pc:sldMk cId="1894754999" sldId="2076136862"/>
            <ac:spMk id="63" creationId="{A7662835-1C28-A240-8242-55F6C57C51B2}"/>
          </ac:spMkLst>
        </pc:spChg>
        <pc:spChg chg="add mod">
          <ac:chgData name="Luke Weighall" userId="c8abb4b0-702e-4875-aa1e-0883ef5dc9ac" providerId="ADAL" clId="{E680C605-7E16-9549-8E73-9A8884533CF5}" dt="2021-04-16T18:26:45.292" v="247"/>
          <ac:spMkLst>
            <pc:docMk/>
            <pc:sldMk cId="1894754999" sldId="2076136862"/>
            <ac:spMk id="64" creationId="{E0A7FE5C-CBAB-4B4A-BF79-6D9B0E52D833}"/>
          </ac:spMkLst>
        </pc:spChg>
        <pc:spChg chg="add mod">
          <ac:chgData name="Luke Weighall" userId="c8abb4b0-702e-4875-aa1e-0883ef5dc9ac" providerId="ADAL" clId="{E680C605-7E16-9549-8E73-9A8884533CF5}" dt="2021-04-16T18:26:45.292" v="247"/>
          <ac:spMkLst>
            <pc:docMk/>
            <pc:sldMk cId="1894754999" sldId="2076136862"/>
            <ac:spMk id="65" creationId="{3F3A1C9B-E449-A843-8E79-0C657D29F21B}"/>
          </ac:spMkLst>
        </pc:spChg>
        <pc:spChg chg="add mod">
          <ac:chgData name="Luke Weighall" userId="c8abb4b0-702e-4875-aa1e-0883ef5dc9ac" providerId="ADAL" clId="{E680C605-7E16-9549-8E73-9A8884533CF5}" dt="2021-04-16T18:26:45.292" v="247"/>
          <ac:spMkLst>
            <pc:docMk/>
            <pc:sldMk cId="1894754999" sldId="2076136862"/>
            <ac:spMk id="66" creationId="{B4830404-514B-6A4A-A2D8-DF4B08BDD77A}"/>
          </ac:spMkLst>
        </pc:spChg>
        <pc:spChg chg="add mod">
          <ac:chgData name="Luke Weighall" userId="c8abb4b0-702e-4875-aa1e-0883ef5dc9ac" providerId="ADAL" clId="{E680C605-7E16-9549-8E73-9A8884533CF5}" dt="2021-04-16T18:26:45.292" v="247"/>
          <ac:spMkLst>
            <pc:docMk/>
            <pc:sldMk cId="1894754999" sldId="2076136862"/>
            <ac:spMk id="67" creationId="{76B750F0-2D63-114F-AEF9-B62105A2485A}"/>
          </ac:spMkLst>
        </pc:spChg>
        <pc:spChg chg="add mod">
          <ac:chgData name="Luke Weighall" userId="c8abb4b0-702e-4875-aa1e-0883ef5dc9ac" providerId="ADAL" clId="{E680C605-7E16-9549-8E73-9A8884533CF5}" dt="2021-04-16T18:26:45.292" v="247"/>
          <ac:spMkLst>
            <pc:docMk/>
            <pc:sldMk cId="1894754999" sldId="2076136862"/>
            <ac:spMk id="68" creationId="{AB5E2720-588C-1D45-9FB1-0A9015302E13}"/>
          </ac:spMkLst>
        </pc:spChg>
        <pc:spChg chg="add del mod">
          <ac:chgData name="Luke Weighall" userId="c8abb4b0-702e-4875-aa1e-0883ef5dc9ac" providerId="ADAL" clId="{E680C605-7E16-9549-8E73-9A8884533CF5}" dt="2021-04-16T18:26:51.997" v="249" actId="478"/>
          <ac:spMkLst>
            <pc:docMk/>
            <pc:sldMk cId="1894754999" sldId="2076136862"/>
            <ac:spMk id="69" creationId="{80A40676-ADD0-4A4C-8B42-C46884D22088}"/>
          </ac:spMkLst>
        </pc:spChg>
        <pc:spChg chg="add mod">
          <ac:chgData name="Luke Weighall" userId="c8abb4b0-702e-4875-aa1e-0883ef5dc9ac" providerId="ADAL" clId="{E680C605-7E16-9549-8E73-9A8884533CF5}" dt="2021-04-16T18:26:45.292" v="247"/>
          <ac:spMkLst>
            <pc:docMk/>
            <pc:sldMk cId="1894754999" sldId="2076136862"/>
            <ac:spMk id="70" creationId="{34AD39E3-F3DC-C540-B96C-50E46B886269}"/>
          </ac:spMkLst>
        </pc:spChg>
        <pc:spChg chg="add mod">
          <ac:chgData name="Luke Weighall" userId="c8abb4b0-702e-4875-aa1e-0883ef5dc9ac" providerId="ADAL" clId="{E680C605-7E16-9549-8E73-9A8884533CF5}" dt="2021-04-16T18:26:45.292" v="247"/>
          <ac:spMkLst>
            <pc:docMk/>
            <pc:sldMk cId="1894754999" sldId="2076136862"/>
            <ac:spMk id="71" creationId="{DFCF59A5-0ED2-EC4B-A964-FB8AEED6DEA8}"/>
          </ac:spMkLst>
        </pc:spChg>
        <pc:cxnChg chg="add del mod">
          <ac:chgData name="Luke Weighall" userId="c8abb4b0-702e-4875-aa1e-0883ef5dc9ac" providerId="ADAL" clId="{E680C605-7E16-9549-8E73-9A8884533CF5}" dt="2021-04-16T17:58:21.768" v="120"/>
          <ac:cxnSpMkLst>
            <pc:docMk/>
            <pc:sldMk cId="1894754999" sldId="2076136862"/>
            <ac:cxnSpMk id="22" creationId="{0FEDF063-FEBA-694A-9BFF-7D5A3BA1729B}"/>
          </ac:cxnSpMkLst>
        </pc:cxnChg>
        <pc:cxnChg chg="add mod">
          <ac:chgData name="Luke Weighall" userId="c8abb4b0-702e-4875-aa1e-0883ef5dc9ac" providerId="ADAL" clId="{E680C605-7E16-9549-8E73-9A8884533CF5}" dt="2021-04-16T17:58:26.813" v="121"/>
          <ac:cxnSpMkLst>
            <pc:docMk/>
            <pc:sldMk cId="1894754999" sldId="2076136862"/>
            <ac:cxnSpMk id="46" creationId="{80A04301-EC43-4341-BA98-7F3B911F9152}"/>
          </ac:cxnSpMkLst>
        </pc:cxnChg>
      </pc:sldChg>
      <pc:sldChg chg="addSp modSp add mod">
        <pc:chgData name="Luke Weighall" userId="c8abb4b0-702e-4875-aa1e-0883ef5dc9ac" providerId="ADAL" clId="{E680C605-7E16-9549-8E73-9A8884533CF5}" dt="2021-04-16T18:27:55.806" v="257" actId="13822"/>
        <pc:sldMkLst>
          <pc:docMk/>
          <pc:sldMk cId="2574528384" sldId="2076136863"/>
        </pc:sldMkLst>
        <pc:spChg chg="add mod">
          <ac:chgData name="Luke Weighall" userId="c8abb4b0-702e-4875-aa1e-0883ef5dc9ac" providerId="ADAL" clId="{E680C605-7E16-9549-8E73-9A8884533CF5}" dt="2021-04-16T17:58:39.105" v="122"/>
          <ac:spMkLst>
            <pc:docMk/>
            <pc:sldMk cId="2574528384" sldId="2076136863"/>
            <ac:spMk id="2" creationId="{1A55598A-ABFE-3A40-8A90-B6B0516D44C9}"/>
          </ac:spMkLst>
        </pc:spChg>
        <pc:spChg chg="add mod">
          <ac:chgData name="Luke Weighall" userId="c8abb4b0-702e-4875-aa1e-0883ef5dc9ac" providerId="ADAL" clId="{E680C605-7E16-9549-8E73-9A8884533CF5}" dt="2021-04-16T17:58:39.105" v="122"/>
          <ac:spMkLst>
            <pc:docMk/>
            <pc:sldMk cId="2574528384" sldId="2076136863"/>
            <ac:spMk id="3" creationId="{913DFC5D-C5FA-C446-9CA0-03004925FDF3}"/>
          </ac:spMkLst>
        </pc:spChg>
        <pc:spChg chg="add mod">
          <ac:chgData name="Luke Weighall" userId="c8abb4b0-702e-4875-aa1e-0883ef5dc9ac" providerId="ADAL" clId="{E680C605-7E16-9549-8E73-9A8884533CF5}" dt="2021-04-16T18:27:26.528" v="250" actId="13822"/>
          <ac:spMkLst>
            <pc:docMk/>
            <pc:sldMk cId="2574528384" sldId="2076136863"/>
            <ac:spMk id="4" creationId="{E611AC44-D23C-D241-ABA3-7C1B4CF93067}"/>
          </ac:spMkLst>
        </pc:spChg>
        <pc:spChg chg="add mod">
          <ac:chgData name="Luke Weighall" userId="c8abb4b0-702e-4875-aa1e-0883ef5dc9ac" providerId="ADAL" clId="{E680C605-7E16-9549-8E73-9A8884533CF5}" dt="2021-04-16T17:58:39.105" v="122"/>
          <ac:spMkLst>
            <pc:docMk/>
            <pc:sldMk cId="2574528384" sldId="2076136863"/>
            <ac:spMk id="5" creationId="{4EC4FA68-A845-BD48-9065-0103F15B7AFA}"/>
          </ac:spMkLst>
        </pc:spChg>
        <pc:spChg chg="add mod">
          <ac:chgData name="Luke Weighall" userId="c8abb4b0-702e-4875-aa1e-0883ef5dc9ac" providerId="ADAL" clId="{E680C605-7E16-9549-8E73-9A8884533CF5}" dt="2021-04-16T18:27:26.528" v="250" actId="13822"/>
          <ac:spMkLst>
            <pc:docMk/>
            <pc:sldMk cId="2574528384" sldId="2076136863"/>
            <ac:spMk id="6" creationId="{015E6849-4D23-4F46-9D94-92F804506A49}"/>
          </ac:spMkLst>
        </pc:spChg>
        <pc:spChg chg="add mod">
          <ac:chgData name="Luke Weighall" userId="c8abb4b0-702e-4875-aa1e-0883ef5dc9ac" providerId="ADAL" clId="{E680C605-7E16-9549-8E73-9A8884533CF5}" dt="2021-04-16T18:27:37.973" v="252" actId="13822"/>
          <ac:spMkLst>
            <pc:docMk/>
            <pc:sldMk cId="2574528384" sldId="2076136863"/>
            <ac:spMk id="7" creationId="{76381F56-1EA2-AF48-9559-C00A56FBF68A}"/>
          </ac:spMkLst>
        </pc:spChg>
        <pc:spChg chg="add mod">
          <ac:chgData name="Luke Weighall" userId="c8abb4b0-702e-4875-aa1e-0883ef5dc9ac" providerId="ADAL" clId="{E680C605-7E16-9549-8E73-9A8884533CF5}" dt="2021-04-16T18:27:47.462" v="254" actId="13822"/>
          <ac:spMkLst>
            <pc:docMk/>
            <pc:sldMk cId="2574528384" sldId="2076136863"/>
            <ac:spMk id="8" creationId="{AAD7FFD4-EE76-9142-B742-9D64C3904D75}"/>
          </ac:spMkLst>
        </pc:spChg>
        <pc:spChg chg="add mod">
          <ac:chgData name="Luke Weighall" userId="c8abb4b0-702e-4875-aa1e-0883ef5dc9ac" providerId="ADAL" clId="{E680C605-7E16-9549-8E73-9A8884533CF5}" dt="2021-04-16T18:27:47.462" v="254" actId="13822"/>
          <ac:spMkLst>
            <pc:docMk/>
            <pc:sldMk cId="2574528384" sldId="2076136863"/>
            <ac:spMk id="9" creationId="{1B44F832-EC35-6740-9526-F950301F4995}"/>
          </ac:spMkLst>
        </pc:spChg>
        <pc:spChg chg="add mod">
          <ac:chgData name="Luke Weighall" userId="c8abb4b0-702e-4875-aa1e-0883ef5dc9ac" providerId="ADAL" clId="{E680C605-7E16-9549-8E73-9A8884533CF5}" dt="2021-04-16T18:27:47.462" v="254" actId="13822"/>
          <ac:spMkLst>
            <pc:docMk/>
            <pc:sldMk cId="2574528384" sldId="2076136863"/>
            <ac:spMk id="10" creationId="{196864A0-1116-E542-B2AB-14FF430A7130}"/>
          </ac:spMkLst>
        </pc:spChg>
        <pc:spChg chg="add mod">
          <ac:chgData name="Luke Weighall" userId="c8abb4b0-702e-4875-aa1e-0883ef5dc9ac" providerId="ADAL" clId="{E680C605-7E16-9549-8E73-9A8884533CF5}" dt="2021-04-16T17:58:39.105" v="122"/>
          <ac:spMkLst>
            <pc:docMk/>
            <pc:sldMk cId="2574528384" sldId="2076136863"/>
            <ac:spMk id="11" creationId="{EBCD0204-31C2-4646-BA5D-6A6989FD2B42}"/>
          </ac:spMkLst>
        </pc:spChg>
        <pc:spChg chg="add mod">
          <ac:chgData name="Luke Weighall" userId="c8abb4b0-702e-4875-aa1e-0883ef5dc9ac" providerId="ADAL" clId="{E680C605-7E16-9549-8E73-9A8884533CF5}" dt="2021-04-16T17:58:39.105" v="122"/>
          <ac:spMkLst>
            <pc:docMk/>
            <pc:sldMk cId="2574528384" sldId="2076136863"/>
            <ac:spMk id="12" creationId="{0EF10030-0BC3-8744-A644-D2846D40FEF4}"/>
          </ac:spMkLst>
        </pc:spChg>
        <pc:spChg chg="add mod">
          <ac:chgData name="Luke Weighall" userId="c8abb4b0-702e-4875-aa1e-0883ef5dc9ac" providerId="ADAL" clId="{E680C605-7E16-9549-8E73-9A8884533CF5}" dt="2021-04-16T18:27:40.628" v="253" actId="13822"/>
          <ac:spMkLst>
            <pc:docMk/>
            <pc:sldMk cId="2574528384" sldId="2076136863"/>
            <ac:spMk id="14" creationId="{F01488B2-4C97-914A-A27B-5F11F0FC12CA}"/>
          </ac:spMkLst>
        </pc:spChg>
        <pc:spChg chg="add mod">
          <ac:chgData name="Luke Weighall" userId="c8abb4b0-702e-4875-aa1e-0883ef5dc9ac" providerId="ADAL" clId="{E680C605-7E16-9549-8E73-9A8884533CF5}" dt="2021-04-16T17:58:39.105" v="122"/>
          <ac:spMkLst>
            <pc:docMk/>
            <pc:sldMk cId="2574528384" sldId="2076136863"/>
            <ac:spMk id="15" creationId="{6DD28421-BF83-064B-B38B-6802E96DDFB0}"/>
          </ac:spMkLst>
        </pc:spChg>
        <pc:spChg chg="add mod">
          <ac:chgData name="Luke Weighall" userId="c8abb4b0-702e-4875-aa1e-0883ef5dc9ac" providerId="ADAL" clId="{E680C605-7E16-9549-8E73-9A8884533CF5}" dt="2021-04-16T17:58:39.105" v="122"/>
          <ac:spMkLst>
            <pc:docMk/>
            <pc:sldMk cId="2574528384" sldId="2076136863"/>
            <ac:spMk id="16" creationId="{9DDFA88D-37CE-3B4C-A300-DB46E3F31037}"/>
          </ac:spMkLst>
        </pc:spChg>
        <pc:spChg chg="add mod">
          <ac:chgData name="Luke Weighall" userId="c8abb4b0-702e-4875-aa1e-0883ef5dc9ac" providerId="ADAL" clId="{E680C605-7E16-9549-8E73-9A8884533CF5}" dt="2021-04-16T18:27:50.333" v="255" actId="13822"/>
          <ac:spMkLst>
            <pc:docMk/>
            <pc:sldMk cId="2574528384" sldId="2076136863"/>
            <ac:spMk id="17" creationId="{ADB7929A-DB7B-454E-A11E-4005D2FD40FE}"/>
          </ac:spMkLst>
        </pc:spChg>
        <pc:spChg chg="add mod">
          <ac:chgData name="Luke Weighall" userId="c8abb4b0-702e-4875-aa1e-0883ef5dc9ac" providerId="ADAL" clId="{E680C605-7E16-9549-8E73-9A8884533CF5}" dt="2021-04-16T17:58:39.105" v="122"/>
          <ac:spMkLst>
            <pc:docMk/>
            <pc:sldMk cId="2574528384" sldId="2076136863"/>
            <ac:spMk id="18" creationId="{F3829F3D-6178-CE45-B559-A45BE9903F98}"/>
          </ac:spMkLst>
        </pc:spChg>
        <pc:spChg chg="add mod">
          <ac:chgData name="Luke Weighall" userId="c8abb4b0-702e-4875-aa1e-0883ef5dc9ac" providerId="ADAL" clId="{E680C605-7E16-9549-8E73-9A8884533CF5}" dt="2021-04-16T17:58:39.105" v="122"/>
          <ac:spMkLst>
            <pc:docMk/>
            <pc:sldMk cId="2574528384" sldId="2076136863"/>
            <ac:spMk id="19" creationId="{86F13083-4E08-4C4C-BBED-1F9898D5F60D}"/>
          </ac:spMkLst>
        </pc:spChg>
        <pc:spChg chg="add mod">
          <ac:chgData name="Luke Weighall" userId="c8abb4b0-702e-4875-aa1e-0883ef5dc9ac" providerId="ADAL" clId="{E680C605-7E16-9549-8E73-9A8884533CF5}" dt="2021-04-16T17:58:39.105" v="122"/>
          <ac:spMkLst>
            <pc:docMk/>
            <pc:sldMk cId="2574528384" sldId="2076136863"/>
            <ac:spMk id="20" creationId="{FFA7C82B-16C6-4A4D-BC7F-FB941C142F5C}"/>
          </ac:spMkLst>
        </pc:spChg>
        <pc:spChg chg="add mod">
          <ac:chgData name="Luke Weighall" userId="c8abb4b0-702e-4875-aa1e-0883ef5dc9ac" providerId="ADAL" clId="{E680C605-7E16-9549-8E73-9A8884533CF5}" dt="2021-04-16T17:58:39.105" v="122"/>
          <ac:spMkLst>
            <pc:docMk/>
            <pc:sldMk cId="2574528384" sldId="2076136863"/>
            <ac:spMk id="21" creationId="{1E100206-5FF4-884F-8878-DA8EE0C04497}"/>
          </ac:spMkLst>
        </pc:spChg>
        <pc:spChg chg="add mod">
          <ac:chgData name="Luke Weighall" userId="c8abb4b0-702e-4875-aa1e-0883ef5dc9ac" providerId="ADAL" clId="{E680C605-7E16-9549-8E73-9A8884533CF5}" dt="2021-04-16T17:58:39.105" v="122"/>
          <ac:spMkLst>
            <pc:docMk/>
            <pc:sldMk cId="2574528384" sldId="2076136863"/>
            <ac:spMk id="22" creationId="{43DE441E-D2AC-2542-8362-E54635A9F8D7}"/>
          </ac:spMkLst>
        </pc:spChg>
        <pc:spChg chg="add mod">
          <ac:chgData name="Luke Weighall" userId="c8abb4b0-702e-4875-aa1e-0883ef5dc9ac" providerId="ADAL" clId="{E680C605-7E16-9549-8E73-9A8884533CF5}" dt="2021-04-16T17:58:39.105" v="122"/>
          <ac:spMkLst>
            <pc:docMk/>
            <pc:sldMk cId="2574528384" sldId="2076136863"/>
            <ac:spMk id="23" creationId="{B1E75335-0265-FB46-ADB2-ACD024A2E715}"/>
          </ac:spMkLst>
        </pc:spChg>
        <pc:spChg chg="add mod">
          <ac:chgData name="Luke Weighall" userId="c8abb4b0-702e-4875-aa1e-0883ef5dc9ac" providerId="ADAL" clId="{E680C605-7E16-9549-8E73-9A8884533CF5}" dt="2021-04-16T18:27:34.548" v="251" actId="207"/>
          <ac:spMkLst>
            <pc:docMk/>
            <pc:sldMk cId="2574528384" sldId="2076136863"/>
            <ac:spMk id="24" creationId="{E909C1B7-96F9-5044-995A-573484F010D5}"/>
          </ac:spMkLst>
        </pc:spChg>
        <pc:spChg chg="add mod">
          <ac:chgData name="Luke Weighall" userId="c8abb4b0-702e-4875-aa1e-0883ef5dc9ac" providerId="ADAL" clId="{E680C605-7E16-9549-8E73-9A8884533CF5}" dt="2021-04-16T18:27:34.548" v="251" actId="207"/>
          <ac:spMkLst>
            <pc:docMk/>
            <pc:sldMk cId="2574528384" sldId="2076136863"/>
            <ac:spMk id="25" creationId="{7B7FE231-C5FA-AC41-A1CD-8B177913D973}"/>
          </ac:spMkLst>
        </pc:spChg>
        <pc:spChg chg="add mod">
          <ac:chgData name="Luke Weighall" userId="c8abb4b0-702e-4875-aa1e-0883ef5dc9ac" providerId="ADAL" clId="{E680C605-7E16-9549-8E73-9A8884533CF5}" dt="2021-04-16T17:58:39.105" v="122"/>
          <ac:spMkLst>
            <pc:docMk/>
            <pc:sldMk cId="2574528384" sldId="2076136863"/>
            <ac:spMk id="27" creationId="{E76A2A93-F409-3642-81AC-8699000A4123}"/>
          </ac:spMkLst>
        </pc:spChg>
        <pc:spChg chg="add mod">
          <ac:chgData name="Luke Weighall" userId="c8abb4b0-702e-4875-aa1e-0883ef5dc9ac" providerId="ADAL" clId="{E680C605-7E16-9549-8E73-9A8884533CF5}" dt="2021-04-16T18:27:53.333" v="256" actId="13822"/>
          <ac:spMkLst>
            <pc:docMk/>
            <pc:sldMk cId="2574528384" sldId="2076136863"/>
            <ac:spMk id="28" creationId="{54EFA920-6889-E847-BB71-D7160BE3070A}"/>
          </ac:spMkLst>
        </pc:spChg>
        <pc:spChg chg="add mod">
          <ac:chgData name="Luke Weighall" userId="c8abb4b0-702e-4875-aa1e-0883ef5dc9ac" providerId="ADAL" clId="{E680C605-7E16-9549-8E73-9A8884533CF5}" dt="2021-04-16T18:27:55.806" v="257" actId="13822"/>
          <ac:spMkLst>
            <pc:docMk/>
            <pc:sldMk cId="2574528384" sldId="2076136863"/>
            <ac:spMk id="29" creationId="{6A33F1BD-BC24-AB46-94F6-999AD10CE5CC}"/>
          </ac:spMkLst>
        </pc:spChg>
        <pc:spChg chg="add mod">
          <ac:chgData name="Luke Weighall" userId="c8abb4b0-702e-4875-aa1e-0883ef5dc9ac" providerId="ADAL" clId="{E680C605-7E16-9549-8E73-9A8884533CF5}" dt="2021-04-16T17:58:39.105" v="122"/>
          <ac:spMkLst>
            <pc:docMk/>
            <pc:sldMk cId="2574528384" sldId="2076136863"/>
            <ac:spMk id="30" creationId="{A2030829-CFCD-134F-8B24-9B37CF151599}"/>
          </ac:spMkLst>
        </pc:spChg>
        <pc:picChg chg="add mod">
          <ac:chgData name="Luke Weighall" userId="c8abb4b0-702e-4875-aa1e-0883ef5dc9ac" providerId="ADAL" clId="{E680C605-7E16-9549-8E73-9A8884533CF5}" dt="2021-04-16T17:58:39.105" v="122"/>
          <ac:picMkLst>
            <pc:docMk/>
            <pc:sldMk cId="2574528384" sldId="2076136863"/>
            <ac:picMk id="31" creationId="{A9C4A13E-1683-9240-B3FA-3854A8F2FD73}"/>
          </ac:picMkLst>
        </pc:picChg>
        <pc:cxnChg chg="add mod">
          <ac:chgData name="Luke Weighall" userId="c8abb4b0-702e-4875-aa1e-0883ef5dc9ac" providerId="ADAL" clId="{E680C605-7E16-9549-8E73-9A8884533CF5}" dt="2021-04-16T17:58:39.105" v="122"/>
          <ac:cxnSpMkLst>
            <pc:docMk/>
            <pc:sldMk cId="2574528384" sldId="2076136863"/>
            <ac:cxnSpMk id="13" creationId="{78B7E31F-2FF7-1F41-9E6C-108BB7E43E5A}"/>
          </ac:cxnSpMkLst>
        </pc:cxnChg>
        <pc:cxnChg chg="add mod">
          <ac:chgData name="Luke Weighall" userId="c8abb4b0-702e-4875-aa1e-0883ef5dc9ac" providerId="ADAL" clId="{E680C605-7E16-9549-8E73-9A8884533CF5}" dt="2021-04-16T17:58:39.105" v="122"/>
          <ac:cxnSpMkLst>
            <pc:docMk/>
            <pc:sldMk cId="2574528384" sldId="2076136863"/>
            <ac:cxnSpMk id="26" creationId="{A3F94B30-A624-8644-ADB9-0351510398DE}"/>
          </ac:cxnSpMkLst>
        </pc:cxnChg>
      </pc:sldChg>
      <pc:sldChg chg="addSp modSp add mod">
        <pc:chgData name="Luke Weighall" userId="c8abb4b0-702e-4875-aa1e-0883ef5dc9ac" providerId="ADAL" clId="{E680C605-7E16-9549-8E73-9A8884533CF5}" dt="2021-04-16T19:12:52.595" v="288" actId="465"/>
        <pc:sldMkLst>
          <pc:docMk/>
          <pc:sldMk cId="2774619642" sldId="2076136864"/>
        </pc:sldMkLst>
        <pc:spChg chg="add mod">
          <ac:chgData name="Luke Weighall" userId="c8abb4b0-702e-4875-aa1e-0883ef5dc9ac" providerId="ADAL" clId="{E680C605-7E16-9549-8E73-9A8884533CF5}" dt="2021-04-16T17:58:45.481" v="123"/>
          <ac:spMkLst>
            <pc:docMk/>
            <pc:sldMk cId="2774619642" sldId="2076136864"/>
            <ac:spMk id="2" creationId="{84BBF001-FE05-254F-A64E-B78D56B03288}"/>
          </ac:spMkLst>
        </pc:spChg>
        <pc:spChg chg="add mod">
          <ac:chgData name="Luke Weighall" userId="c8abb4b0-702e-4875-aa1e-0883ef5dc9ac" providerId="ADAL" clId="{E680C605-7E16-9549-8E73-9A8884533CF5}" dt="2021-04-16T19:12:52.595" v="288" actId="465"/>
          <ac:spMkLst>
            <pc:docMk/>
            <pc:sldMk cId="2774619642" sldId="2076136864"/>
            <ac:spMk id="3" creationId="{194C6C8B-2A0D-6C42-B9C5-7DEAB125FC0D}"/>
          </ac:spMkLst>
        </pc:spChg>
        <pc:spChg chg="add mod">
          <ac:chgData name="Luke Weighall" userId="c8abb4b0-702e-4875-aa1e-0883ef5dc9ac" providerId="ADAL" clId="{E680C605-7E16-9549-8E73-9A8884533CF5}" dt="2021-04-16T19:12:52.595" v="288" actId="465"/>
          <ac:spMkLst>
            <pc:docMk/>
            <pc:sldMk cId="2774619642" sldId="2076136864"/>
            <ac:spMk id="4" creationId="{4A36F749-6AE0-984B-B9CD-9E31A8C9F350}"/>
          </ac:spMkLst>
        </pc:spChg>
        <pc:spChg chg="add mod">
          <ac:chgData name="Luke Weighall" userId="c8abb4b0-702e-4875-aa1e-0883ef5dc9ac" providerId="ADAL" clId="{E680C605-7E16-9549-8E73-9A8884533CF5}" dt="2021-04-16T19:12:52.595" v="288" actId="465"/>
          <ac:spMkLst>
            <pc:docMk/>
            <pc:sldMk cId="2774619642" sldId="2076136864"/>
            <ac:spMk id="5" creationId="{A3539F15-B9C3-D143-8C7B-250FBFEA5191}"/>
          </ac:spMkLst>
        </pc:spChg>
        <pc:spChg chg="add mod">
          <ac:chgData name="Luke Weighall" userId="c8abb4b0-702e-4875-aa1e-0883ef5dc9ac" providerId="ADAL" clId="{E680C605-7E16-9549-8E73-9A8884533CF5}" dt="2021-04-16T18:29:04.855" v="268" actId="13822"/>
          <ac:spMkLst>
            <pc:docMk/>
            <pc:sldMk cId="2774619642" sldId="2076136864"/>
            <ac:spMk id="6" creationId="{6DE72408-F758-DA4D-B323-CD2CA39AFD3A}"/>
          </ac:spMkLst>
        </pc:spChg>
        <pc:spChg chg="add mod">
          <ac:chgData name="Luke Weighall" userId="c8abb4b0-702e-4875-aa1e-0883ef5dc9ac" providerId="ADAL" clId="{E680C605-7E16-9549-8E73-9A8884533CF5}" dt="2021-04-16T19:12:52.595" v="288" actId="465"/>
          <ac:spMkLst>
            <pc:docMk/>
            <pc:sldMk cId="2774619642" sldId="2076136864"/>
            <ac:spMk id="7" creationId="{11BEBF27-0721-5A4A-B014-7B57AA29FDEA}"/>
          </ac:spMkLst>
        </pc:spChg>
        <pc:spChg chg="add mod">
          <ac:chgData name="Luke Weighall" userId="c8abb4b0-702e-4875-aa1e-0883ef5dc9ac" providerId="ADAL" clId="{E680C605-7E16-9549-8E73-9A8884533CF5}" dt="2021-04-16T19:12:52.595" v="288" actId="465"/>
          <ac:spMkLst>
            <pc:docMk/>
            <pc:sldMk cId="2774619642" sldId="2076136864"/>
            <ac:spMk id="8" creationId="{54495F17-D9C1-264A-B1D0-7DA2BB2431CF}"/>
          </ac:spMkLst>
        </pc:spChg>
        <pc:spChg chg="add mod">
          <ac:chgData name="Luke Weighall" userId="c8abb4b0-702e-4875-aa1e-0883ef5dc9ac" providerId="ADAL" clId="{E680C605-7E16-9549-8E73-9A8884533CF5}" dt="2021-04-16T17:58:45.481" v="123"/>
          <ac:spMkLst>
            <pc:docMk/>
            <pc:sldMk cId="2774619642" sldId="2076136864"/>
            <ac:spMk id="9" creationId="{776F73D5-A573-A643-B574-7D34D83ABFEB}"/>
          </ac:spMkLst>
        </pc:spChg>
        <pc:spChg chg="add mod">
          <ac:chgData name="Luke Weighall" userId="c8abb4b0-702e-4875-aa1e-0883ef5dc9ac" providerId="ADAL" clId="{E680C605-7E16-9549-8E73-9A8884533CF5}" dt="2021-04-16T17:58:45.481" v="123"/>
          <ac:spMkLst>
            <pc:docMk/>
            <pc:sldMk cId="2774619642" sldId="2076136864"/>
            <ac:spMk id="11" creationId="{D41FBC38-C1C4-8948-9B3C-E888A15364FB}"/>
          </ac:spMkLst>
        </pc:spChg>
        <pc:spChg chg="add mod">
          <ac:chgData name="Luke Weighall" userId="c8abb4b0-702e-4875-aa1e-0883ef5dc9ac" providerId="ADAL" clId="{E680C605-7E16-9549-8E73-9A8884533CF5}" dt="2021-04-16T17:58:45.481" v="123"/>
          <ac:spMkLst>
            <pc:docMk/>
            <pc:sldMk cId="2774619642" sldId="2076136864"/>
            <ac:spMk id="12" creationId="{7A290C00-760C-A943-9041-488915628D29}"/>
          </ac:spMkLst>
        </pc:spChg>
        <pc:spChg chg="mod">
          <ac:chgData name="Luke Weighall" userId="c8abb4b0-702e-4875-aa1e-0883ef5dc9ac" providerId="ADAL" clId="{E680C605-7E16-9549-8E73-9A8884533CF5}" dt="2021-04-16T17:58:45.481" v="123"/>
          <ac:spMkLst>
            <pc:docMk/>
            <pc:sldMk cId="2774619642" sldId="2076136864"/>
            <ac:spMk id="14" creationId="{4AFE7F3F-9CC4-0A45-8B17-0C1E1B591ED7}"/>
          </ac:spMkLst>
        </pc:spChg>
        <pc:spChg chg="mod">
          <ac:chgData name="Luke Weighall" userId="c8abb4b0-702e-4875-aa1e-0883ef5dc9ac" providerId="ADAL" clId="{E680C605-7E16-9549-8E73-9A8884533CF5}" dt="2021-04-16T17:58:45.481" v="123"/>
          <ac:spMkLst>
            <pc:docMk/>
            <pc:sldMk cId="2774619642" sldId="2076136864"/>
            <ac:spMk id="17" creationId="{AFBD2361-823A-F940-9BFD-C2CE0ABD4E5C}"/>
          </ac:spMkLst>
        </pc:spChg>
        <pc:spChg chg="mod">
          <ac:chgData name="Luke Weighall" userId="c8abb4b0-702e-4875-aa1e-0883ef5dc9ac" providerId="ADAL" clId="{E680C605-7E16-9549-8E73-9A8884533CF5}" dt="2021-04-16T17:58:45.481" v="123"/>
          <ac:spMkLst>
            <pc:docMk/>
            <pc:sldMk cId="2774619642" sldId="2076136864"/>
            <ac:spMk id="18" creationId="{EB1F1F2B-E796-F14F-BD77-15F621EA20F2}"/>
          </ac:spMkLst>
        </pc:spChg>
        <pc:spChg chg="add mod">
          <ac:chgData name="Luke Weighall" userId="c8abb4b0-702e-4875-aa1e-0883ef5dc9ac" providerId="ADAL" clId="{E680C605-7E16-9549-8E73-9A8884533CF5}" dt="2021-04-16T17:58:45.481" v="123"/>
          <ac:spMkLst>
            <pc:docMk/>
            <pc:sldMk cId="2774619642" sldId="2076136864"/>
            <ac:spMk id="19" creationId="{B4F88407-DFAB-A34D-9EC0-F1F1ADF1EF8B}"/>
          </ac:spMkLst>
        </pc:spChg>
        <pc:spChg chg="add mod">
          <ac:chgData name="Luke Weighall" userId="c8abb4b0-702e-4875-aa1e-0883ef5dc9ac" providerId="ADAL" clId="{E680C605-7E16-9549-8E73-9A8884533CF5}" dt="2021-04-16T17:58:45.481" v="123"/>
          <ac:spMkLst>
            <pc:docMk/>
            <pc:sldMk cId="2774619642" sldId="2076136864"/>
            <ac:spMk id="20" creationId="{C822CB02-A7A0-9540-A4A5-8DDD8677259D}"/>
          </ac:spMkLst>
        </pc:spChg>
        <pc:spChg chg="mod">
          <ac:chgData name="Luke Weighall" userId="c8abb4b0-702e-4875-aa1e-0883ef5dc9ac" providerId="ADAL" clId="{E680C605-7E16-9549-8E73-9A8884533CF5}" dt="2021-04-16T17:58:45.481" v="123"/>
          <ac:spMkLst>
            <pc:docMk/>
            <pc:sldMk cId="2774619642" sldId="2076136864"/>
            <ac:spMk id="22" creationId="{54B461CD-7680-1C44-891F-F85A64926549}"/>
          </ac:spMkLst>
        </pc:spChg>
        <pc:spChg chg="mod">
          <ac:chgData name="Luke Weighall" userId="c8abb4b0-702e-4875-aa1e-0883ef5dc9ac" providerId="ADAL" clId="{E680C605-7E16-9549-8E73-9A8884533CF5}" dt="2021-04-16T17:58:45.481" v="123"/>
          <ac:spMkLst>
            <pc:docMk/>
            <pc:sldMk cId="2774619642" sldId="2076136864"/>
            <ac:spMk id="25" creationId="{4E7E983E-C250-5645-970C-ECE78EB02E73}"/>
          </ac:spMkLst>
        </pc:spChg>
        <pc:spChg chg="mod">
          <ac:chgData name="Luke Weighall" userId="c8abb4b0-702e-4875-aa1e-0883ef5dc9ac" providerId="ADAL" clId="{E680C605-7E16-9549-8E73-9A8884533CF5}" dt="2021-04-16T17:58:45.481" v="123"/>
          <ac:spMkLst>
            <pc:docMk/>
            <pc:sldMk cId="2774619642" sldId="2076136864"/>
            <ac:spMk id="26" creationId="{CE2C2B88-BFAF-A640-BDD3-EDA2318A3932}"/>
          </ac:spMkLst>
        </pc:spChg>
        <pc:spChg chg="add mod">
          <ac:chgData name="Luke Weighall" userId="c8abb4b0-702e-4875-aa1e-0883ef5dc9ac" providerId="ADAL" clId="{E680C605-7E16-9549-8E73-9A8884533CF5}" dt="2021-04-16T18:28:54.011" v="265" actId="13822"/>
          <ac:spMkLst>
            <pc:docMk/>
            <pc:sldMk cId="2774619642" sldId="2076136864"/>
            <ac:spMk id="27" creationId="{4576E7B1-EEB5-5942-99A6-4878928E93DC}"/>
          </ac:spMkLst>
        </pc:spChg>
        <pc:spChg chg="add mod">
          <ac:chgData name="Luke Weighall" userId="c8abb4b0-702e-4875-aa1e-0883ef5dc9ac" providerId="ADAL" clId="{E680C605-7E16-9549-8E73-9A8884533CF5}" dt="2021-04-16T17:58:45.481" v="123"/>
          <ac:spMkLst>
            <pc:docMk/>
            <pc:sldMk cId="2774619642" sldId="2076136864"/>
            <ac:spMk id="28" creationId="{93624371-9708-8547-A343-2715559821F8}"/>
          </ac:spMkLst>
        </pc:spChg>
        <pc:spChg chg="add mod">
          <ac:chgData name="Luke Weighall" userId="c8abb4b0-702e-4875-aa1e-0883ef5dc9ac" providerId="ADAL" clId="{E680C605-7E16-9549-8E73-9A8884533CF5}" dt="2021-04-16T17:58:45.481" v="123"/>
          <ac:spMkLst>
            <pc:docMk/>
            <pc:sldMk cId="2774619642" sldId="2076136864"/>
            <ac:spMk id="29" creationId="{E075CEC0-9C9F-184A-90BC-159758DC54F6}"/>
          </ac:spMkLst>
        </pc:spChg>
        <pc:spChg chg="add mod">
          <ac:chgData name="Luke Weighall" userId="c8abb4b0-702e-4875-aa1e-0883ef5dc9ac" providerId="ADAL" clId="{E680C605-7E16-9549-8E73-9A8884533CF5}" dt="2021-04-16T17:58:45.481" v="123"/>
          <ac:spMkLst>
            <pc:docMk/>
            <pc:sldMk cId="2774619642" sldId="2076136864"/>
            <ac:spMk id="30" creationId="{273CB6AA-0133-F443-A5E6-61669CE87DA7}"/>
          </ac:spMkLst>
        </pc:spChg>
        <pc:spChg chg="add mod">
          <ac:chgData name="Luke Weighall" userId="c8abb4b0-702e-4875-aa1e-0883ef5dc9ac" providerId="ADAL" clId="{E680C605-7E16-9549-8E73-9A8884533CF5}" dt="2021-04-16T17:58:45.481" v="123"/>
          <ac:spMkLst>
            <pc:docMk/>
            <pc:sldMk cId="2774619642" sldId="2076136864"/>
            <ac:spMk id="31" creationId="{C78113FC-6DA3-7449-B354-0706783B197B}"/>
          </ac:spMkLst>
        </pc:spChg>
        <pc:spChg chg="add mod">
          <ac:chgData name="Luke Weighall" userId="c8abb4b0-702e-4875-aa1e-0883ef5dc9ac" providerId="ADAL" clId="{E680C605-7E16-9549-8E73-9A8884533CF5}" dt="2021-04-16T17:58:45.481" v="123"/>
          <ac:spMkLst>
            <pc:docMk/>
            <pc:sldMk cId="2774619642" sldId="2076136864"/>
            <ac:spMk id="32" creationId="{2442C920-4683-9140-8A2D-6FD3A3D6BC92}"/>
          </ac:spMkLst>
        </pc:spChg>
        <pc:spChg chg="add mod">
          <ac:chgData name="Luke Weighall" userId="c8abb4b0-702e-4875-aa1e-0883ef5dc9ac" providerId="ADAL" clId="{E680C605-7E16-9549-8E73-9A8884533CF5}" dt="2021-04-16T17:58:45.481" v="123"/>
          <ac:spMkLst>
            <pc:docMk/>
            <pc:sldMk cId="2774619642" sldId="2076136864"/>
            <ac:spMk id="33" creationId="{3D63F49A-852D-BA4B-B8B1-BD54C11934D3}"/>
          </ac:spMkLst>
        </pc:spChg>
        <pc:spChg chg="add mod">
          <ac:chgData name="Luke Weighall" userId="c8abb4b0-702e-4875-aa1e-0883ef5dc9ac" providerId="ADAL" clId="{E680C605-7E16-9549-8E73-9A8884533CF5}" dt="2021-04-16T17:58:45.481" v="123"/>
          <ac:spMkLst>
            <pc:docMk/>
            <pc:sldMk cId="2774619642" sldId="2076136864"/>
            <ac:spMk id="34" creationId="{4DA96930-2D9C-F243-8C5D-65A920249AC9}"/>
          </ac:spMkLst>
        </pc:spChg>
        <pc:grpChg chg="add mod">
          <ac:chgData name="Luke Weighall" userId="c8abb4b0-702e-4875-aa1e-0883ef5dc9ac" providerId="ADAL" clId="{E680C605-7E16-9549-8E73-9A8884533CF5}" dt="2021-04-16T17:58:45.481" v="123"/>
          <ac:grpSpMkLst>
            <pc:docMk/>
            <pc:sldMk cId="2774619642" sldId="2076136864"/>
            <ac:grpSpMk id="13" creationId="{4E0C8A7F-EEDA-1C43-992B-CEF5C1A6FC48}"/>
          </ac:grpSpMkLst>
        </pc:grpChg>
        <pc:grpChg chg="add mod">
          <ac:chgData name="Luke Weighall" userId="c8abb4b0-702e-4875-aa1e-0883ef5dc9ac" providerId="ADAL" clId="{E680C605-7E16-9549-8E73-9A8884533CF5}" dt="2021-04-16T17:58:45.481" v="123"/>
          <ac:grpSpMkLst>
            <pc:docMk/>
            <pc:sldMk cId="2774619642" sldId="2076136864"/>
            <ac:grpSpMk id="21" creationId="{5BB6487B-90A0-FC4C-8D76-0C79ACC8332D}"/>
          </ac:grpSpMkLst>
        </pc:grpChg>
        <pc:picChg chg="add mod">
          <ac:chgData name="Luke Weighall" userId="c8abb4b0-702e-4875-aa1e-0883ef5dc9ac" providerId="ADAL" clId="{E680C605-7E16-9549-8E73-9A8884533CF5}" dt="2021-04-16T17:58:45.481" v="123"/>
          <ac:picMkLst>
            <pc:docMk/>
            <pc:sldMk cId="2774619642" sldId="2076136864"/>
            <ac:picMk id="10" creationId="{A0D8DD40-DB40-164A-9E4E-033C5A2508FB}"/>
          </ac:picMkLst>
        </pc:picChg>
        <pc:picChg chg="mod">
          <ac:chgData name="Luke Weighall" userId="c8abb4b0-702e-4875-aa1e-0883ef5dc9ac" providerId="ADAL" clId="{E680C605-7E16-9549-8E73-9A8884533CF5}" dt="2021-04-16T17:58:45.481" v="123"/>
          <ac:picMkLst>
            <pc:docMk/>
            <pc:sldMk cId="2774619642" sldId="2076136864"/>
            <ac:picMk id="15" creationId="{A489F5E8-EF79-4546-9439-BC9ADA1B117F}"/>
          </ac:picMkLst>
        </pc:picChg>
        <pc:picChg chg="mod">
          <ac:chgData name="Luke Weighall" userId="c8abb4b0-702e-4875-aa1e-0883ef5dc9ac" providerId="ADAL" clId="{E680C605-7E16-9549-8E73-9A8884533CF5}" dt="2021-04-16T17:58:45.481" v="123"/>
          <ac:picMkLst>
            <pc:docMk/>
            <pc:sldMk cId="2774619642" sldId="2076136864"/>
            <ac:picMk id="16" creationId="{112222F0-2456-DB40-8A8E-5DC8A3A79E5E}"/>
          </ac:picMkLst>
        </pc:picChg>
        <pc:picChg chg="mod">
          <ac:chgData name="Luke Weighall" userId="c8abb4b0-702e-4875-aa1e-0883ef5dc9ac" providerId="ADAL" clId="{E680C605-7E16-9549-8E73-9A8884533CF5}" dt="2021-04-16T17:58:45.481" v="123"/>
          <ac:picMkLst>
            <pc:docMk/>
            <pc:sldMk cId="2774619642" sldId="2076136864"/>
            <ac:picMk id="23" creationId="{362A6CC1-7181-3C45-AC14-8AE2AD8B451D}"/>
          </ac:picMkLst>
        </pc:picChg>
        <pc:picChg chg="mod">
          <ac:chgData name="Luke Weighall" userId="c8abb4b0-702e-4875-aa1e-0883ef5dc9ac" providerId="ADAL" clId="{E680C605-7E16-9549-8E73-9A8884533CF5}" dt="2021-04-16T17:58:45.481" v="123"/>
          <ac:picMkLst>
            <pc:docMk/>
            <pc:sldMk cId="2774619642" sldId="2076136864"/>
            <ac:picMk id="24" creationId="{5AE2596C-9EE8-CE46-8170-7E2F85FFE466}"/>
          </ac:picMkLst>
        </pc:picChg>
      </pc:sldChg>
      <pc:sldChg chg="add">
        <pc:chgData name="Luke Weighall" userId="c8abb4b0-702e-4875-aa1e-0883ef5dc9ac" providerId="ADAL" clId="{E680C605-7E16-9549-8E73-9A8884533CF5}" dt="2021-04-16T18:00:40.761" v="139"/>
        <pc:sldMkLst>
          <pc:docMk/>
          <pc:sldMk cId="726062064" sldId="2076136865"/>
        </pc:sldMkLst>
      </pc:sldChg>
      <pc:sldChg chg="add del">
        <pc:chgData name="Luke Weighall" userId="c8abb4b0-702e-4875-aa1e-0883ef5dc9ac" providerId="ADAL" clId="{E680C605-7E16-9549-8E73-9A8884533CF5}" dt="2021-04-16T18:00:05.173" v="137" actId="2696"/>
        <pc:sldMkLst>
          <pc:docMk/>
          <pc:sldMk cId="2834094477" sldId="2076136865"/>
        </pc:sldMkLst>
      </pc:sldChg>
      <pc:sldChg chg="add del">
        <pc:chgData name="Luke Weighall" userId="c8abb4b0-702e-4875-aa1e-0883ef5dc9ac" providerId="ADAL" clId="{E680C605-7E16-9549-8E73-9A8884533CF5}" dt="2021-04-16T18:00:11.228" v="138" actId="2696"/>
        <pc:sldMkLst>
          <pc:docMk/>
          <pc:sldMk cId="3649097470" sldId="2076136866"/>
        </pc:sldMkLst>
      </pc:sldChg>
      <pc:sldChg chg="add del">
        <pc:chgData name="Luke Weighall" userId="c8abb4b0-702e-4875-aa1e-0883ef5dc9ac" providerId="ADAL" clId="{E680C605-7E16-9549-8E73-9A8884533CF5}" dt="2021-04-16T18:00:11.228" v="138" actId="2696"/>
        <pc:sldMkLst>
          <pc:docMk/>
          <pc:sldMk cId="3160420634" sldId="2076136867"/>
        </pc:sldMkLst>
      </pc:sldChg>
      <pc:sldMasterChg chg="delSldLayout">
        <pc:chgData name="Luke Weighall" userId="c8abb4b0-702e-4875-aa1e-0883ef5dc9ac" providerId="ADAL" clId="{E680C605-7E16-9549-8E73-9A8884533CF5}" dt="2021-04-16T18:00:47.301" v="140" actId="2696"/>
        <pc:sldMasterMkLst>
          <pc:docMk/>
          <pc:sldMasterMk cId="3227409675" sldId="2147483648"/>
        </pc:sldMasterMkLst>
        <pc:sldLayoutChg chg="del">
          <pc:chgData name="Luke Weighall" userId="c8abb4b0-702e-4875-aa1e-0883ef5dc9ac" providerId="ADAL" clId="{E680C605-7E16-9549-8E73-9A8884533CF5}" dt="2021-04-16T18:00:47.301" v="140" actId="2696"/>
          <pc:sldLayoutMkLst>
            <pc:docMk/>
            <pc:sldMasterMk cId="3227409675" sldId="2147483648"/>
            <pc:sldLayoutMk cId="2182673610" sldId="214748375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8CBCE6-D012-459A-8356-3376743445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FDE6D-C288-4D24-911F-557A79D21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CE7084-7924-4ACD-A491-71C8902220B5}" type="datetimeFigureOut">
              <a:rPr lang="en-US" smtClean="0">
                <a:latin typeface="Arial" panose="020B0604020202020204" pitchFamily="34" charset="0"/>
              </a:rPr>
              <a:t>4/16/21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32F02-4414-4D44-BA0C-8A566EB196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2BF4-EA57-4414-91AE-50E93C683D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8D2A3A1-6D19-40A9-AA3D-2D0A14E43CD4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96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0469229-4DCC-4D4F-99E9-1378CDE5E56A}" type="datetimeFigureOut">
              <a:rPr lang="en-US" smtClean="0"/>
              <a:pPr/>
              <a:t>4/16/21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BA5BCC9-2D58-BC45-8057-F0927490CD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2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59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43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2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62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79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73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16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40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2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4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0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7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6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8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73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5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03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1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875EBA-3061-BF4B-AB5C-0002E2B123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782" y="3127948"/>
            <a:ext cx="770813" cy="37407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B860FAE-5EC7-BB41-9704-620CD480C49B}"/>
              </a:ext>
            </a:extLst>
          </p:cNvPr>
          <p:cNvSpPr/>
          <p:nvPr userDrawn="1"/>
        </p:nvSpPr>
        <p:spPr>
          <a:xfrm>
            <a:off x="-30605" y="2880433"/>
            <a:ext cx="1010715" cy="131403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539A6E-EF4C-254C-AA4A-ADB92B7EB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0605" y="2647190"/>
            <a:ext cx="1010715" cy="2332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A5A275-3B02-DC45-B41C-47BC20E5AF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68122"/>
          <a:stretch/>
        </p:blipFill>
        <p:spPr>
          <a:xfrm>
            <a:off x="318091" y="254574"/>
            <a:ext cx="2529590" cy="683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4DF215-05E9-C34F-BE5C-C015F18DBE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45645" y="2157070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5000" b="1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C2342-CB09-EB43-9AE5-CFFC37C9911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45645" y="388441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AD153-009B-2E45-A49D-691F05FBF79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04141" y="1646216"/>
            <a:ext cx="2557346" cy="2926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B1DDAD-4F9D-4343-A462-B291953F59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B3223B5-7830-9D4D-A7C3-374D930848F2}"/>
              </a:ext>
            </a:extLst>
          </p:cNvPr>
          <p:cNvSpPr/>
          <p:nvPr userDrawn="1"/>
        </p:nvSpPr>
        <p:spPr>
          <a:xfrm>
            <a:off x="11498796" y="2429418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C5446B-27C0-9C44-9B78-417F41D53721}"/>
              </a:ext>
            </a:extLst>
          </p:cNvPr>
          <p:cNvSpPr/>
          <p:nvPr userDrawn="1"/>
        </p:nvSpPr>
        <p:spPr>
          <a:xfrm>
            <a:off x="11078074" y="1955366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1B1620-5567-E14C-B127-EF8044E1AF2E}"/>
              </a:ext>
            </a:extLst>
          </p:cNvPr>
          <p:cNvSpPr/>
          <p:nvPr userDrawn="1"/>
        </p:nvSpPr>
        <p:spPr>
          <a:xfrm>
            <a:off x="3479996" y="5746311"/>
            <a:ext cx="1010715" cy="1122347"/>
          </a:xfrm>
          <a:prstGeom prst="rect">
            <a:avLst/>
          </a:prstGeom>
          <a:gradFill>
            <a:gsLst>
              <a:gs pos="0">
                <a:schemeClr val="accent2"/>
              </a:gs>
              <a:gs pos="98000">
                <a:schemeClr val="accent2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5D3B919-20C5-7E48-97C4-80DB0B467F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9996" y="5530321"/>
            <a:ext cx="1010715" cy="23324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97BA0F9-DF77-2A41-BAF9-E3C0FE81A6D1}"/>
              </a:ext>
            </a:extLst>
          </p:cNvPr>
          <p:cNvSpPr/>
          <p:nvPr userDrawn="1"/>
        </p:nvSpPr>
        <p:spPr>
          <a:xfrm>
            <a:off x="7420474" y="5371427"/>
            <a:ext cx="518957" cy="1497690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chemeClr val="bg1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CA9281-6F4E-C844-8FD5-964013F3B52B}"/>
              </a:ext>
            </a:extLst>
          </p:cNvPr>
          <p:cNvSpPr/>
          <p:nvPr userDrawn="1"/>
        </p:nvSpPr>
        <p:spPr>
          <a:xfrm>
            <a:off x="7385270" y="0"/>
            <a:ext cx="518957" cy="123795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7B0F1-299F-E84E-9DD1-479EDBC1E511}"/>
              </a:ext>
            </a:extLst>
          </p:cNvPr>
          <p:cNvSpPr/>
          <p:nvPr userDrawn="1"/>
        </p:nvSpPr>
        <p:spPr>
          <a:xfrm>
            <a:off x="9272436" y="563051"/>
            <a:ext cx="1010715" cy="1122347"/>
          </a:xfrm>
          <a:prstGeom prst="rect">
            <a:avLst/>
          </a:prstGeom>
          <a:gradFill>
            <a:gsLst>
              <a:gs pos="0">
                <a:schemeClr val="accent4"/>
              </a:gs>
              <a:gs pos="97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66BF31F-1F88-1541-8C6E-F2CF3C2D0B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2436" y="347061"/>
            <a:ext cx="1010715" cy="2332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C554F4-EC14-354E-B0F5-799F2EF6ECC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09450" y="4109158"/>
            <a:ext cx="568624" cy="27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4A426B-0D0E-49BD-B9AF-389607EB3C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9730" y="1745431"/>
            <a:ext cx="10972800" cy="42976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06A5158-AF52-2D44-853D-646A374584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1923" y="908460"/>
            <a:ext cx="10972800" cy="457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36E4B0-858A-464B-BACD-6EA6E69CE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860" y="178130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9862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82940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2751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801CD6-4A94-4C4B-A0FC-9BD594810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940" y="176071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6381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2940" y="1095994"/>
            <a:ext cx="5212080" cy="3594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5993"/>
            <a:ext cx="5212080" cy="35661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7C0A4E-F0F5-BE4B-A4E2-B30FB22DBF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2940" y="4787232"/>
            <a:ext cx="5212080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Brief caption or descriptive statement</a:t>
            </a:r>
          </a:p>
          <a:p>
            <a:pPr lvl="0"/>
            <a:r>
              <a:rPr lang="en-US" dirty="0"/>
              <a:t>Relating to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F1D633-E4A8-504F-A385-0A6D0310CE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1" y="4787232"/>
            <a:ext cx="5212080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Brief caption or descriptive statement</a:t>
            </a:r>
          </a:p>
          <a:p>
            <a:pPr lvl="0"/>
            <a:r>
              <a:rPr lang="en-US" dirty="0"/>
              <a:t>Relating to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07AB88-3644-1844-A794-FF7AAC04F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486" y="176071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0476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35BB-2964-344F-B83D-44BDDABC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940" y="1193525"/>
            <a:ext cx="53949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4B78-4F24-244A-AF91-2CE9B5EFFC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82941" y="2080493"/>
            <a:ext cx="5391484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E70E2-69C2-0143-9D3A-18C5F025E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93525"/>
            <a:ext cx="53949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FB09C-3870-2A4D-A9D8-F70837E4501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080493"/>
            <a:ext cx="5394960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F31105-680A-9249-8E56-4756C2B56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30" y="177240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6615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97930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15892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2B631D9-C77C-824C-BCBE-8B7BFAF111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78824" y="1427652"/>
            <a:ext cx="3470276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349099-3202-9F41-8EA2-06AD569257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463" y="176070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7239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35BB-2964-344F-B83D-44BDDABC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930" y="1512205"/>
            <a:ext cx="3569033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4B78-4F24-244A-AF91-2CE9B5EFFC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7930" y="2399173"/>
            <a:ext cx="3569033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EE19DC-8D4E-D341-8AA8-3FB30FDC4F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07399" y="151220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A2BD903-D929-C24D-98CA-F0E2548FB58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309441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4048257-3ABC-6D48-888B-07E54907D07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275983" y="153595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D2C53F7-B3F3-6E4E-8CD8-FE8394323B4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75983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2E9CA0C-3C26-4A44-8287-9C4E9B9334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9986" y="886495"/>
            <a:ext cx="10972800" cy="457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75FDCE-C8AA-944B-9C9F-5382FE6BE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976" y="175032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039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7930" y="1333501"/>
            <a:ext cx="7100887" cy="4550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D0FC58-C2A0-D94B-B6DA-C2E33F4259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1475" y="1333502"/>
            <a:ext cx="3568284" cy="4550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2000" dirty="0"/>
              <a:t>Brief caption or descriptive</a:t>
            </a:r>
          </a:p>
          <a:p>
            <a:pPr lvl="0"/>
            <a:r>
              <a:rPr lang="en-US" sz="2000" dirty="0"/>
              <a:t>Statement relating to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627CF-1723-9E45-A613-85EF01ABB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0551" y="176070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5660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6692" y="1333500"/>
            <a:ext cx="5284052" cy="3601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41FA6D0-835B-D64B-A6E9-EB320408D7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0" y="1333500"/>
            <a:ext cx="5291267" cy="361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DA9026-475B-C846-B13C-BE18FA354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930" y="5056551"/>
            <a:ext cx="528405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</a:t>
            </a:r>
            <a:br>
              <a:rPr lang="en-US" sz="1800" dirty="0"/>
            </a:br>
            <a:r>
              <a:rPr lang="en-US" sz="1800" dirty="0"/>
              <a:t>to picture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662F84-B0B5-9A45-B477-D6B88CC092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5056551"/>
            <a:ext cx="5291267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</a:t>
            </a:r>
            <a:br>
              <a:rPr lang="en-US" sz="1800" dirty="0"/>
            </a:br>
            <a:r>
              <a:rPr lang="en-US" sz="1800" dirty="0"/>
              <a:t>to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2DFD54-B03A-4348-B94D-609E2D0ED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875" y="174394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405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7930" y="1700783"/>
            <a:ext cx="3468945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DA9026-475B-C846-B13C-BE18FA354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2434" y="5056552"/>
            <a:ext cx="3473450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E29608CA-13F2-424A-983D-EF48D52663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21892" y="1700783"/>
            <a:ext cx="3471861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B79A963-562D-E543-9F8B-E434F10ED70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77238" y="1700783"/>
            <a:ext cx="3471862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662793B-8197-B643-B782-F262E1B1EAF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21892" y="5056552"/>
            <a:ext cx="3465863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BDA6846-9778-CB4D-9D85-1FD107D64C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7238" y="5056552"/>
            <a:ext cx="347186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D54B301-8192-D743-AD47-28BE4110A5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46" y="176071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242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7930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486807-DA1D-D048-90AB-E2822BD41C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7930" y="4449079"/>
            <a:ext cx="2531227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6D5BD184-0386-3544-B7D9-244C594525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81298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4B1B318-FBD7-8E43-86FD-EEC72A8A9C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6376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C1820232-91B0-CF47-8C24-E93695570F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79656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1CF3CBF-8AC0-7A4A-BEBA-56048F45F7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7799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97E689-0629-A141-8425-3F37EF5125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3005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1D7ACE9-7568-EB49-A728-201210F65C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2170" y="4449079"/>
            <a:ext cx="2532062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37145D-8AC2-094A-B66C-B657393F31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655" y="176070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791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4194DB6-C16F-E54E-89D7-D04154BF2A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8122"/>
          <a:stretch/>
        </p:blipFill>
        <p:spPr>
          <a:xfrm>
            <a:off x="5049780" y="1677985"/>
            <a:ext cx="2529590" cy="683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9DE9E5-7034-624D-B781-2EF7E3C76FBC}"/>
              </a:ext>
            </a:extLst>
          </p:cNvPr>
          <p:cNvSpPr/>
          <p:nvPr userDrawn="1"/>
        </p:nvSpPr>
        <p:spPr>
          <a:xfrm>
            <a:off x="8086129" y="4187897"/>
            <a:ext cx="1010715" cy="131403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E0B778-5A64-DF49-91F8-669FD0C1CE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29" y="3954654"/>
            <a:ext cx="1010715" cy="2332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C06A0-4DA5-004D-ADF1-1D7F57A99FD8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ECD839-14B9-774D-AD18-47C88EAAFF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B1DF1A2-258D-D248-AA99-09A8331871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2CF38-DE3E-8D40-9D28-5D3F213881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4FAB52-7E30-D941-86B2-BA9744945A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B220C3-942D-E947-B96C-A4D3CED9547C}"/>
              </a:ext>
            </a:extLst>
          </p:cNvPr>
          <p:cNvSpPr/>
          <p:nvPr userDrawn="1"/>
        </p:nvSpPr>
        <p:spPr>
          <a:xfrm>
            <a:off x="10075194" y="6615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5C048-772A-0D4F-B877-19BFE1B3E1EC}"/>
              </a:ext>
            </a:extLst>
          </p:cNvPr>
          <p:cNvSpPr/>
          <p:nvPr userDrawn="1"/>
        </p:nvSpPr>
        <p:spPr>
          <a:xfrm>
            <a:off x="11181285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784478-F424-2142-805B-4CF14228C9E4}"/>
              </a:ext>
            </a:extLst>
          </p:cNvPr>
          <p:cNvSpPr/>
          <p:nvPr userDrawn="1"/>
        </p:nvSpPr>
        <p:spPr>
          <a:xfrm>
            <a:off x="10247404" y="1245055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155495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058618-904A-5947-B84B-84EBE4EE04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200D6-D23B-B741-BC58-4374DA39A7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83297" y="3128211"/>
            <a:ext cx="3625406" cy="4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E79752-B1F1-7346-A6DB-8BF8980F88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8122"/>
          <a:stretch/>
        </p:blipFill>
        <p:spPr>
          <a:xfrm>
            <a:off x="6407085" y="4989213"/>
            <a:ext cx="2529590" cy="683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3D178B-7CD3-384F-B8E0-9BAFA865C639}"/>
              </a:ext>
            </a:extLst>
          </p:cNvPr>
          <p:cNvSpPr/>
          <p:nvPr userDrawn="1"/>
        </p:nvSpPr>
        <p:spPr>
          <a:xfrm>
            <a:off x="8412818" y="1712029"/>
            <a:ext cx="470593" cy="170713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DA104C-489B-5645-A6BD-2AECCE9335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818" y="1604637"/>
            <a:ext cx="470593" cy="108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9CDAD4-8CD1-C94B-A9CC-8046006859AC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4D06F3-8B7C-7A42-8C03-EC8C642428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2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35F4C80-9FF9-E143-B52B-51880FEE6A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D7EBD-E632-5949-99DA-EFB68C157FA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786DED-EF6A-7142-AF1D-FFA8171EAB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35F58C8-3EB0-EB45-B464-FCA88D948883}"/>
              </a:ext>
            </a:extLst>
          </p:cNvPr>
          <p:cNvSpPr/>
          <p:nvPr userDrawn="1"/>
        </p:nvSpPr>
        <p:spPr>
          <a:xfrm>
            <a:off x="10008674" y="38873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58B45-CD47-534B-838F-BE5D87737B80}"/>
              </a:ext>
            </a:extLst>
          </p:cNvPr>
          <p:cNvSpPr/>
          <p:nvPr userDrawn="1"/>
        </p:nvSpPr>
        <p:spPr>
          <a:xfrm>
            <a:off x="11181285" y="2103602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3A8348-31F9-7E4E-9FCE-3EC03B020C2A}"/>
              </a:ext>
            </a:extLst>
          </p:cNvPr>
          <p:cNvSpPr/>
          <p:nvPr userDrawn="1"/>
        </p:nvSpPr>
        <p:spPr>
          <a:xfrm>
            <a:off x="9661926" y="225084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40953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E2E2F9-8754-024F-8BBA-BD67736F58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8122"/>
          <a:stretch/>
        </p:blipFill>
        <p:spPr>
          <a:xfrm>
            <a:off x="643571" y="1652250"/>
            <a:ext cx="2529590" cy="683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46885E-3E3D-2243-B408-C9F9E1170D8D}"/>
              </a:ext>
            </a:extLst>
          </p:cNvPr>
          <p:cNvSpPr/>
          <p:nvPr userDrawn="1"/>
        </p:nvSpPr>
        <p:spPr>
          <a:xfrm>
            <a:off x="8086130" y="5101687"/>
            <a:ext cx="1010715" cy="595309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7B2188-C905-524B-9420-86971C085F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30" y="4868879"/>
            <a:ext cx="1010715" cy="2332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3424BA-A3CC-CB4A-9699-EB92FA1B5186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6449A0-F2BF-FD42-8550-0C46C85859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5" y="1850245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kern="10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DA78A3D-81C9-8B4E-B2DF-2ACDDB7602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5" y="3525168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kern="1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1AE43-D0B7-474B-93DC-5F8932F4C2F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298258-D5EB-964A-86E0-A9B74798DE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4915DB-A7BA-DE4C-B1AF-30C990D6649D}"/>
              </a:ext>
            </a:extLst>
          </p:cNvPr>
          <p:cNvSpPr/>
          <p:nvPr userDrawn="1"/>
        </p:nvSpPr>
        <p:spPr>
          <a:xfrm>
            <a:off x="10494446" y="508597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A339B7-AC8A-454E-BFF4-9E0FFC83F2BD}"/>
              </a:ext>
            </a:extLst>
          </p:cNvPr>
          <p:cNvSpPr/>
          <p:nvPr userDrawn="1"/>
        </p:nvSpPr>
        <p:spPr>
          <a:xfrm>
            <a:off x="10075192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B9A7DD-F846-BF42-B3F9-E99EF638F292}"/>
              </a:ext>
            </a:extLst>
          </p:cNvPr>
          <p:cNvSpPr/>
          <p:nvPr userDrawn="1"/>
        </p:nvSpPr>
        <p:spPr>
          <a:xfrm>
            <a:off x="11673043" y="1136271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94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55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456" userDrawn="1">
          <p15:clr>
            <a:srgbClr val="FBAE40"/>
          </p15:clr>
        </p15:guide>
        <p15:guide id="3" pos="114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FB58AD4-B5F7-C348-B8E3-10DC77F1F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9986" y="914399"/>
            <a:ext cx="10972800" cy="457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67C004-B424-AE42-A574-D6412A04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76071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93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65778" y="1700784"/>
            <a:ext cx="10841372" cy="42976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093C5B-1855-FE4C-86A4-0F32F69CE0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0768" y="176070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589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68734" y="1707359"/>
            <a:ext cx="10972800" cy="42976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3162B4C-8AAC-054A-8207-7F3B050AE6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9068" y="902275"/>
            <a:ext cx="10972800" cy="457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DD4CF1-882B-EA45-BAB0-DC78082DF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942" y="178123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610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4A426B-0D0E-49BD-B9AF-389607EB3C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985" y="1292482"/>
            <a:ext cx="10972800" cy="42976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802AB-3C2E-3944-BC7A-D225AD299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76070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7765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>
            <a:extLst>
              <a:ext uri="{FF2B5EF4-FFF2-40B4-BE49-F238E27FC236}">
                <a16:creationId xmlns:a16="http://schemas.microsoft.com/office/drawing/2014/main" id="{B5346728-1A43-46F3-94F0-8646875C0BA6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11570075" y="6388862"/>
            <a:ext cx="372187" cy="276985"/>
          </a:xfrm>
          <a:prstGeom prst="rect">
            <a:avLst/>
          </a:prstGeom>
        </p:spPr>
        <p:txBody>
          <a:bodyPr/>
          <a:lstStyle/>
          <a:p>
            <a:pPr lvl="0" algn="r"/>
            <a:fld id="{5266C0E3-FCB2-4D10-9980-6DFC0D8FABCB}" type="slidenum">
              <a:rPr lang="en-US" sz="1100">
                <a:solidFill>
                  <a:srgbClr val="FF0000"/>
                </a:solidFill>
              </a:rPr>
              <a:pPr lvl="0" algn="r"/>
              <a:t>‹#›</a:t>
            </a:fld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073C5-BADD-D444-8CA8-8E20906A9C2D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2FAB0E-0D04-4245-92D3-1C9E21FDA85E}"/>
              </a:ext>
            </a:extLst>
          </p:cNvPr>
          <p:cNvSpPr txBox="1"/>
          <p:nvPr userDrawn="1"/>
        </p:nvSpPr>
        <p:spPr>
          <a:xfrm>
            <a:off x="5059901" y="6418863"/>
            <a:ext cx="1988045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Arial" panose="020B0604020202020204" pitchFamily="34" charset="0"/>
              </a:rPr>
              <a:t>© Fortinet Inc.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13C7A-2ACA-3145-8E42-86979311783B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0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19" r:id="rId2"/>
    <p:sldLayoutId id="2147483720" r:id="rId3"/>
    <p:sldLayoutId id="2147483721" r:id="rId4"/>
    <p:sldLayoutId id="2147483661" r:id="rId5"/>
    <p:sldLayoutId id="2147483732" r:id="rId6"/>
    <p:sldLayoutId id="2147483726" r:id="rId7"/>
    <p:sldLayoutId id="2147483730" r:id="rId8"/>
    <p:sldLayoutId id="2147483658" r:id="rId9"/>
    <p:sldLayoutId id="2147483727" r:id="rId10"/>
    <p:sldLayoutId id="2147483659" r:id="rId11"/>
    <p:sldLayoutId id="2147483708" r:id="rId12"/>
    <p:sldLayoutId id="2147483660" r:id="rId13"/>
    <p:sldLayoutId id="2147483705" r:id="rId14"/>
    <p:sldLayoutId id="2147483707" r:id="rId15"/>
    <p:sldLayoutId id="2147483710" r:id="rId16"/>
    <p:sldLayoutId id="2147483711" r:id="rId17"/>
    <p:sldLayoutId id="2147483714" r:id="rId18"/>
    <p:sldLayoutId id="2147483716" r:id="rId19"/>
    <p:sldLayoutId id="2147483718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5ACBF0"/>
          </p15:clr>
        </p15:guide>
        <p15:guide id="2" orient="horz" pos="2160" userDrawn="1">
          <p15:clr>
            <a:srgbClr val="5ACBF0"/>
          </p15:clr>
        </p15:guide>
        <p15:guide id="3" pos="216" userDrawn="1">
          <p15:clr>
            <a:srgbClr val="5ACBF0"/>
          </p15:clr>
        </p15:guide>
        <p15:guide id="4" pos="7464" userDrawn="1">
          <p15:clr>
            <a:srgbClr val="5ACBF0"/>
          </p15:clr>
        </p15:guide>
        <p15:guide id="5" orient="horz" pos="840" userDrawn="1">
          <p15:clr>
            <a:srgbClr val="5ACBF0"/>
          </p15:clr>
        </p15:guide>
        <p15:guide id="6" orient="horz" pos="1864" userDrawn="1">
          <p15:clr>
            <a:srgbClr val="5ACBF0"/>
          </p15:clr>
        </p15:guide>
        <p15:guide id="7" orient="horz" pos="2886" userDrawn="1">
          <p15:clr>
            <a:srgbClr val="5ACBF0"/>
          </p15:clr>
        </p15:guide>
        <p15:guide id="8" orient="horz" pos="3893" userDrawn="1">
          <p15:clr>
            <a:srgbClr val="5ACBF0"/>
          </p15:clr>
        </p15:guide>
        <p15:guide id="9" pos="1498" userDrawn="1">
          <p15:clr>
            <a:srgbClr val="5ACBF0"/>
          </p15:clr>
        </p15:guide>
        <p15:guide id="10" pos="1600" userDrawn="1">
          <p15:clr>
            <a:srgbClr val="5ACBF0"/>
          </p15:clr>
        </p15:guide>
        <p15:guide id="11" pos="2644" userDrawn="1">
          <p15:clr>
            <a:srgbClr val="5ACBF0"/>
          </p15:clr>
        </p15:guide>
        <p15:guide id="12" pos="2747" userDrawn="1">
          <p15:clr>
            <a:srgbClr val="5ACBF0"/>
          </p15:clr>
        </p15:guide>
        <p15:guide id="13" pos="3792" userDrawn="1">
          <p15:clr>
            <a:srgbClr val="5ACBF0"/>
          </p15:clr>
        </p15:guide>
        <p15:guide id="14" pos="3888" userDrawn="1">
          <p15:clr>
            <a:srgbClr val="5ACBF0"/>
          </p15:clr>
        </p15:guide>
        <p15:guide id="15" pos="4934" userDrawn="1">
          <p15:clr>
            <a:srgbClr val="5ACBF0"/>
          </p15:clr>
        </p15:guide>
        <p15:guide id="16" pos="5034" userDrawn="1">
          <p15:clr>
            <a:srgbClr val="5ACBF0"/>
          </p15:clr>
        </p15:guide>
        <p15:guide id="17" pos="6081" userDrawn="1">
          <p15:clr>
            <a:srgbClr val="5ACBF0"/>
          </p15:clr>
        </p15:guide>
        <p15:guide id="18" pos="618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schema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10B4-39B3-274E-9BA1-3B3B92A8F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644" y="2275404"/>
            <a:ext cx="9016397" cy="1534889"/>
          </a:xfrm>
        </p:spPr>
        <p:txBody>
          <a:bodyPr/>
          <a:lstStyle/>
          <a:p>
            <a:r>
              <a:rPr lang="en-US" dirty="0"/>
              <a:t>FortiGate Ansible Zero Touch Provisioning (FA-ZTP)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93F187E-D736-E04E-8E39-30FF745C1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5645" y="3852145"/>
            <a:ext cx="7596188" cy="830122"/>
          </a:xfrm>
        </p:spPr>
        <p:txBody>
          <a:bodyPr/>
          <a:lstStyle/>
          <a:p>
            <a:r>
              <a:rPr lang="en-US" b="1" dirty="0"/>
              <a:t>Luke Weighall</a:t>
            </a:r>
          </a:p>
          <a:p>
            <a:r>
              <a:rPr lang="en-US" dirty="0"/>
              <a:t>CSE DevOps </a:t>
            </a:r>
          </a:p>
        </p:txBody>
      </p:sp>
    </p:spTree>
    <p:extLst>
      <p:ext uri="{BB962C8B-B14F-4D97-AF65-F5344CB8AC3E}">
        <p14:creationId xmlns:p14="http://schemas.microsoft.com/office/powerpoint/2010/main" val="131267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598A-ABFE-3A40-8A90-B6B0516D4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36" y="72059"/>
            <a:ext cx="7135967" cy="682880"/>
          </a:xfrm>
        </p:spPr>
        <p:txBody>
          <a:bodyPr/>
          <a:lstStyle/>
          <a:p>
            <a:r>
              <a:rPr lang="en-US" dirty="0"/>
              <a:t>Included Example Spreadsheet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3DFC5D-C5FA-C446-9CA0-03004925FDF3}"/>
              </a:ext>
            </a:extLst>
          </p:cNvPr>
          <p:cNvSpPr/>
          <p:nvPr/>
        </p:nvSpPr>
        <p:spPr>
          <a:xfrm>
            <a:off x="779395" y="2414017"/>
            <a:ext cx="10348853" cy="26359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err="1"/>
              <a:t>FortiGates</a:t>
            </a:r>
            <a:endParaRPr lang="en-US" sz="1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1AC44-D23C-D241-ABA3-7C1B4CF93067}"/>
              </a:ext>
            </a:extLst>
          </p:cNvPr>
          <p:cNvSpPr/>
          <p:nvPr/>
        </p:nvSpPr>
        <p:spPr>
          <a:xfrm>
            <a:off x="1496568" y="2755528"/>
            <a:ext cx="2200656" cy="26057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Routing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C4FA68-A845-BD48-9065-0103F15B7AFA}"/>
              </a:ext>
            </a:extLst>
          </p:cNvPr>
          <p:cNvSpPr/>
          <p:nvPr/>
        </p:nvSpPr>
        <p:spPr>
          <a:xfrm>
            <a:off x="5362956" y="4198052"/>
            <a:ext cx="2932173" cy="35661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 err="1"/>
              <a:t>FortiSwitches</a:t>
            </a:r>
            <a:endParaRPr lang="en-US" sz="1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5E6849-4D23-4F46-9D94-92F804506A49}"/>
              </a:ext>
            </a:extLst>
          </p:cNvPr>
          <p:cNvSpPr/>
          <p:nvPr/>
        </p:nvSpPr>
        <p:spPr>
          <a:xfrm>
            <a:off x="3939539" y="2752516"/>
            <a:ext cx="4354061" cy="26359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Normalized Interfaces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81F56-1EA2-AF48-9559-C00A56FBF68A}"/>
              </a:ext>
            </a:extLst>
          </p:cNvPr>
          <p:cNvSpPr/>
          <p:nvPr/>
        </p:nvSpPr>
        <p:spPr>
          <a:xfrm>
            <a:off x="1124711" y="5978656"/>
            <a:ext cx="9656061" cy="33984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Policy Packages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7FFD4-EE76-9142-B742-9D64C3904D75}"/>
              </a:ext>
            </a:extLst>
          </p:cNvPr>
          <p:cNvSpPr/>
          <p:nvPr/>
        </p:nvSpPr>
        <p:spPr>
          <a:xfrm>
            <a:off x="3939540" y="3145536"/>
            <a:ext cx="550164" cy="35661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WAN1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44F832-EC35-6740-9526-F950301F4995}"/>
              </a:ext>
            </a:extLst>
          </p:cNvPr>
          <p:cNvSpPr/>
          <p:nvPr/>
        </p:nvSpPr>
        <p:spPr>
          <a:xfrm>
            <a:off x="4640580" y="3145536"/>
            <a:ext cx="550164" cy="35661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WAN2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864A0-1116-E542-B2AB-14FF430A7130}"/>
              </a:ext>
            </a:extLst>
          </p:cNvPr>
          <p:cNvSpPr/>
          <p:nvPr/>
        </p:nvSpPr>
        <p:spPr>
          <a:xfrm>
            <a:off x="5361433" y="3145536"/>
            <a:ext cx="2932174" cy="35661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 err="1"/>
              <a:t>FortiLink</a:t>
            </a:r>
            <a:r>
              <a:rPr lang="en-US" sz="1000"/>
              <a:t> Ports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CD0204-31C2-4646-BA5D-6A6989FD2B42}"/>
              </a:ext>
            </a:extLst>
          </p:cNvPr>
          <p:cNvSpPr/>
          <p:nvPr/>
        </p:nvSpPr>
        <p:spPr>
          <a:xfrm>
            <a:off x="3939540" y="4170748"/>
            <a:ext cx="550164" cy="35661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 dirty="0"/>
              <a:t>VPN1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F10030-0BC3-8744-A644-D2846D40FEF4}"/>
              </a:ext>
            </a:extLst>
          </p:cNvPr>
          <p:cNvSpPr/>
          <p:nvPr/>
        </p:nvSpPr>
        <p:spPr>
          <a:xfrm>
            <a:off x="4648200" y="4170748"/>
            <a:ext cx="550164" cy="35661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 dirty="0"/>
              <a:t>VPN2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7E31F-2FF7-1F41-9E6C-108BB7E43E5A}"/>
              </a:ext>
            </a:extLst>
          </p:cNvPr>
          <p:cNvCxnSpPr>
            <a:cxnSpLocks/>
          </p:cNvCxnSpPr>
          <p:nvPr/>
        </p:nvCxnSpPr>
        <p:spPr>
          <a:xfrm>
            <a:off x="5276088" y="3090672"/>
            <a:ext cx="0" cy="256946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01488B2-4C97-914A-A27B-5F11F0FC12CA}"/>
              </a:ext>
            </a:extLst>
          </p:cNvPr>
          <p:cNvSpPr/>
          <p:nvPr/>
        </p:nvSpPr>
        <p:spPr>
          <a:xfrm>
            <a:off x="1496568" y="3138792"/>
            <a:ext cx="2200656" cy="90927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dirty="0"/>
              <a:t>Static Routes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D28421-BF83-064B-B38B-6802E96DDFB0}"/>
              </a:ext>
            </a:extLst>
          </p:cNvPr>
          <p:cNvSpPr/>
          <p:nvPr/>
        </p:nvSpPr>
        <p:spPr>
          <a:xfrm>
            <a:off x="1496568" y="4170748"/>
            <a:ext cx="2200656" cy="86105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BGP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DFA88D-37CE-3B4C-A300-DB46E3F31037}"/>
              </a:ext>
            </a:extLst>
          </p:cNvPr>
          <p:cNvSpPr/>
          <p:nvPr/>
        </p:nvSpPr>
        <p:spPr>
          <a:xfrm>
            <a:off x="3939539" y="3699225"/>
            <a:ext cx="1251205" cy="35558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SD-WAN Underlay Zone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B7929A-DB7B-454E-A11E-4005D2FD40FE}"/>
              </a:ext>
            </a:extLst>
          </p:cNvPr>
          <p:cNvSpPr/>
          <p:nvPr/>
        </p:nvSpPr>
        <p:spPr>
          <a:xfrm>
            <a:off x="5353811" y="3699226"/>
            <a:ext cx="2932173" cy="35661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 err="1"/>
              <a:t>FortiSwitch</a:t>
            </a:r>
            <a:r>
              <a:rPr lang="en-US" sz="1000"/>
              <a:t> VLANs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829F3D-6178-CE45-B559-A45BE9903F98}"/>
              </a:ext>
            </a:extLst>
          </p:cNvPr>
          <p:cNvSpPr/>
          <p:nvPr/>
        </p:nvSpPr>
        <p:spPr>
          <a:xfrm>
            <a:off x="5369814" y="4675188"/>
            <a:ext cx="544068" cy="35661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FSW Ports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F13083-4E08-4C4C-BBED-1F9898D5F60D}"/>
              </a:ext>
            </a:extLst>
          </p:cNvPr>
          <p:cNvSpPr/>
          <p:nvPr/>
        </p:nvSpPr>
        <p:spPr>
          <a:xfrm>
            <a:off x="5967411" y="4675188"/>
            <a:ext cx="544068" cy="35661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FSW Ports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A7C82B-16C6-4A4D-BC7F-FB941C142F5C}"/>
              </a:ext>
            </a:extLst>
          </p:cNvPr>
          <p:cNvSpPr/>
          <p:nvPr/>
        </p:nvSpPr>
        <p:spPr>
          <a:xfrm>
            <a:off x="6565008" y="4675188"/>
            <a:ext cx="544068" cy="35661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FSW Ports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100206-5FF4-884F-8878-DA8EE0C04497}"/>
              </a:ext>
            </a:extLst>
          </p:cNvPr>
          <p:cNvSpPr/>
          <p:nvPr/>
        </p:nvSpPr>
        <p:spPr>
          <a:xfrm>
            <a:off x="7162605" y="4675188"/>
            <a:ext cx="544068" cy="35661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FSW Ports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DE441E-D2AC-2542-8362-E54635A9F8D7}"/>
              </a:ext>
            </a:extLst>
          </p:cNvPr>
          <p:cNvSpPr/>
          <p:nvPr/>
        </p:nvSpPr>
        <p:spPr>
          <a:xfrm>
            <a:off x="7760203" y="4675188"/>
            <a:ext cx="544068" cy="35661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FSW Ports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E75335-0265-FB46-ADB2-ACD024A2E715}"/>
              </a:ext>
            </a:extLst>
          </p:cNvPr>
          <p:cNvSpPr/>
          <p:nvPr/>
        </p:nvSpPr>
        <p:spPr>
          <a:xfrm>
            <a:off x="3947159" y="4675185"/>
            <a:ext cx="1251205" cy="35661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SD-WAN Overlay Zone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09C1B7-96F9-5044-995A-573484F010D5}"/>
              </a:ext>
            </a:extLst>
          </p:cNvPr>
          <p:cNvSpPr txBox="1"/>
          <p:nvPr/>
        </p:nvSpPr>
        <p:spPr>
          <a:xfrm>
            <a:off x="3278130" y="5298389"/>
            <a:ext cx="890015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400" dirty="0">
                <a:cs typeface="Arial" panose="020B0604020202020204" pitchFamily="34" charset="0"/>
              </a:rPr>
              <a:t>WAN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7FE231-C5FA-AC41-A1CD-8B177913D973}"/>
              </a:ext>
            </a:extLst>
          </p:cNvPr>
          <p:cNvSpPr txBox="1"/>
          <p:nvPr/>
        </p:nvSpPr>
        <p:spPr>
          <a:xfrm>
            <a:off x="6374889" y="5303414"/>
            <a:ext cx="890016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400">
                <a:cs typeface="Arial" panose="020B0604020202020204" pitchFamily="34" charset="0"/>
              </a:rPr>
              <a:t>LAN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F94B30-A624-8644-ADB9-0351510398DE}"/>
              </a:ext>
            </a:extLst>
          </p:cNvPr>
          <p:cNvCxnSpPr>
            <a:stCxn id="22" idx="3"/>
          </p:cNvCxnSpPr>
          <p:nvPr/>
        </p:nvCxnSpPr>
        <p:spPr>
          <a:xfrm flipV="1">
            <a:off x="8304271" y="4837176"/>
            <a:ext cx="748289" cy="16320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76A2A93-F409-3642-81AC-8699000A4123}"/>
              </a:ext>
            </a:extLst>
          </p:cNvPr>
          <p:cNvSpPr/>
          <p:nvPr/>
        </p:nvSpPr>
        <p:spPr>
          <a:xfrm>
            <a:off x="9144000" y="2914397"/>
            <a:ext cx="452624" cy="290118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err="1"/>
              <a:t>FortiAPs</a:t>
            </a:r>
            <a:endParaRPr lang="en-US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EFA920-6889-E847-BB71-D7160BE3070A}"/>
              </a:ext>
            </a:extLst>
          </p:cNvPr>
          <p:cNvSpPr/>
          <p:nvPr/>
        </p:nvSpPr>
        <p:spPr>
          <a:xfrm>
            <a:off x="9701776" y="2923544"/>
            <a:ext cx="452624" cy="290118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SSIDs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33F1BD-BC24-AB46-94F6-999AD10CE5CC}"/>
              </a:ext>
            </a:extLst>
          </p:cNvPr>
          <p:cNvSpPr/>
          <p:nvPr/>
        </p:nvSpPr>
        <p:spPr>
          <a:xfrm>
            <a:off x="10238232" y="2923543"/>
            <a:ext cx="452624" cy="2901187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err="1"/>
              <a:t>FortiAP</a:t>
            </a:r>
            <a:r>
              <a:rPr lang="en-US" sz="1400"/>
              <a:t> Profiles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030829-CFCD-134F-8B24-9B37CF151599}"/>
              </a:ext>
            </a:extLst>
          </p:cNvPr>
          <p:cNvSpPr txBox="1"/>
          <p:nvPr/>
        </p:nvSpPr>
        <p:spPr>
          <a:xfrm>
            <a:off x="5979251" y="6254496"/>
            <a:ext cx="184731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endParaRPr lang="en-US" sz="14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9C4A13E-1683-9240-B3FA-3854A8F2F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54" y="843084"/>
            <a:ext cx="10953251" cy="181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2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BBF001-FE05-254F-A64E-B78D56B03288}"/>
              </a:ext>
            </a:extLst>
          </p:cNvPr>
          <p:cNvSpPr/>
          <p:nvPr/>
        </p:nvSpPr>
        <p:spPr>
          <a:xfrm>
            <a:off x="788566" y="2159305"/>
            <a:ext cx="11316748" cy="187074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Ansible ZTP Role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4C6C8B-2A0D-6C42-B9C5-7DEAB125FC0D}"/>
              </a:ext>
            </a:extLst>
          </p:cNvPr>
          <p:cNvSpPr/>
          <p:nvPr/>
        </p:nvSpPr>
        <p:spPr>
          <a:xfrm>
            <a:off x="725557" y="5032467"/>
            <a:ext cx="10624930" cy="38785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rgbClr val="000000"/>
                </a:solidFill>
              </a:rPr>
              <a:t>FortiManager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6F749-6AE0-984B-B9CD-9E31A8C9F350}"/>
              </a:ext>
            </a:extLst>
          </p:cNvPr>
          <p:cNvSpPr/>
          <p:nvPr/>
        </p:nvSpPr>
        <p:spPr>
          <a:xfrm>
            <a:off x="2543424" y="4166003"/>
            <a:ext cx="6989197" cy="3878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 err="1"/>
              <a:t>Fortinet.FortiManager</a:t>
            </a:r>
            <a:r>
              <a:rPr lang="en-US" sz="1400" b="1"/>
              <a:t> Ansible Galaxy Collection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539F15-B9C3-D143-8C7B-250FBFEA5191}"/>
              </a:ext>
            </a:extLst>
          </p:cNvPr>
          <p:cNvSpPr/>
          <p:nvPr/>
        </p:nvSpPr>
        <p:spPr>
          <a:xfrm>
            <a:off x="1590261" y="4602332"/>
            <a:ext cx="8895522" cy="3816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/>
              <a:t>Ansible 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E72408-F758-DA4D-B323-CD2CA39AFD3A}"/>
              </a:ext>
            </a:extLst>
          </p:cNvPr>
          <p:cNvSpPr/>
          <p:nvPr/>
        </p:nvSpPr>
        <p:spPr>
          <a:xfrm>
            <a:off x="3489820" y="41944"/>
            <a:ext cx="8615494" cy="187074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Organizational Workflow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BEBF27-0721-5A4A-B014-7B57AA29FDEA}"/>
              </a:ext>
            </a:extLst>
          </p:cNvPr>
          <p:cNvSpPr/>
          <p:nvPr/>
        </p:nvSpPr>
        <p:spPr>
          <a:xfrm>
            <a:off x="1671552" y="5898931"/>
            <a:ext cx="8732940" cy="38166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dk1"/>
                </a:solidFill>
              </a:rPr>
              <a:t>FortiGate Configs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495F17-D9C1-264A-B1D0-7DA2BB2431CF}"/>
              </a:ext>
            </a:extLst>
          </p:cNvPr>
          <p:cNvSpPr/>
          <p:nvPr/>
        </p:nvSpPr>
        <p:spPr>
          <a:xfrm>
            <a:off x="2500699" y="5468796"/>
            <a:ext cx="7074647" cy="38166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dk1"/>
                </a:solidFill>
              </a:rPr>
              <a:t>FortiManager Objects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6F73D5-A573-A643-B574-7D34D83A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32" y="234147"/>
            <a:ext cx="2892638" cy="1591385"/>
          </a:xfrm>
        </p:spPr>
        <p:txBody>
          <a:bodyPr/>
          <a:lstStyle/>
          <a:p>
            <a:r>
              <a:rPr lang="en-US"/>
              <a:t>Included</a:t>
            </a:r>
            <a:br>
              <a:rPr lang="en-US"/>
            </a:br>
            <a:r>
              <a:rPr lang="en-US"/>
              <a:t>Spreadsheet</a:t>
            </a:r>
            <a:br>
              <a:rPr lang="en-US"/>
            </a:br>
            <a:r>
              <a:rPr lang="en-US"/>
              <a:t>Import</a:t>
            </a:r>
          </a:p>
        </p:txBody>
      </p:sp>
      <p:pic>
        <p:nvPicPr>
          <p:cNvPr id="10" name="Picture 9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A0D8DD40-DB40-164A-9E4E-033C5A250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764" y="352853"/>
            <a:ext cx="5344695" cy="1327845"/>
          </a:xfrm>
          <a:prstGeom prst="rect">
            <a:avLst/>
          </a:prstGeom>
        </p:spPr>
      </p:pic>
      <p:sp>
        <p:nvSpPr>
          <p:cNvPr id="11" name="Hexagon 10">
            <a:extLst>
              <a:ext uri="{FF2B5EF4-FFF2-40B4-BE49-F238E27FC236}">
                <a16:creationId xmlns:a16="http://schemas.microsoft.com/office/drawing/2014/main" id="{D41FBC38-C1C4-8948-9B3C-E888A15364FB}"/>
              </a:ext>
            </a:extLst>
          </p:cNvPr>
          <p:cNvSpPr/>
          <p:nvPr/>
        </p:nvSpPr>
        <p:spPr>
          <a:xfrm>
            <a:off x="9868961" y="352853"/>
            <a:ext cx="1850459" cy="1299344"/>
          </a:xfrm>
          <a:prstGeom prst="hexag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Python Spreadsheet Conversion Script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A290C00-760C-A943-9041-488915628D29}"/>
              </a:ext>
            </a:extLst>
          </p:cNvPr>
          <p:cNvSpPr/>
          <p:nvPr/>
        </p:nvSpPr>
        <p:spPr>
          <a:xfrm>
            <a:off x="9056402" y="760209"/>
            <a:ext cx="738835" cy="48463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0C8A7F-EEDA-1C43-992B-CEF5C1A6FC48}"/>
              </a:ext>
            </a:extLst>
          </p:cNvPr>
          <p:cNvGrpSpPr/>
          <p:nvPr/>
        </p:nvGrpSpPr>
        <p:grpSpPr>
          <a:xfrm>
            <a:off x="9575346" y="2396782"/>
            <a:ext cx="2429300" cy="1400528"/>
            <a:chOff x="9575346" y="2391297"/>
            <a:chExt cx="2429300" cy="14005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FE7F3F-9CC4-0A45-8B17-0C1E1B591ED7}"/>
                </a:ext>
              </a:extLst>
            </p:cNvPr>
            <p:cNvSpPr/>
            <p:nvPr/>
          </p:nvSpPr>
          <p:spPr>
            <a:xfrm>
              <a:off x="9575346" y="2391297"/>
              <a:ext cx="2429300" cy="14005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</a:pPr>
              <a:r>
                <a:rPr lang="en-US" sz="1050"/>
                <a:t>{{</a:t>
              </a:r>
              <a:r>
                <a:rPr lang="en-US" sz="1050" err="1"/>
                <a:t>role_path</a:t>
              </a:r>
              <a:r>
                <a:rPr lang="en-US" sz="1050"/>
                <a:t>}}/vars/</a:t>
              </a:r>
              <a:r>
                <a:rPr lang="en-US" sz="1050" err="1"/>
                <a:t>fortigates</a:t>
              </a:r>
              <a:r>
                <a:rPr lang="en-US" sz="1050"/>
                <a:t>/*.</a:t>
              </a:r>
              <a:r>
                <a:rPr lang="en-US" sz="1050" err="1"/>
                <a:t>yml</a:t>
              </a:r>
              <a:endParaRPr lang="en-US" sz="1050"/>
            </a:p>
          </p:txBody>
        </p:sp>
        <p:pic>
          <p:nvPicPr>
            <p:cNvPr id="15" name="Graphic 14" descr="Document outline">
              <a:extLst>
                <a:ext uri="{FF2B5EF4-FFF2-40B4-BE49-F238E27FC236}">
                  <a16:creationId xmlns:a16="http://schemas.microsoft.com/office/drawing/2014/main" id="{A489F5E8-EF79-4546-9439-BC9ADA1B1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68961" y="2724162"/>
              <a:ext cx="614494" cy="614494"/>
            </a:xfrm>
            <a:prstGeom prst="rect">
              <a:avLst/>
            </a:prstGeom>
          </p:spPr>
        </p:pic>
        <p:pic>
          <p:nvPicPr>
            <p:cNvPr id="16" name="Graphic 15" descr="Document outline">
              <a:extLst>
                <a:ext uri="{FF2B5EF4-FFF2-40B4-BE49-F238E27FC236}">
                  <a16:creationId xmlns:a16="http://schemas.microsoft.com/office/drawing/2014/main" id="{112222F0-2456-DB40-8A8E-5DC8A3A79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91713" y="2724162"/>
              <a:ext cx="614494" cy="61449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BD2361-823A-F940-9BFD-C2CE0ABD4E5C}"/>
                </a:ext>
              </a:extLst>
            </p:cNvPr>
            <p:cNvSpPr txBox="1"/>
            <p:nvPr/>
          </p:nvSpPr>
          <p:spPr>
            <a:xfrm>
              <a:off x="9754318" y="3345411"/>
              <a:ext cx="843780" cy="18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189">
                <a:lnSpc>
                  <a:spcPct val="95000"/>
                </a:lnSpc>
                <a:spcAft>
                  <a:spcPts val="600"/>
                </a:spcAft>
              </a:pPr>
              <a:r>
                <a:rPr lang="en-US" sz="600">
                  <a:solidFill>
                    <a:schemeClr val="bg1"/>
                  </a:solidFill>
                  <a:cs typeface="Arial" panose="020B0604020202020204" pitchFamily="34" charset="0"/>
                </a:rPr>
                <a:t>TEST_FGT1.yml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B1F1F2B-E796-F14F-BD77-15F621EA20F2}"/>
                </a:ext>
              </a:extLst>
            </p:cNvPr>
            <p:cNvSpPr txBox="1"/>
            <p:nvPr/>
          </p:nvSpPr>
          <p:spPr>
            <a:xfrm>
              <a:off x="10777070" y="3345411"/>
              <a:ext cx="843780" cy="18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189">
                <a:lnSpc>
                  <a:spcPct val="95000"/>
                </a:lnSpc>
                <a:spcAft>
                  <a:spcPts val="600"/>
                </a:spcAft>
              </a:pPr>
              <a:r>
                <a:rPr lang="en-US" sz="600">
                  <a:solidFill>
                    <a:schemeClr val="bg1"/>
                  </a:solidFill>
                  <a:cs typeface="Arial" panose="020B0604020202020204" pitchFamily="34" charset="0"/>
                </a:rPr>
                <a:t>TEST_FGT2.yml</a:t>
              </a:r>
            </a:p>
          </p:txBody>
        </p:sp>
      </p:grpSp>
      <p:sp>
        <p:nvSpPr>
          <p:cNvPr id="19" name="Hexagon 18">
            <a:extLst>
              <a:ext uri="{FF2B5EF4-FFF2-40B4-BE49-F238E27FC236}">
                <a16:creationId xmlns:a16="http://schemas.microsoft.com/office/drawing/2014/main" id="{B4F88407-DFAB-A34D-9EC0-F1F1ADF1EF8B}"/>
              </a:ext>
            </a:extLst>
          </p:cNvPr>
          <p:cNvSpPr/>
          <p:nvPr/>
        </p:nvSpPr>
        <p:spPr>
          <a:xfrm>
            <a:off x="8069555" y="2807078"/>
            <a:ext cx="950751" cy="579937"/>
          </a:xfrm>
          <a:prstGeom prst="hexag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800"/>
              <a:t>Manual Exceptions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C822CB02-A7A0-9540-A4A5-8DDD8677259D}"/>
              </a:ext>
            </a:extLst>
          </p:cNvPr>
          <p:cNvSpPr/>
          <p:nvPr/>
        </p:nvSpPr>
        <p:spPr>
          <a:xfrm>
            <a:off x="6537408" y="2807078"/>
            <a:ext cx="950751" cy="579937"/>
          </a:xfrm>
          <a:prstGeom prst="hexag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800"/>
              <a:t>Render to </a:t>
            </a:r>
            <a:r>
              <a:rPr lang="en-US" sz="800" err="1"/>
              <a:t>tmp</a:t>
            </a:r>
            <a:r>
              <a:rPr lang="en-US" sz="800"/>
              <a:t> folder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B6487B-90A0-FC4C-8D76-0C79ACC8332D}"/>
              </a:ext>
            </a:extLst>
          </p:cNvPr>
          <p:cNvGrpSpPr/>
          <p:nvPr/>
        </p:nvGrpSpPr>
        <p:grpSpPr>
          <a:xfrm>
            <a:off x="3524095" y="2396782"/>
            <a:ext cx="2429300" cy="1400528"/>
            <a:chOff x="9575346" y="2391297"/>
            <a:chExt cx="2429300" cy="140052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B461CD-7680-1C44-891F-F85A64926549}"/>
                </a:ext>
              </a:extLst>
            </p:cNvPr>
            <p:cNvSpPr/>
            <p:nvPr/>
          </p:nvSpPr>
          <p:spPr>
            <a:xfrm>
              <a:off x="9575346" y="2391297"/>
              <a:ext cx="2429300" cy="14005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</a:pPr>
              <a:r>
                <a:rPr lang="en-US" sz="1050"/>
                <a:t>{{</a:t>
              </a:r>
              <a:r>
                <a:rPr lang="en-US" sz="1050" err="1"/>
                <a:t>role_path</a:t>
              </a:r>
              <a:r>
                <a:rPr lang="en-US" sz="1050"/>
                <a:t>}}/files/</a:t>
              </a:r>
              <a:r>
                <a:rPr lang="en-US" sz="1050" err="1"/>
                <a:t>tmp</a:t>
              </a:r>
              <a:r>
                <a:rPr lang="en-US" sz="1050"/>
                <a:t>/</a:t>
              </a:r>
              <a:r>
                <a:rPr lang="en-US" sz="1050" err="1"/>
                <a:t>fortigates</a:t>
              </a:r>
              <a:r>
                <a:rPr lang="en-US" sz="1050"/>
                <a:t>/*.</a:t>
              </a:r>
              <a:r>
                <a:rPr lang="en-US" sz="1050" err="1"/>
                <a:t>yml</a:t>
              </a:r>
              <a:endParaRPr lang="en-US" sz="1050"/>
            </a:p>
          </p:txBody>
        </p:sp>
        <p:pic>
          <p:nvPicPr>
            <p:cNvPr id="23" name="Graphic 22" descr="Document outline">
              <a:extLst>
                <a:ext uri="{FF2B5EF4-FFF2-40B4-BE49-F238E27FC236}">
                  <a16:creationId xmlns:a16="http://schemas.microsoft.com/office/drawing/2014/main" id="{362A6CC1-7181-3C45-AC14-8AE2AD8B4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68961" y="2724162"/>
              <a:ext cx="614494" cy="614494"/>
            </a:xfrm>
            <a:prstGeom prst="rect">
              <a:avLst/>
            </a:prstGeom>
          </p:spPr>
        </p:pic>
        <p:pic>
          <p:nvPicPr>
            <p:cNvPr id="24" name="Graphic 23" descr="Document outline">
              <a:extLst>
                <a:ext uri="{FF2B5EF4-FFF2-40B4-BE49-F238E27FC236}">
                  <a16:creationId xmlns:a16="http://schemas.microsoft.com/office/drawing/2014/main" id="{5AE2596C-9EE8-CE46-8170-7E2F85FFE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91713" y="2724162"/>
              <a:ext cx="614494" cy="61449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7E983E-C250-5645-970C-ECE78EB02E73}"/>
                </a:ext>
              </a:extLst>
            </p:cNvPr>
            <p:cNvSpPr txBox="1"/>
            <p:nvPr/>
          </p:nvSpPr>
          <p:spPr>
            <a:xfrm>
              <a:off x="9754318" y="3345411"/>
              <a:ext cx="843780" cy="18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189">
                <a:lnSpc>
                  <a:spcPct val="95000"/>
                </a:lnSpc>
                <a:spcAft>
                  <a:spcPts val="600"/>
                </a:spcAft>
              </a:pPr>
              <a:r>
                <a:rPr lang="en-US" sz="600">
                  <a:solidFill>
                    <a:schemeClr val="bg1"/>
                  </a:solidFill>
                  <a:cs typeface="Arial" panose="020B0604020202020204" pitchFamily="34" charset="0"/>
                </a:rPr>
                <a:t>TEST_FGT1.yml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2C2B88-BFAF-A640-BDD3-EDA2318A3932}"/>
                </a:ext>
              </a:extLst>
            </p:cNvPr>
            <p:cNvSpPr txBox="1"/>
            <p:nvPr/>
          </p:nvSpPr>
          <p:spPr>
            <a:xfrm>
              <a:off x="10777070" y="3345411"/>
              <a:ext cx="843780" cy="18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189">
                <a:lnSpc>
                  <a:spcPct val="95000"/>
                </a:lnSpc>
                <a:spcAft>
                  <a:spcPts val="600"/>
                </a:spcAft>
              </a:pPr>
              <a:r>
                <a:rPr lang="en-US" sz="600">
                  <a:solidFill>
                    <a:schemeClr val="bg1"/>
                  </a:solidFill>
                  <a:cs typeface="Arial" panose="020B0604020202020204" pitchFamily="34" charset="0"/>
                </a:rPr>
                <a:t>TEST_FGT2.yml</a:t>
              </a:r>
            </a:p>
          </p:txBody>
        </p:sp>
      </p:grpSp>
      <p:sp>
        <p:nvSpPr>
          <p:cNvPr id="27" name="Diamond 26">
            <a:extLst>
              <a:ext uri="{FF2B5EF4-FFF2-40B4-BE49-F238E27FC236}">
                <a16:creationId xmlns:a16="http://schemas.microsoft.com/office/drawing/2014/main" id="{4576E7B1-EEB5-5942-99A6-4878928E93DC}"/>
              </a:ext>
            </a:extLst>
          </p:cNvPr>
          <p:cNvSpPr/>
          <p:nvPr/>
        </p:nvSpPr>
        <p:spPr>
          <a:xfrm>
            <a:off x="853039" y="2497234"/>
            <a:ext cx="1921078" cy="1199625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 b="1"/>
              <a:t>VALIDATE</a:t>
            </a:r>
            <a:r>
              <a:rPr lang="en-US" sz="1000"/>
              <a:t> Input FortiGate Data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93624371-9708-8547-A343-2715559821F8}"/>
              </a:ext>
            </a:extLst>
          </p:cNvPr>
          <p:cNvSpPr/>
          <p:nvPr/>
        </p:nvSpPr>
        <p:spPr>
          <a:xfrm rot="10800000">
            <a:off x="9043370" y="2881978"/>
            <a:ext cx="503753" cy="43013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E075CEC0-9C9F-184A-90BC-159758DC54F6}"/>
              </a:ext>
            </a:extLst>
          </p:cNvPr>
          <p:cNvSpPr/>
          <p:nvPr/>
        </p:nvSpPr>
        <p:spPr>
          <a:xfrm rot="10800000">
            <a:off x="7550402" y="2881979"/>
            <a:ext cx="503753" cy="43013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273CB6AA-0133-F443-A5E6-61669CE87DA7}"/>
              </a:ext>
            </a:extLst>
          </p:cNvPr>
          <p:cNvSpPr/>
          <p:nvPr/>
        </p:nvSpPr>
        <p:spPr>
          <a:xfrm rot="10800000">
            <a:off x="6015638" y="2881979"/>
            <a:ext cx="503753" cy="43013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C78113FC-6DA3-7449-B354-0706783B197B}"/>
              </a:ext>
            </a:extLst>
          </p:cNvPr>
          <p:cNvSpPr/>
          <p:nvPr/>
        </p:nvSpPr>
        <p:spPr>
          <a:xfrm rot="10800000">
            <a:off x="2915273" y="2881978"/>
            <a:ext cx="503753" cy="43013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2442C920-4683-9140-8A2D-6FD3A3D6BC92}"/>
              </a:ext>
            </a:extLst>
          </p:cNvPr>
          <p:cNvSpPr/>
          <p:nvPr/>
        </p:nvSpPr>
        <p:spPr>
          <a:xfrm rot="2760253">
            <a:off x="2124646" y="3600992"/>
            <a:ext cx="797826" cy="430135"/>
          </a:xfrm>
          <a:prstGeom prst="rightArrow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dirty="0"/>
              <a:t>PASS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3D63F49A-852D-BA4B-B8B1-BD54C11934D3}"/>
              </a:ext>
            </a:extLst>
          </p:cNvPr>
          <p:cNvSpPr/>
          <p:nvPr/>
        </p:nvSpPr>
        <p:spPr>
          <a:xfrm rot="5400000">
            <a:off x="10481004" y="1815174"/>
            <a:ext cx="617983" cy="48463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DA96930-2D9C-F243-8C5D-65A920249AC9}"/>
              </a:ext>
            </a:extLst>
          </p:cNvPr>
          <p:cNvSpPr/>
          <p:nvPr/>
        </p:nvSpPr>
        <p:spPr>
          <a:xfrm rot="18726788">
            <a:off x="2196247" y="2051964"/>
            <a:ext cx="1025441" cy="43013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77461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57F0E3-45C8-9E43-A764-A5249E315957}"/>
              </a:ext>
            </a:extLst>
          </p:cNvPr>
          <p:cNvSpPr/>
          <p:nvPr/>
        </p:nvSpPr>
        <p:spPr>
          <a:xfrm>
            <a:off x="788566" y="2159305"/>
            <a:ext cx="11316748" cy="187074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Ansible ZTP Role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41828D-A3B2-844E-99C3-A4CE362A1FF3}"/>
              </a:ext>
            </a:extLst>
          </p:cNvPr>
          <p:cNvSpPr/>
          <p:nvPr/>
        </p:nvSpPr>
        <p:spPr>
          <a:xfrm>
            <a:off x="3489820" y="41944"/>
            <a:ext cx="8615494" cy="187074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Organizational Workflow Data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1A727C-4FDC-B743-85D6-1538CEC5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32" y="234148"/>
            <a:ext cx="2892638" cy="1545150"/>
          </a:xfrm>
        </p:spPr>
        <p:txBody>
          <a:bodyPr/>
          <a:lstStyle/>
          <a:p>
            <a:r>
              <a:rPr lang="en-US"/>
              <a:t>Custom Database Import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E3521C20-3F4D-3C4C-87D1-064CC4BE129A}"/>
              </a:ext>
            </a:extLst>
          </p:cNvPr>
          <p:cNvSpPr/>
          <p:nvPr/>
        </p:nvSpPr>
        <p:spPr>
          <a:xfrm>
            <a:off x="9868961" y="352853"/>
            <a:ext cx="1850459" cy="1299344"/>
          </a:xfrm>
          <a:prstGeom prst="hexago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Custom</a:t>
            </a:r>
            <a:br>
              <a:rPr lang="en-US" sz="1000"/>
            </a:br>
            <a:r>
              <a:rPr lang="en-US" sz="1000"/>
              <a:t>Data Grouping/Flattening Script or Query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FCF94E6-B9BB-CD44-B88F-5B839D36AE2B}"/>
              </a:ext>
            </a:extLst>
          </p:cNvPr>
          <p:cNvSpPr/>
          <p:nvPr/>
        </p:nvSpPr>
        <p:spPr>
          <a:xfrm>
            <a:off x="9056402" y="759262"/>
            <a:ext cx="738835" cy="48463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2519C1-0C79-5941-8E96-ACF99A2E99C7}"/>
              </a:ext>
            </a:extLst>
          </p:cNvPr>
          <p:cNvGrpSpPr/>
          <p:nvPr/>
        </p:nvGrpSpPr>
        <p:grpSpPr>
          <a:xfrm>
            <a:off x="9575346" y="2396782"/>
            <a:ext cx="2429300" cy="1400528"/>
            <a:chOff x="9575346" y="2391297"/>
            <a:chExt cx="2429300" cy="14005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AF07B1-C1C9-CA40-8CB2-EAD94673C5EC}"/>
                </a:ext>
              </a:extLst>
            </p:cNvPr>
            <p:cNvSpPr/>
            <p:nvPr/>
          </p:nvSpPr>
          <p:spPr>
            <a:xfrm>
              <a:off x="9575346" y="2391297"/>
              <a:ext cx="2429300" cy="14005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</a:pPr>
              <a:r>
                <a:rPr lang="en-US" sz="1050"/>
                <a:t>{{</a:t>
              </a:r>
              <a:r>
                <a:rPr lang="en-US" sz="1050" err="1"/>
                <a:t>role_path</a:t>
              </a:r>
              <a:r>
                <a:rPr lang="en-US" sz="1050"/>
                <a:t>}}/vars/</a:t>
              </a:r>
              <a:r>
                <a:rPr lang="en-US" sz="1050" err="1"/>
                <a:t>fortigates</a:t>
              </a:r>
              <a:r>
                <a:rPr lang="en-US" sz="1050"/>
                <a:t>/*.</a:t>
              </a:r>
              <a:r>
                <a:rPr lang="en-US" sz="1050" err="1"/>
                <a:t>yml</a:t>
              </a:r>
              <a:endParaRPr lang="en-US" sz="1050"/>
            </a:p>
          </p:txBody>
        </p:sp>
        <p:pic>
          <p:nvPicPr>
            <p:cNvPr id="14" name="Graphic 13" descr="Document outline">
              <a:extLst>
                <a:ext uri="{FF2B5EF4-FFF2-40B4-BE49-F238E27FC236}">
                  <a16:creationId xmlns:a16="http://schemas.microsoft.com/office/drawing/2014/main" id="{3B7766AF-5EC3-3E47-A97C-B49984D71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68961" y="2724162"/>
              <a:ext cx="614494" cy="614494"/>
            </a:xfrm>
            <a:prstGeom prst="rect">
              <a:avLst/>
            </a:prstGeom>
          </p:spPr>
        </p:pic>
        <p:pic>
          <p:nvPicPr>
            <p:cNvPr id="15" name="Graphic 14" descr="Document outline">
              <a:extLst>
                <a:ext uri="{FF2B5EF4-FFF2-40B4-BE49-F238E27FC236}">
                  <a16:creationId xmlns:a16="http://schemas.microsoft.com/office/drawing/2014/main" id="{F6E80965-E4A2-7641-B541-C09247018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1713" y="2724162"/>
              <a:ext cx="614494" cy="61449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ADEDC3-2480-3E41-8276-D91AB616014F}"/>
                </a:ext>
              </a:extLst>
            </p:cNvPr>
            <p:cNvSpPr txBox="1"/>
            <p:nvPr/>
          </p:nvSpPr>
          <p:spPr>
            <a:xfrm>
              <a:off x="9754318" y="3345411"/>
              <a:ext cx="843780" cy="18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189">
                <a:lnSpc>
                  <a:spcPct val="95000"/>
                </a:lnSpc>
                <a:spcAft>
                  <a:spcPts val="600"/>
                </a:spcAft>
              </a:pPr>
              <a:r>
                <a:rPr lang="en-US" sz="600">
                  <a:solidFill>
                    <a:schemeClr val="bg1"/>
                  </a:solidFill>
                  <a:cs typeface="Arial" panose="020B0604020202020204" pitchFamily="34" charset="0"/>
                </a:rPr>
                <a:t>TEST_FGT1.yml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317973-6DED-A44A-B90C-453C307D290C}"/>
                </a:ext>
              </a:extLst>
            </p:cNvPr>
            <p:cNvSpPr txBox="1"/>
            <p:nvPr/>
          </p:nvSpPr>
          <p:spPr>
            <a:xfrm>
              <a:off x="10777070" y="3345411"/>
              <a:ext cx="843780" cy="18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189">
                <a:lnSpc>
                  <a:spcPct val="95000"/>
                </a:lnSpc>
                <a:spcAft>
                  <a:spcPts val="600"/>
                </a:spcAft>
              </a:pPr>
              <a:r>
                <a:rPr lang="en-US" sz="600">
                  <a:solidFill>
                    <a:schemeClr val="bg1"/>
                  </a:solidFill>
                  <a:cs typeface="Arial" panose="020B0604020202020204" pitchFamily="34" charset="0"/>
                </a:rPr>
                <a:t>TEST_FGT2.yml</a:t>
              </a:r>
            </a:p>
          </p:txBody>
        </p:sp>
      </p:grpSp>
      <p:sp>
        <p:nvSpPr>
          <p:cNvPr id="18" name="Hexagon 17">
            <a:extLst>
              <a:ext uri="{FF2B5EF4-FFF2-40B4-BE49-F238E27FC236}">
                <a16:creationId xmlns:a16="http://schemas.microsoft.com/office/drawing/2014/main" id="{E8372E49-EF58-784C-8B7A-29716FDF0D7A}"/>
              </a:ext>
            </a:extLst>
          </p:cNvPr>
          <p:cNvSpPr/>
          <p:nvPr/>
        </p:nvSpPr>
        <p:spPr>
          <a:xfrm>
            <a:off x="8069555" y="2807078"/>
            <a:ext cx="950751" cy="579937"/>
          </a:xfrm>
          <a:prstGeom prst="hexag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800"/>
              <a:t>Manual Exceptions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3EBBB1F8-3A3F-F64F-9B2E-FE88811798DE}"/>
              </a:ext>
            </a:extLst>
          </p:cNvPr>
          <p:cNvSpPr/>
          <p:nvPr/>
        </p:nvSpPr>
        <p:spPr>
          <a:xfrm>
            <a:off x="6537408" y="2807078"/>
            <a:ext cx="950751" cy="579937"/>
          </a:xfrm>
          <a:prstGeom prst="hexag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800"/>
              <a:t>Render to Role </a:t>
            </a:r>
            <a:r>
              <a:rPr lang="en-US" sz="800" err="1"/>
              <a:t>tmp</a:t>
            </a:r>
            <a:r>
              <a:rPr lang="en-US" sz="800"/>
              <a:t> folder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9B5DBA-C7CB-2445-A206-7082777B3D78}"/>
              </a:ext>
            </a:extLst>
          </p:cNvPr>
          <p:cNvGrpSpPr/>
          <p:nvPr/>
        </p:nvGrpSpPr>
        <p:grpSpPr>
          <a:xfrm>
            <a:off x="3524095" y="2396782"/>
            <a:ext cx="2429300" cy="1400528"/>
            <a:chOff x="9575346" y="2391297"/>
            <a:chExt cx="2429300" cy="140052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6FCC98-DFB1-AF44-9E0D-DF721A54B53E}"/>
                </a:ext>
              </a:extLst>
            </p:cNvPr>
            <p:cNvSpPr/>
            <p:nvPr/>
          </p:nvSpPr>
          <p:spPr>
            <a:xfrm>
              <a:off x="9575346" y="2391297"/>
              <a:ext cx="2429300" cy="14005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</a:pPr>
              <a:r>
                <a:rPr lang="en-US" sz="1050"/>
                <a:t>{{</a:t>
              </a:r>
              <a:r>
                <a:rPr lang="en-US" sz="1050" err="1"/>
                <a:t>role_path</a:t>
              </a:r>
              <a:r>
                <a:rPr lang="en-US" sz="1050"/>
                <a:t>}}/files/</a:t>
              </a:r>
              <a:r>
                <a:rPr lang="en-US" sz="1050" err="1"/>
                <a:t>tmp</a:t>
              </a:r>
              <a:r>
                <a:rPr lang="en-US" sz="1050"/>
                <a:t>/</a:t>
              </a:r>
              <a:r>
                <a:rPr lang="en-US" sz="1050" err="1"/>
                <a:t>fortigates</a:t>
              </a:r>
              <a:r>
                <a:rPr lang="en-US" sz="1050"/>
                <a:t>/*.</a:t>
              </a:r>
              <a:r>
                <a:rPr lang="en-US" sz="1050" err="1"/>
                <a:t>yml</a:t>
              </a:r>
              <a:endParaRPr lang="en-US" sz="1050"/>
            </a:p>
          </p:txBody>
        </p:sp>
        <p:pic>
          <p:nvPicPr>
            <p:cNvPr id="22" name="Graphic 21" descr="Document outline">
              <a:extLst>
                <a:ext uri="{FF2B5EF4-FFF2-40B4-BE49-F238E27FC236}">
                  <a16:creationId xmlns:a16="http://schemas.microsoft.com/office/drawing/2014/main" id="{33F4D725-1C72-7647-A269-436732D28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68961" y="2724162"/>
              <a:ext cx="614494" cy="614494"/>
            </a:xfrm>
            <a:prstGeom prst="rect">
              <a:avLst/>
            </a:prstGeom>
          </p:spPr>
        </p:pic>
        <p:pic>
          <p:nvPicPr>
            <p:cNvPr id="23" name="Graphic 22" descr="Document outline">
              <a:extLst>
                <a:ext uri="{FF2B5EF4-FFF2-40B4-BE49-F238E27FC236}">
                  <a16:creationId xmlns:a16="http://schemas.microsoft.com/office/drawing/2014/main" id="{BE948DB6-6C0B-2E44-8AA2-4BBE915DF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1713" y="2724162"/>
              <a:ext cx="614494" cy="61449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A7EC7B-3339-0D44-95E8-61D9DF73B25E}"/>
                </a:ext>
              </a:extLst>
            </p:cNvPr>
            <p:cNvSpPr txBox="1"/>
            <p:nvPr/>
          </p:nvSpPr>
          <p:spPr>
            <a:xfrm>
              <a:off x="9754318" y="3345411"/>
              <a:ext cx="843780" cy="18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189">
                <a:lnSpc>
                  <a:spcPct val="95000"/>
                </a:lnSpc>
                <a:spcAft>
                  <a:spcPts val="600"/>
                </a:spcAft>
              </a:pPr>
              <a:r>
                <a:rPr lang="en-US" sz="600">
                  <a:solidFill>
                    <a:schemeClr val="bg1"/>
                  </a:solidFill>
                  <a:cs typeface="Arial" panose="020B0604020202020204" pitchFamily="34" charset="0"/>
                </a:rPr>
                <a:t>TEST_FGT1.yml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05A5C8-E00B-5C49-B1E7-1FA376924236}"/>
                </a:ext>
              </a:extLst>
            </p:cNvPr>
            <p:cNvSpPr txBox="1"/>
            <p:nvPr/>
          </p:nvSpPr>
          <p:spPr>
            <a:xfrm>
              <a:off x="10777070" y="3345411"/>
              <a:ext cx="843780" cy="18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189">
                <a:lnSpc>
                  <a:spcPct val="95000"/>
                </a:lnSpc>
                <a:spcAft>
                  <a:spcPts val="600"/>
                </a:spcAft>
              </a:pPr>
              <a:r>
                <a:rPr lang="en-US" sz="600">
                  <a:solidFill>
                    <a:schemeClr val="bg1"/>
                  </a:solidFill>
                  <a:cs typeface="Arial" panose="020B0604020202020204" pitchFamily="34" charset="0"/>
                </a:rPr>
                <a:t>TEST_FGT2.yml</a:t>
              </a:r>
            </a:p>
          </p:txBody>
        </p:sp>
      </p:grpSp>
      <p:sp>
        <p:nvSpPr>
          <p:cNvPr id="26" name="Diamond 25">
            <a:extLst>
              <a:ext uri="{FF2B5EF4-FFF2-40B4-BE49-F238E27FC236}">
                <a16:creationId xmlns:a16="http://schemas.microsoft.com/office/drawing/2014/main" id="{65CF5C34-9E12-944D-9793-D2DC0C43CF84}"/>
              </a:ext>
            </a:extLst>
          </p:cNvPr>
          <p:cNvSpPr/>
          <p:nvPr/>
        </p:nvSpPr>
        <p:spPr>
          <a:xfrm>
            <a:off x="853039" y="2497234"/>
            <a:ext cx="1921078" cy="1199625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 b="1"/>
              <a:t>VALIDATE</a:t>
            </a:r>
            <a:r>
              <a:rPr lang="en-US" sz="1000"/>
              <a:t> Input FortiGate Data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7B616268-39AB-F249-84F3-C6620F0D6FE5}"/>
              </a:ext>
            </a:extLst>
          </p:cNvPr>
          <p:cNvSpPr/>
          <p:nvPr/>
        </p:nvSpPr>
        <p:spPr>
          <a:xfrm rot="10800000">
            <a:off x="9043370" y="2881978"/>
            <a:ext cx="503753" cy="43013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4828F6A2-822F-5641-9F8C-FFAC3B80A0D7}"/>
              </a:ext>
            </a:extLst>
          </p:cNvPr>
          <p:cNvSpPr/>
          <p:nvPr/>
        </p:nvSpPr>
        <p:spPr>
          <a:xfrm rot="10800000">
            <a:off x="7550402" y="2881979"/>
            <a:ext cx="503753" cy="43013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E70E9B3-0A94-924A-8D70-C5D56EDAFD74}"/>
              </a:ext>
            </a:extLst>
          </p:cNvPr>
          <p:cNvSpPr/>
          <p:nvPr/>
        </p:nvSpPr>
        <p:spPr>
          <a:xfrm rot="10800000">
            <a:off x="6015638" y="2881979"/>
            <a:ext cx="503753" cy="43013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57F3B385-ABA8-ED4E-8540-A5EAF947DC47}"/>
              </a:ext>
            </a:extLst>
          </p:cNvPr>
          <p:cNvSpPr/>
          <p:nvPr/>
        </p:nvSpPr>
        <p:spPr>
          <a:xfrm rot="10800000">
            <a:off x="2915273" y="2881978"/>
            <a:ext cx="503753" cy="43013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31" name="Magnetic Disk 30">
            <a:extLst>
              <a:ext uri="{FF2B5EF4-FFF2-40B4-BE49-F238E27FC236}">
                <a16:creationId xmlns:a16="http://schemas.microsoft.com/office/drawing/2014/main" id="{22F3A3F4-B36D-6E4A-B0D9-DA22DE2516D6}"/>
              </a:ext>
            </a:extLst>
          </p:cNvPr>
          <p:cNvSpPr/>
          <p:nvPr/>
        </p:nvSpPr>
        <p:spPr>
          <a:xfrm>
            <a:off x="7690883" y="403952"/>
            <a:ext cx="1090569" cy="1197146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Custom Database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AB49C96-A251-F245-8833-CF7BEEBDCDEA}"/>
              </a:ext>
            </a:extLst>
          </p:cNvPr>
          <p:cNvSpPr/>
          <p:nvPr/>
        </p:nvSpPr>
        <p:spPr>
          <a:xfrm>
            <a:off x="6749324" y="759262"/>
            <a:ext cx="738835" cy="48463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33" name="Graphic 32" descr="Hierarchy with solid fill">
            <a:extLst>
              <a:ext uri="{FF2B5EF4-FFF2-40B4-BE49-F238E27FC236}">
                <a16:creationId xmlns:a16="http://schemas.microsoft.com/office/drawing/2014/main" id="{FA312335-5256-B64A-B4FA-98D8FB765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18723" y="545325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6E892D4-26BF-6D4C-89C9-A18546F4F850}"/>
              </a:ext>
            </a:extLst>
          </p:cNvPr>
          <p:cNvSpPr txBox="1"/>
          <p:nvPr/>
        </p:nvSpPr>
        <p:spPr>
          <a:xfrm>
            <a:off x="5066143" y="1424865"/>
            <a:ext cx="1979255" cy="39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  <a:cs typeface="Arial" panose="020B0604020202020204" pitchFamily="34" charset="0"/>
              </a:rPr>
              <a:t>Included </a:t>
            </a:r>
            <a:r>
              <a:rPr lang="en-US" sz="1050" dirty="0" err="1">
                <a:solidFill>
                  <a:schemeClr val="bg1"/>
                </a:solidFill>
                <a:cs typeface="Arial" panose="020B0604020202020204" pitchFamily="34" charset="0"/>
              </a:rPr>
              <a:t>SQLAlchemy</a:t>
            </a:r>
            <a:r>
              <a:rPr lang="en-US" sz="1050" dirty="0">
                <a:solidFill>
                  <a:schemeClr val="bg1"/>
                </a:solidFill>
                <a:cs typeface="Arial" panose="020B0604020202020204" pitchFamily="34" charset="0"/>
              </a:rPr>
              <a:t> Data Model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DEBA5EA9-7043-0F49-B77A-36C0BE9AC3A1}"/>
              </a:ext>
            </a:extLst>
          </p:cNvPr>
          <p:cNvSpPr/>
          <p:nvPr/>
        </p:nvSpPr>
        <p:spPr>
          <a:xfrm rot="5400000">
            <a:off x="10481004" y="1815174"/>
            <a:ext cx="617983" cy="48463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6FA3A87E-6890-0545-8B76-C8B6BF8379A3}"/>
              </a:ext>
            </a:extLst>
          </p:cNvPr>
          <p:cNvSpPr/>
          <p:nvPr/>
        </p:nvSpPr>
        <p:spPr>
          <a:xfrm rot="2760253">
            <a:off x="2124646" y="3600992"/>
            <a:ext cx="797826" cy="430135"/>
          </a:xfrm>
          <a:prstGeom prst="rightArrow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dirty="0"/>
              <a:t>PASS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DB8EF114-D2D3-D64C-B926-F74686678942}"/>
              </a:ext>
            </a:extLst>
          </p:cNvPr>
          <p:cNvSpPr/>
          <p:nvPr/>
        </p:nvSpPr>
        <p:spPr>
          <a:xfrm rot="18726788">
            <a:off x="2196247" y="2051964"/>
            <a:ext cx="1025441" cy="43013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Fail</a:t>
            </a:r>
          </a:p>
        </p:txBody>
      </p:sp>
      <p:pic>
        <p:nvPicPr>
          <p:cNvPr id="38" name="Graphic 37" descr="Internet with solid fill">
            <a:extLst>
              <a:ext uri="{FF2B5EF4-FFF2-40B4-BE49-F238E27FC236}">
                <a16:creationId xmlns:a16="http://schemas.microsoft.com/office/drawing/2014/main" id="{D77F13E3-FABA-D647-85FB-598B38C08C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06422" y="545325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8665366-A8FB-9A44-A3C2-FC7FC4ED7785}"/>
              </a:ext>
            </a:extLst>
          </p:cNvPr>
          <p:cNvSpPr txBox="1"/>
          <p:nvPr/>
        </p:nvSpPr>
        <p:spPr>
          <a:xfrm>
            <a:off x="3530073" y="1420697"/>
            <a:ext cx="1267098" cy="39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  <a:cs typeface="Arial" panose="020B0604020202020204" pitchFamily="34" charset="0"/>
              </a:rPr>
              <a:t>Custom Web Application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95BA97F7-4441-3542-B132-D3E9039CC1CB}"/>
              </a:ext>
            </a:extLst>
          </p:cNvPr>
          <p:cNvSpPr/>
          <p:nvPr/>
        </p:nvSpPr>
        <p:spPr>
          <a:xfrm>
            <a:off x="4742413" y="759262"/>
            <a:ext cx="738835" cy="48463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F72317-BFF0-184F-A5D2-65AFFEF5B7DB}"/>
              </a:ext>
            </a:extLst>
          </p:cNvPr>
          <p:cNvSpPr/>
          <p:nvPr/>
        </p:nvSpPr>
        <p:spPr>
          <a:xfrm>
            <a:off x="725557" y="5032467"/>
            <a:ext cx="10624930" cy="38785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rgbClr val="000000"/>
                </a:solidFill>
              </a:rPr>
              <a:t>FortiManager API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0C0322-BFA9-6B43-8B1A-77A8E55B6D34}"/>
              </a:ext>
            </a:extLst>
          </p:cNvPr>
          <p:cNvSpPr/>
          <p:nvPr/>
        </p:nvSpPr>
        <p:spPr>
          <a:xfrm>
            <a:off x="2543424" y="4166003"/>
            <a:ext cx="6989197" cy="3878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 err="1"/>
              <a:t>Fortinet.FortiManager</a:t>
            </a:r>
            <a:r>
              <a:rPr lang="en-US" sz="1400" b="1"/>
              <a:t> Ansible Galaxy Collection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9EDF9F-A17B-724F-B62C-13212463C678}"/>
              </a:ext>
            </a:extLst>
          </p:cNvPr>
          <p:cNvSpPr/>
          <p:nvPr/>
        </p:nvSpPr>
        <p:spPr>
          <a:xfrm>
            <a:off x="1590261" y="4602332"/>
            <a:ext cx="8895522" cy="3816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/>
              <a:t>Ansible Core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327D7F-6511-584D-89C2-FAAC280C3192}"/>
              </a:ext>
            </a:extLst>
          </p:cNvPr>
          <p:cNvSpPr/>
          <p:nvPr/>
        </p:nvSpPr>
        <p:spPr>
          <a:xfrm>
            <a:off x="1671552" y="5898931"/>
            <a:ext cx="8732940" cy="38166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dk1"/>
                </a:solidFill>
              </a:rPr>
              <a:t>FortiGate Configs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46A0BE-85DC-BB4E-8CBA-043D0A1FF006}"/>
              </a:ext>
            </a:extLst>
          </p:cNvPr>
          <p:cNvSpPr/>
          <p:nvPr/>
        </p:nvSpPr>
        <p:spPr>
          <a:xfrm>
            <a:off x="2500699" y="5468796"/>
            <a:ext cx="7074647" cy="38166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dk1"/>
                </a:solidFill>
              </a:rPr>
              <a:t>FortiManager Objects</a:t>
            </a:r>
          </a:p>
        </p:txBody>
      </p:sp>
    </p:spTree>
    <p:extLst>
      <p:ext uri="{BB962C8B-B14F-4D97-AF65-F5344CB8AC3E}">
        <p14:creationId xmlns:p14="http://schemas.microsoft.com/office/powerpoint/2010/main" val="27487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E2C0-7A9E-D24F-BE6D-B745E625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31" y="234148"/>
            <a:ext cx="5267366" cy="1001265"/>
          </a:xfrm>
        </p:spPr>
        <p:txBody>
          <a:bodyPr/>
          <a:lstStyle/>
          <a:p>
            <a:r>
              <a:rPr lang="en-US"/>
              <a:t>Organizational Workflow Data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E4371-22DB-6C46-A86A-B5C4CBEFC711}"/>
              </a:ext>
            </a:extLst>
          </p:cNvPr>
          <p:cNvSpPr txBox="1"/>
          <p:nvPr/>
        </p:nvSpPr>
        <p:spPr>
          <a:xfrm>
            <a:off x="322231" y="1429966"/>
            <a:ext cx="6423315" cy="180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Arial" panose="020B0604020202020204" pitchFamily="34" charset="0"/>
              </a:rPr>
              <a:t>We are using a spreadsheet as an included data source for importing FortiGate ZTP Data.</a:t>
            </a:r>
          </a:p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Arial" panose="020B0604020202020204" pitchFamily="34" charset="0"/>
              </a:rPr>
              <a:t>However, spreadsheets are not for everyone.</a:t>
            </a:r>
          </a:p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Arial" panose="020B0604020202020204" pitchFamily="34" charset="0"/>
              </a:rPr>
              <a:t>To aid in the design of an alternative input method, all spreadsheet tables (sheets), and attributes (columns) are modeled in Python </a:t>
            </a:r>
            <a:r>
              <a:rPr lang="en-US" sz="1200" dirty="0" err="1">
                <a:cs typeface="Arial" panose="020B0604020202020204" pitchFamily="34" charset="0"/>
              </a:rPr>
              <a:t>SQLAchemy</a:t>
            </a:r>
            <a:r>
              <a:rPr lang="en-US" sz="1200" dirty="0">
                <a:cs typeface="Arial" panose="020B0604020202020204" pitchFamily="34" charset="0"/>
              </a:rPr>
              <a:t> classes.</a:t>
            </a:r>
          </a:p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Arial" panose="020B0604020202020204" pitchFamily="34" charset="0"/>
              </a:rPr>
              <a:t>This allows for the quick generation of a UML Diagram and custom applications.</a:t>
            </a:r>
          </a:p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cs typeface="Arial" panose="020B0604020202020204" pitchFamily="34" charset="0"/>
              </a:rPr>
              <a:t>This is the </a:t>
            </a:r>
            <a:r>
              <a:rPr lang="en-US" sz="1200" i="1" dirty="0">
                <a:cs typeface="Arial" panose="020B0604020202020204" pitchFamily="34" charset="0"/>
              </a:rPr>
              <a:t>real value </a:t>
            </a:r>
            <a:r>
              <a:rPr lang="en-US" sz="1200" dirty="0">
                <a:cs typeface="Arial" panose="020B0604020202020204" pitchFamily="34" charset="0"/>
              </a:rPr>
              <a:t>of this Ansible Role – we’ve done </a:t>
            </a:r>
            <a:r>
              <a:rPr lang="en-US" sz="1200" b="1" dirty="0">
                <a:cs typeface="Arial" panose="020B0604020202020204" pitchFamily="34" charset="0"/>
              </a:rPr>
              <a:t>the data modeling</a:t>
            </a:r>
            <a:r>
              <a:rPr lang="en-US" sz="1200" dirty="0">
                <a:cs typeface="Arial" panose="020B0604020202020204" pitchFamily="34" charset="0"/>
              </a:rPr>
              <a:t> that organizations can use to accelerate their understanding of FortiGate ZTP.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B5F8E-5843-4F43-8270-62E59D318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546" y="209946"/>
            <a:ext cx="5267365" cy="5797685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9DBD0D5-ACD1-F24F-B59F-6C18EF133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425" y="3249719"/>
            <a:ext cx="4985178" cy="337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4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7DB7-C261-5D45-AEB9-45ABBAAC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31" y="234148"/>
            <a:ext cx="6107752" cy="826167"/>
          </a:xfrm>
        </p:spPr>
        <p:txBody>
          <a:bodyPr/>
          <a:lstStyle/>
          <a:p>
            <a:r>
              <a:rPr lang="en-US"/>
              <a:t>FortiGate YAML File Schema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775FB80D-71FF-5F46-B845-BC2FF61D493D}"/>
              </a:ext>
            </a:extLst>
          </p:cNvPr>
          <p:cNvSpPr/>
          <p:nvPr/>
        </p:nvSpPr>
        <p:spPr>
          <a:xfrm>
            <a:off x="3003482" y="4779125"/>
            <a:ext cx="1921078" cy="1199625"/>
          </a:xfrm>
          <a:prstGeom prst="diamond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 b="1"/>
              <a:t>VALIDATE</a:t>
            </a:r>
            <a:r>
              <a:rPr lang="en-US" sz="1000"/>
              <a:t> Input FortiGate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95603-45C0-1149-872D-2347CA48BA4A}"/>
              </a:ext>
            </a:extLst>
          </p:cNvPr>
          <p:cNvSpPr txBox="1"/>
          <p:nvPr/>
        </p:nvSpPr>
        <p:spPr>
          <a:xfrm>
            <a:off x="544749" y="1235413"/>
            <a:ext cx="6838545" cy="336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The FortiGate YAML files must adhere to the “Ansible ZTP Role Data Model”. </a:t>
            </a:r>
          </a:p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We have defined this data model via Python Schema and implemented an automatic check for all imported data.</a:t>
            </a:r>
          </a:p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This schema can be extended by adding columns or sheets to the input spreadsheet (or custom database query).</a:t>
            </a:r>
          </a:p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This is the data schema that the included Jinja2 templates have all been coded to use.</a:t>
            </a:r>
          </a:p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If this schema changes, so must the Jinja2 templates.</a:t>
            </a:r>
          </a:p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Ansible Tasks in the ZTP Role also depend on this data model.</a:t>
            </a:r>
          </a:p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When Ansible ZTP Role runs, it reads every file as its own “dictionary” and merges all the files into a “list”.</a:t>
            </a:r>
          </a:p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That “list of dictionaries” is then looped to run ZTP tasks, within the role.</a:t>
            </a:r>
          </a:p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10BAF-7CBA-6548-AA06-CD4FD6D1A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477" y="312661"/>
            <a:ext cx="3893774" cy="582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44397E9-2E88-A548-8623-2292DDBC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31" y="234148"/>
            <a:ext cx="4278951" cy="826167"/>
          </a:xfrm>
        </p:spPr>
        <p:txBody>
          <a:bodyPr/>
          <a:lstStyle/>
          <a:p>
            <a:r>
              <a:rPr lang="en-US"/>
              <a:t>Validating Input Data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99B7AE-C5E4-BC40-89B4-A2AAA19A31B5}"/>
              </a:ext>
            </a:extLst>
          </p:cNvPr>
          <p:cNvSpPr/>
          <p:nvPr/>
        </p:nvSpPr>
        <p:spPr>
          <a:xfrm>
            <a:off x="3003482" y="5190605"/>
            <a:ext cx="1921078" cy="1199625"/>
          </a:xfrm>
          <a:prstGeom prst="diamond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 b="1"/>
              <a:t>VALIDATE</a:t>
            </a:r>
            <a:r>
              <a:rPr lang="en-US" sz="1000"/>
              <a:t> Input FortiGate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9CC20-06F2-7C4B-B9F3-A1026ABF392E}"/>
              </a:ext>
            </a:extLst>
          </p:cNvPr>
          <p:cNvSpPr txBox="1"/>
          <p:nvPr/>
        </p:nvSpPr>
        <p:spPr>
          <a:xfrm>
            <a:off x="544748" y="1235413"/>
            <a:ext cx="7044771" cy="462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We can validate all rendered FortiGate data to the “Ansible ZTP Role Data Model”.</a:t>
            </a:r>
          </a:p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We’re using the Python “schema” package to accomplish this:</a:t>
            </a:r>
            <a:br>
              <a:rPr lang="en-US" sz="1400" dirty="0">
                <a:cs typeface="Arial" panose="020B0604020202020204" pitchFamily="34" charset="0"/>
              </a:rPr>
            </a:br>
            <a:r>
              <a:rPr lang="en-US" sz="1400" dirty="0">
                <a:cs typeface="Arial" panose="020B0604020202020204" pitchFamily="34" charset="0"/>
              </a:rPr>
              <a:t>	</a:t>
            </a:r>
            <a:r>
              <a:rPr lang="en-US" sz="1400" dirty="0"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https://pypi.org/project/schema/</a:t>
            </a:r>
            <a:endParaRPr lang="en-US" sz="1400" dirty="0">
              <a:cs typeface="Arial" panose="020B0604020202020204" pitchFamily="34" charset="0"/>
            </a:endParaRPr>
          </a:p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We have included Ansible playbooks to do the validation immediately after rendering the </a:t>
            </a:r>
            <a:r>
              <a:rPr lang="en-US" sz="1400" dirty="0" err="1">
                <a:cs typeface="Arial" panose="020B0604020202020204" pitchFamily="34" charset="0"/>
              </a:rPr>
              <a:t>tmp</a:t>
            </a:r>
            <a:r>
              <a:rPr lang="en-US" sz="1400" dirty="0">
                <a:cs typeface="Arial" panose="020B0604020202020204" pitchFamily="34" charset="0"/>
              </a:rPr>
              <a:t> FortiGate files.</a:t>
            </a:r>
          </a:p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The role task can be found at:</a:t>
            </a:r>
            <a:br>
              <a:rPr lang="en-US" sz="1400" dirty="0">
                <a:cs typeface="Arial" panose="020B0604020202020204" pitchFamily="34" charset="0"/>
              </a:rPr>
            </a:br>
            <a:r>
              <a:rPr lang="en-US" sz="1400" dirty="0">
                <a:cs typeface="Arial" panose="020B0604020202020204" pitchFamily="34" charset="0"/>
              </a:rPr>
              <a:t>	 </a:t>
            </a:r>
            <a:r>
              <a:rPr lang="en-US" sz="1400" b="1" dirty="0">
                <a:cs typeface="Arial" panose="020B0604020202020204" pitchFamily="34" charset="0"/>
              </a:rPr>
              <a:t>tasks/templates/</a:t>
            </a:r>
            <a:r>
              <a:rPr lang="en-US" sz="1400" b="1" dirty="0" err="1">
                <a:cs typeface="Arial" panose="020B0604020202020204" pitchFamily="34" charset="0"/>
              </a:rPr>
              <a:t>validate_rendered_fortigates.yml</a:t>
            </a:r>
            <a:endParaRPr lang="en-US" sz="1400" b="1" dirty="0">
              <a:cs typeface="Arial" panose="020B0604020202020204" pitchFamily="34" charset="0"/>
            </a:endParaRPr>
          </a:p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The Python script this task calls can be found at:</a:t>
            </a:r>
            <a:br>
              <a:rPr lang="en-US" sz="1400" dirty="0">
                <a:cs typeface="Arial" panose="020B0604020202020204" pitchFamily="34" charset="0"/>
              </a:rPr>
            </a:br>
            <a:r>
              <a:rPr lang="en-US" sz="1400" dirty="0">
                <a:cs typeface="Arial" panose="020B0604020202020204" pitchFamily="34" charset="0"/>
              </a:rPr>
              <a:t>	</a:t>
            </a:r>
            <a:r>
              <a:rPr lang="en-US" sz="1400" b="1" dirty="0">
                <a:cs typeface="Arial" panose="020B0604020202020204" pitchFamily="34" charset="0"/>
              </a:rPr>
              <a:t>files/python/</a:t>
            </a:r>
            <a:r>
              <a:rPr lang="en-US" sz="1400" b="1" dirty="0" err="1">
                <a:cs typeface="Arial" panose="020B0604020202020204" pitchFamily="34" charset="0"/>
              </a:rPr>
              <a:t>ansible_ztp_role_data_model</a:t>
            </a:r>
            <a:r>
              <a:rPr lang="en-US" sz="1400" b="1" dirty="0">
                <a:cs typeface="Arial" panose="020B0604020202020204" pitchFamily="34" charset="0"/>
              </a:rPr>
              <a:t>/</a:t>
            </a:r>
            <a:r>
              <a:rPr lang="en-US" sz="1400" b="1" dirty="0" err="1">
                <a:cs typeface="Arial" panose="020B0604020202020204" pitchFamily="34" charset="0"/>
              </a:rPr>
              <a:t>validate_rendered_fortigates.py</a:t>
            </a:r>
            <a:endParaRPr lang="en-US" sz="1400" b="1" dirty="0">
              <a:cs typeface="Arial" panose="020B0604020202020204" pitchFamily="34" charset="0"/>
            </a:endParaRPr>
          </a:p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The actual schema definition is a separate Python file that the script imports:</a:t>
            </a:r>
          </a:p>
          <a:p>
            <a:pPr defTabSz="457189">
              <a:lnSpc>
                <a:spcPct val="95000"/>
              </a:lnSpc>
              <a:spcAft>
                <a:spcPts val="600"/>
              </a:spcAft>
            </a:pPr>
            <a:r>
              <a:rPr lang="en-US" sz="1400" b="1" dirty="0">
                <a:cs typeface="Arial" panose="020B0604020202020204" pitchFamily="34" charset="0"/>
              </a:rPr>
              <a:t>	files/python/</a:t>
            </a:r>
            <a:r>
              <a:rPr lang="en-US" sz="1400" b="1" dirty="0" err="1">
                <a:cs typeface="Arial" panose="020B0604020202020204" pitchFamily="34" charset="0"/>
              </a:rPr>
              <a:t>ansible_ztp_role_data_model</a:t>
            </a:r>
            <a:r>
              <a:rPr lang="en-US" sz="1400" b="1" dirty="0">
                <a:cs typeface="Arial" panose="020B0604020202020204" pitchFamily="34" charset="0"/>
              </a:rPr>
              <a:t>/</a:t>
            </a:r>
            <a:r>
              <a:rPr lang="en-US" sz="1400" b="1" dirty="0" err="1">
                <a:cs typeface="Arial" panose="020B0604020202020204" pitchFamily="34" charset="0"/>
              </a:rPr>
              <a:t>fortigate_schema.py</a:t>
            </a:r>
            <a:endParaRPr lang="en-US" sz="1400" dirty="0">
              <a:cs typeface="Arial" panose="020B0604020202020204" pitchFamily="34" charset="0"/>
            </a:endParaRPr>
          </a:p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cs typeface="Arial" panose="020B0604020202020204" pitchFamily="34" charset="0"/>
              </a:rPr>
              <a:t>^ This file can be heavily modified to accommodate organization-specific workflows. It is shown on the right side of this slide.</a:t>
            </a:r>
          </a:p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This is the </a:t>
            </a:r>
            <a:r>
              <a:rPr lang="en-US" sz="1400" i="1" dirty="0">
                <a:cs typeface="Arial" panose="020B0604020202020204" pitchFamily="34" charset="0"/>
              </a:rPr>
              <a:t>real value</a:t>
            </a:r>
            <a:r>
              <a:rPr lang="en-US" sz="1400" dirty="0">
                <a:cs typeface="Arial" panose="020B0604020202020204" pitchFamily="34" charset="0"/>
              </a:rPr>
              <a:t> of this Ansible Role – we’ve done </a:t>
            </a:r>
            <a:r>
              <a:rPr lang="en-US" sz="1400" b="1" dirty="0">
                <a:cs typeface="Arial" panose="020B0604020202020204" pitchFamily="34" charset="0"/>
              </a:rPr>
              <a:t>the data validation </a:t>
            </a:r>
            <a:r>
              <a:rPr lang="en-US" sz="1400" dirty="0">
                <a:cs typeface="Arial" panose="020B0604020202020204" pitchFamily="34" charset="0"/>
              </a:rPr>
              <a:t>“legwork” that organizations can use to accelerate their own solutions.</a:t>
            </a:r>
          </a:p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i="1" dirty="0">
              <a:cs typeface="Arial" panose="020B0604020202020204" pitchFamily="34" charset="0"/>
            </a:endParaRPr>
          </a:p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cs typeface="Arial" panose="020B0604020202020204" pitchFamily="34" charset="0"/>
            </a:endParaRPr>
          </a:p>
          <a:p>
            <a:pPr marL="285750" indent="-285750" defTabSz="457189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E987DD-064C-C143-BF6F-7BAC365C4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530" y="0"/>
            <a:ext cx="4529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0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C1093450-0750-8A4A-9F02-D97A001210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6807" y="1042417"/>
            <a:ext cx="4995897" cy="50369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/defaults </a:t>
            </a:r>
            <a:r>
              <a:rPr lang="en-US"/>
              <a:t>allow for “filling in the gaps” with configuration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/vars/</a:t>
            </a:r>
            <a:r>
              <a:rPr lang="en-US" b="1" err="1"/>
              <a:t>fortigates</a:t>
            </a:r>
            <a:r>
              <a:rPr lang="en-US"/>
              <a:t> is where active configuration parameters live and is where imported data is sent.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/templates </a:t>
            </a:r>
            <a:r>
              <a:rPr lang="en-US"/>
              <a:t>contains Jinja2 code for the Ansible ZTP data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/tasks </a:t>
            </a:r>
            <a:r>
              <a:rPr lang="en-US"/>
              <a:t>contains pre-configured API calls for creating ZTP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/files/ </a:t>
            </a:r>
            <a:r>
              <a:rPr lang="en-US"/>
              <a:t>contains python scripts, </a:t>
            </a:r>
            <a:r>
              <a:rPr lang="en-US" err="1"/>
              <a:t>tmp</a:t>
            </a:r>
            <a:r>
              <a:rPr lang="en-US"/>
              <a:t> files, spreadsheet inputs, and more.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72DEFD-FC8D-714C-97EF-3A6AEB66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86" y="0"/>
            <a:ext cx="10155156" cy="1042417"/>
          </a:xfrm>
        </p:spPr>
        <p:txBody>
          <a:bodyPr/>
          <a:lstStyle/>
          <a:p>
            <a:r>
              <a:rPr lang="en-US"/>
              <a:t>Ansible ZTP Role Folder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8A409-B2CC-AF43-A674-156F5B98E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570" y="100668"/>
            <a:ext cx="1979147" cy="3431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CD5401-CD9E-A141-89BC-A9ED060F6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508" y="3632433"/>
            <a:ext cx="1630005" cy="2580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2B89D7-9553-2B4D-B325-42BA84F8C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836" y="808314"/>
            <a:ext cx="2141743" cy="2723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8EEE4-7D0A-AF49-BAB7-352118F68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3752528"/>
            <a:ext cx="2176355" cy="238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5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93A8E0DA-3C91-5847-9C49-11AD76CFA3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6807" y="1042417"/>
            <a:ext cx="4995897" cy="50369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Scripts have an intrinsic sort-order with naming schema.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Each </a:t>
            </a:r>
            <a:r>
              <a:rPr lang="en-US" sz="1800" b="1" dirty="0"/>
              <a:t>templates/</a:t>
            </a:r>
            <a:r>
              <a:rPr lang="en-US" sz="1800" b="1" dirty="0" err="1"/>
              <a:t>dvmdb_scripts</a:t>
            </a:r>
            <a:r>
              <a:rPr lang="en-US" sz="1800" b="1" dirty="0"/>
              <a:t>/*.j2 </a:t>
            </a:r>
            <a:r>
              <a:rPr lang="en-US" sz="1800" dirty="0"/>
              <a:t>script is run for every FortiGate YAML file under </a:t>
            </a:r>
            <a:r>
              <a:rPr lang="en-US" sz="1800" b="1" dirty="0"/>
              <a:t>files/</a:t>
            </a:r>
            <a:r>
              <a:rPr lang="en-US" sz="1800" b="1" dirty="0" err="1"/>
              <a:t>tmp</a:t>
            </a:r>
            <a:r>
              <a:rPr lang="en-US" sz="1800" b="1" dirty="0"/>
              <a:t>/</a:t>
            </a:r>
            <a:r>
              <a:rPr lang="en-US" sz="1800" b="1" dirty="0" err="1"/>
              <a:t>fortigate</a:t>
            </a:r>
            <a:r>
              <a:rPr lang="en-US" sz="1800" b="1" dirty="0"/>
              <a:t>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Allows for full customization for FortiGate configurations.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Can ”debug” script creation and simply copy the rendered scripts to another file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README.md</a:t>
            </a:r>
            <a:r>
              <a:rPr lang="en-US" sz="1800" dirty="0"/>
              <a:t> documentation covers this topic in more detail.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6309C8D-ADB1-0C47-8917-E1E1EE1E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86" y="1"/>
            <a:ext cx="10835014" cy="941832"/>
          </a:xfrm>
        </p:spPr>
        <p:txBody>
          <a:bodyPr/>
          <a:lstStyle/>
          <a:p>
            <a:r>
              <a:rPr lang="en-US"/>
              <a:t>FortiGate Config Script Jinja2 Templates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7CF8C-8260-694F-9C25-DC9E2A2D5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480" y="1714584"/>
            <a:ext cx="5099120" cy="3812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7BDF1B-B806-5947-8559-23B42B7E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2324" y="92278"/>
            <a:ext cx="2596553" cy="620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1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7E2044-3E81-0D4E-91BD-FD4745E4A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266" y="3196930"/>
            <a:ext cx="6257226" cy="2016792"/>
          </a:xfrm>
          <a:prstGeom prst="rect">
            <a:avLst/>
          </a:prstGeom>
        </p:spPr>
      </p:pic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B7B8B43B-4ACB-C04C-9C32-C295592C04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6807" y="1696243"/>
            <a:ext cx="5261073" cy="43830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openpyxl</a:t>
            </a:r>
            <a:r>
              <a:rPr lang="en-US"/>
              <a:t> Python library </a:t>
            </a:r>
            <a:r>
              <a:rPr lang="en-US" dirty="0"/>
              <a:t>provides parsing.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Follows the “Ansible ZTP Role Data Model”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Ansible Role then processes imported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Ansible Role can then be reset to accept a new deployment spreadsheet.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B19C9D-9105-0E4F-80ED-5D77562B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86" y="0"/>
            <a:ext cx="10835014" cy="1325563"/>
          </a:xfrm>
        </p:spPr>
        <p:txBody>
          <a:bodyPr/>
          <a:lstStyle/>
          <a:p>
            <a:r>
              <a:rPr lang="en-US"/>
              <a:t>Spreadsheet to Ansible ZTP Data Conversion</a:t>
            </a:r>
          </a:p>
        </p:txBody>
      </p:sp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8CE6451-96A3-D44A-A820-F28ABB816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266" y="1696243"/>
            <a:ext cx="625722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7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0439-02CE-C349-8556-48D96872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86" y="1"/>
            <a:ext cx="10835014" cy="1014984"/>
          </a:xfrm>
        </p:spPr>
        <p:txBody>
          <a:bodyPr/>
          <a:lstStyle/>
          <a:p>
            <a:r>
              <a:rPr lang="en-US"/>
              <a:t>Deployment Workflow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1DCCD6-0D97-6349-8CC1-101AAF0F9A44}"/>
              </a:ext>
            </a:extLst>
          </p:cNvPr>
          <p:cNvSpPr/>
          <p:nvPr/>
        </p:nvSpPr>
        <p:spPr>
          <a:xfrm>
            <a:off x="914400" y="1472184"/>
            <a:ext cx="969264" cy="9144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Start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DBFEEDCF-8520-D14A-9127-76712E85FD12}"/>
              </a:ext>
            </a:extLst>
          </p:cNvPr>
          <p:cNvSpPr/>
          <p:nvPr/>
        </p:nvSpPr>
        <p:spPr>
          <a:xfrm>
            <a:off x="2944368" y="1211580"/>
            <a:ext cx="1764792" cy="1435608"/>
          </a:xfrm>
          <a:prstGeom prst="diamond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Technician fills out spreadsheet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C15A8A9-7333-6544-AA5E-64FEC7F82087}"/>
              </a:ext>
            </a:extLst>
          </p:cNvPr>
          <p:cNvSpPr/>
          <p:nvPr/>
        </p:nvSpPr>
        <p:spPr>
          <a:xfrm>
            <a:off x="6096000" y="1211580"/>
            <a:ext cx="1764792" cy="1435608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Engineer accepts and validates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E9EDC-3C09-A445-8317-C412874679BE}"/>
              </a:ext>
            </a:extLst>
          </p:cNvPr>
          <p:cNvSpPr/>
          <p:nvPr/>
        </p:nvSpPr>
        <p:spPr>
          <a:xfrm>
            <a:off x="8970264" y="1598155"/>
            <a:ext cx="1692294" cy="6687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Engineer Imports Spreadsheet to Ansible ZTP Role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9D464A-2566-1845-A4CE-D4EE9221CDB6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883664" y="1929384"/>
            <a:ext cx="1060704" cy="0"/>
          </a:xfrm>
          <a:prstGeom prst="straightConnector1">
            <a:avLst/>
          </a:prstGeom>
          <a:ln w="508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F2EBBD-D078-9041-B0E7-863BA907D34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709160" y="1929384"/>
            <a:ext cx="1386840" cy="0"/>
          </a:xfrm>
          <a:prstGeom prst="straightConnector1">
            <a:avLst/>
          </a:prstGeom>
          <a:ln w="508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183F11-70D5-F64E-AB49-DD79A9E8D1B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860792" y="1929384"/>
            <a:ext cx="1109472" cy="3163"/>
          </a:xfrm>
          <a:prstGeom prst="straightConnector1">
            <a:avLst/>
          </a:prstGeom>
          <a:ln w="508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618DE394-7DC7-A54C-BBB8-333EBFD07C19}"/>
              </a:ext>
            </a:extLst>
          </p:cNvPr>
          <p:cNvSpPr/>
          <p:nvPr/>
        </p:nvSpPr>
        <p:spPr>
          <a:xfrm>
            <a:off x="9934848" y="3222247"/>
            <a:ext cx="1455420" cy="107213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800"/>
              <a:t>YAML Verification</a:t>
            </a:r>
            <a:br>
              <a:rPr lang="en-US" sz="800"/>
            </a:br>
            <a:r>
              <a:rPr lang="en-US" sz="800"/>
              <a:t>&amp; </a:t>
            </a:r>
            <a:br>
              <a:rPr lang="en-US" sz="800"/>
            </a:br>
            <a:r>
              <a:rPr lang="en-US" sz="800"/>
              <a:t>Overrides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16FAA-DA43-A04D-9B2C-5093DB1D7530}"/>
              </a:ext>
            </a:extLst>
          </p:cNvPr>
          <p:cNvSpPr/>
          <p:nvPr/>
        </p:nvSpPr>
        <p:spPr>
          <a:xfrm>
            <a:off x="8828785" y="5214417"/>
            <a:ext cx="1195129" cy="85382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800"/>
              <a:t>Install FortiGate Devices </a:t>
            </a:r>
            <a:br>
              <a:rPr lang="en-US" sz="800"/>
            </a:br>
            <a:r>
              <a:rPr lang="en-US" sz="800"/>
              <a:t>in </a:t>
            </a:r>
            <a:br>
              <a:rPr lang="en-US" sz="800"/>
            </a:br>
            <a:r>
              <a:rPr lang="en-US" sz="800"/>
              <a:t>FortiManager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1F42E41-E734-074B-A8E0-980E5066BE7F}"/>
              </a:ext>
            </a:extLst>
          </p:cNvPr>
          <p:cNvSpPr/>
          <p:nvPr/>
        </p:nvSpPr>
        <p:spPr>
          <a:xfrm>
            <a:off x="2462263" y="3526750"/>
            <a:ext cx="1764792" cy="1072132"/>
          </a:xfrm>
          <a:prstGeom prst="diamond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800"/>
              <a:t>FortiGate Registration in FortiManager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28C164-7B8F-7346-8289-8547E9701E37}"/>
              </a:ext>
            </a:extLst>
          </p:cNvPr>
          <p:cNvSpPr/>
          <p:nvPr/>
        </p:nvSpPr>
        <p:spPr>
          <a:xfrm>
            <a:off x="4073272" y="6071201"/>
            <a:ext cx="1584636" cy="4159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100"/>
              <a:t>Push FortiGate Config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BA1173-0AAE-AE4F-A812-2BB8B3DB0D2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9816411" y="2266939"/>
            <a:ext cx="846147" cy="955308"/>
          </a:xfrm>
          <a:prstGeom prst="straightConnector1">
            <a:avLst/>
          </a:prstGeom>
          <a:ln w="508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8D657-24BB-C845-B793-E13B21BDF1C3}"/>
              </a:ext>
            </a:extLst>
          </p:cNvPr>
          <p:cNvCxnSpPr>
            <a:cxnSpLocks/>
            <a:stCxn id="10" idx="2"/>
            <a:endCxn id="11" idx="3"/>
          </p:cNvCxnSpPr>
          <p:nvPr/>
        </p:nvCxnSpPr>
        <p:spPr>
          <a:xfrm flipH="1">
            <a:off x="10023914" y="4294379"/>
            <a:ext cx="638644" cy="1346950"/>
          </a:xfrm>
          <a:prstGeom prst="straightConnector1">
            <a:avLst/>
          </a:prstGeom>
          <a:ln w="508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9F1758-CB37-3B40-AE4A-71484DB77D4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344659" y="4598882"/>
            <a:ext cx="1520931" cy="1472319"/>
          </a:xfrm>
          <a:prstGeom prst="straightConnector1">
            <a:avLst/>
          </a:prstGeom>
          <a:ln w="508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7F09503-B62B-514F-9F50-C91874B5161D}"/>
              </a:ext>
            </a:extLst>
          </p:cNvPr>
          <p:cNvSpPr/>
          <p:nvPr/>
        </p:nvSpPr>
        <p:spPr>
          <a:xfrm>
            <a:off x="7367382" y="3477432"/>
            <a:ext cx="1195129" cy="43100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800"/>
              <a:t>Delete &amp; Return to Technician</a:t>
            </a:r>
            <a:br>
              <a:rPr lang="en-US" sz="800"/>
            </a:br>
            <a:r>
              <a:rPr lang="en-US" sz="800"/>
              <a:t>with Feedback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72CC3-E590-7247-B60C-DD338962E685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 flipV="1">
            <a:off x="7001650" y="3908439"/>
            <a:ext cx="963297" cy="385940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C9E352-904A-F54F-BA83-A6259F0E07AD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H="1" flipV="1">
            <a:off x="3826764" y="2647188"/>
            <a:ext cx="4138183" cy="830244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6D9E260B-39BB-F842-A7B7-A9CAA74AABF4}"/>
              </a:ext>
            </a:extLst>
          </p:cNvPr>
          <p:cNvSpPr/>
          <p:nvPr/>
        </p:nvSpPr>
        <p:spPr>
          <a:xfrm>
            <a:off x="2533909" y="5641328"/>
            <a:ext cx="1089767" cy="84582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800"/>
              <a:t>Reset Ansible Role Temp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224893-4E8A-B345-836C-7A6FBC19EFC1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 flipH="1" flipV="1">
            <a:off x="3623676" y="6064238"/>
            <a:ext cx="449596" cy="214937"/>
          </a:xfrm>
          <a:prstGeom prst="straightConnector1">
            <a:avLst/>
          </a:prstGeom>
          <a:ln w="508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93A126-6096-5641-8321-795C6A989D7C}"/>
              </a:ext>
            </a:extLst>
          </p:cNvPr>
          <p:cNvCxnSpPr>
            <a:cxnSpLocks/>
            <a:stCxn id="20" idx="1"/>
            <a:endCxn id="23" idx="6"/>
          </p:cNvCxnSpPr>
          <p:nvPr/>
        </p:nvCxnSpPr>
        <p:spPr>
          <a:xfrm flipH="1" flipV="1">
            <a:off x="1883664" y="5184129"/>
            <a:ext cx="650245" cy="880109"/>
          </a:xfrm>
          <a:prstGeom prst="straightConnector1">
            <a:avLst/>
          </a:prstGeom>
          <a:ln w="508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45902EC-87F7-7749-AC7B-A937640D8956}"/>
              </a:ext>
            </a:extLst>
          </p:cNvPr>
          <p:cNvSpPr/>
          <p:nvPr/>
        </p:nvSpPr>
        <p:spPr>
          <a:xfrm>
            <a:off x="914400" y="4726929"/>
            <a:ext cx="969264" cy="9144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End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2E6CE0-CAD1-1041-917B-5861C7458642}"/>
              </a:ext>
            </a:extLst>
          </p:cNvPr>
          <p:cNvCxnSpPr>
            <a:cxnSpLocks/>
            <a:stCxn id="23" idx="0"/>
            <a:endCxn id="3" idx="4"/>
          </p:cNvCxnSpPr>
          <p:nvPr/>
        </p:nvCxnSpPr>
        <p:spPr>
          <a:xfrm flipV="1">
            <a:off x="1399032" y="2386584"/>
            <a:ext cx="0" cy="2340345"/>
          </a:xfrm>
          <a:prstGeom prst="straightConnector1">
            <a:avLst/>
          </a:prstGeom>
          <a:ln w="50800">
            <a:solidFill>
              <a:srgbClr val="EB8D2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5D469828-5291-AB4F-A23F-F446B345057C}"/>
              </a:ext>
            </a:extLst>
          </p:cNvPr>
          <p:cNvSpPr/>
          <p:nvPr/>
        </p:nvSpPr>
        <p:spPr>
          <a:xfrm>
            <a:off x="6119254" y="4294379"/>
            <a:ext cx="1764792" cy="1072132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900" dirty="0"/>
              <a:t>FortiManager </a:t>
            </a:r>
            <a:br>
              <a:rPr lang="en-US" sz="900" dirty="0"/>
            </a:br>
            <a:r>
              <a:rPr lang="en-US" sz="900" dirty="0"/>
              <a:t>GUI Inspection of FortiGate Config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27B612-14CB-D24C-97E4-68A00FE6DF93}"/>
              </a:ext>
            </a:extLst>
          </p:cNvPr>
          <p:cNvCxnSpPr>
            <a:cxnSpLocks/>
            <a:stCxn id="11" idx="1"/>
            <a:endCxn id="25" idx="2"/>
          </p:cNvCxnSpPr>
          <p:nvPr/>
        </p:nvCxnSpPr>
        <p:spPr>
          <a:xfrm flipH="1" flipV="1">
            <a:off x="7001650" y="5366511"/>
            <a:ext cx="1827135" cy="274818"/>
          </a:xfrm>
          <a:prstGeom prst="straightConnector1">
            <a:avLst/>
          </a:prstGeom>
          <a:ln w="508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226E45-2B17-EC4D-8C08-0F5C1D735F75}"/>
              </a:ext>
            </a:extLst>
          </p:cNvPr>
          <p:cNvCxnSpPr>
            <a:cxnSpLocks/>
            <a:stCxn id="25" idx="1"/>
            <a:endCxn id="12" idx="3"/>
          </p:cNvCxnSpPr>
          <p:nvPr/>
        </p:nvCxnSpPr>
        <p:spPr>
          <a:xfrm flipH="1" flipV="1">
            <a:off x="4227055" y="4062816"/>
            <a:ext cx="1892199" cy="767629"/>
          </a:xfrm>
          <a:prstGeom prst="straightConnector1">
            <a:avLst/>
          </a:prstGeom>
          <a:ln w="508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0C9BED7-A58A-9546-8889-51136AB4FD76}"/>
              </a:ext>
            </a:extLst>
          </p:cNvPr>
          <p:cNvSpPr/>
          <p:nvPr/>
        </p:nvSpPr>
        <p:spPr>
          <a:xfrm>
            <a:off x="5521689" y="3521886"/>
            <a:ext cx="1195129" cy="35915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800" dirty="0"/>
              <a:t>Fix Minor Issues</a:t>
            </a:r>
            <a:br>
              <a:rPr lang="en-US" sz="800" dirty="0"/>
            </a:br>
            <a:r>
              <a:rPr lang="en-US" sz="800" dirty="0"/>
              <a:t>in GUI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66E9AF-C3F1-BF4D-93D4-A9E69A1C7E39}"/>
              </a:ext>
            </a:extLst>
          </p:cNvPr>
          <p:cNvCxnSpPr>
            <a:cxnSpLocks/>
            <a:stCxn id="25" idx="0"/>
            <a:endCxn id="28" idx="2"/>
          </p:cNvCxnSpPr>
          <p:nvPr/>
        </p:nvCxnSpPr>
        <p:spPr>
          <a:xfrm flipH="1" flipV="1">
            <a:off x="6119254" y="3881043"/>
            <a:ext cx="882396" cy="413336"/>
          </a:xfrm>
          <a:prstGeom prst="straightConnector1">
            <a:avLst/>
          </a:prstGeom>
          <a:ln w="508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DC4F2F-62DA-B941-9D4F-F52B31561876}"/>
              </a:ext>
            </a:extLst>
          </p:cNvPr>
          <p:cNvCxnSpPr>
            <a:cxnSpLocks/>
            <a:stCxn id="28" idx="1"/>
            <a:endCxn id="12" idx="3"/>
          </p:cNvCxnSpPr>
          <p:nvPr/>
        </p:nvCxnSpPr>
        <p:spPr>
          <a:xfrm flipH="1">
            <a:off x="4227055" y="3701465"/>
            <a:ext cx="1294634" cy="361351"/>
          </a:xfrm>
          <a:prstGeom prst="straightConnector1">
            <a:avLst/>
          </a:prstGeom>
          <a:ln w="508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4D46E6F0-1B18-0141-B8E6-7A48E17C6518}"/>
              </a:ext>
            </a:extLst>
          </p:cNvPr>
          <p:cNvSpPr/>
          <p:nvPr/>
        </p:nvSpPr>
        <p:spPr>
          <a:xfrm>
            <a:off x="6329789" y="5763930"/>
            <a:ext cx="1034796" cy="662229"/>
          </a:xfrm>
          <a:prstGeom prst="diamond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700"/>
              <a:t>Archive as Git Branch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7B941C-275F-5B4B-94C9-710E1F28E68D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5657908" y="6095045"/>
            <a:ext cx="671881" cy="184130"/>
          </a:xfrm>
          <a:prstGeom prst="straightConnector1">
            <a:avLst/>
          </a:prstGeom>
          <a:ln w="508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E81B99E-CC17-814E-B65A-19382C6640F2}"/>
              </a:ext>
            </a:extLst>
          </p:cNvPr>
          <p:cNvSpPr/>
          <p:nvPr/>
        </p:nvSpPr>
        <p:spPr>
          <a:xfrm>
            <a:off x="5015983" y="1089234"/>
            <a:ext cx="644089" cy="28465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800"/>
              <a:t>Rejection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FD564D-22F9-7546-A97B-7592E038AF64}"/>
              </a:ext>
            </a:extLst>
          </p:cNvPr>
          <p:cNvCxnSpPr>
            <a:cxnSpLocks/>
            <a:stCxn id="5" idx="0"/>
            <a:endCxn id="33" idx="3"/>
          </p:cNvCxnSpPr>
          <p:nvPr/>
        </p:nvCxnSpPr>
        <p:spPr>
          <a:xfrm flipH="1">
            <a:off x="5660072" y="1211580"/>
            <a:ext cx="1318324" cy="19980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030690-22B1-3044-B602-3145961C67C7}"/>
              </a:ext>
            </a:extLst>
          </p:cNvPr>
          <p:cNvCxnSpPr>
            <a:cxnSpLocks/>
            <a:stCxn id="33" idx="1"/>
            <a:endCxn id="4" idx="0"/>
          </p:cNvCxnSpPr>
          <p:nvPr/>
        </p:nvCxnSpPr>
        <p:spPr>
          <a:xfrm flipH="1" flipV="1">
            <a:off x="3826764" y="1211580"/>
            <a:ext cx="1189219" cy="19980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38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DFB3B774-FCD5-BD4E-9673-513F80152A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236" y="1132198"/>
            <a:ext cx="10831293" cy="1711586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Zero-Touch Provisioning is a data problem.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Ansible provides an abstraction layer for normalizing Organizational workflow data.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We are going to explore these layers to better understand the problem at hand.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00B325-C94F-A047-BA8B-ADD13BE7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15" y="0"/>
            <a:ext cx="10835014" cy="1325563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BF887D-1031-9241-B40F-0C1E9D9DBBF6}"/>
              </a:ext>
            </a:extLst>
          </p:cNvPr>
          <p:cNvSpPr/>
          <p:nvPr/>
        </p:nvSpPr>
        <p:spPr>
          <a:xfrm>
            <a:off x="725557" y="4673941"/>
            <a:ext cx="10624930" cy="38785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rgbClr val="000000"/>
                </a:solidFill>
              </a:rPr>
              <a:t>FortiManager 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8291BB-DFCE-8A4C-A0EC-EBBFEE1811F9}"/>
              </a:ext>
            </a:extLst>
          </p:cNvPr>
          <p:cNvSpPr/>
          <p:nvPr/>
        </p:nvSpPr>
        <p:spPr>
          <a:xfrm>
            <a:off x="2543424" y="3818067"/>
            <a:ext cx="6989197" cy="3878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 dirty="0"/>
              <a:t>Fortinet.FortiManager Ansible Galaxy Collection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88579-8E2B-B94B-BA7A-8AFB44FBFFF5}"/>
              </a:ext>
            </a:extLst>
          </p:cNvPr>
          <p:cNvSpPr/>
          <p:nvPr/>
        </p:nvSpPr>
        <p:spPr>
          <a:xfrm>
            <a:off x="1590261" y="4249101"/>
            <a:ext cx="8895522" cy="3816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dk1"/>
                </a:solidFill>
              </a:rPr>
              <a:t>Ansible Core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93CF94-D64D-804F-92EB-4FDB328273ED}"/>
              </a:ext>
            </a:extLst>
          </p:cNvPr>
          <p:cNvSpPr/>
          <p:nvPr/>
        </p:nvSpPr>
        <p:spPr>
          <a:xfrm>
            <a:off x="3683442" y="3395065"/>
            <a:ext cx="4709160" cy="37982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 dirty="0"/>
              <a:t>Ansible ZTP Role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6C5C38-88E2-1848-A920-98989E4799EC}"/>
              </a:ext>
            </a:extLst>
          </p:cNvPr>
          <p:cNvSpPr/>
          <p:nvPr/>
        </p:nvSpPr>
        <p:spPr>
          <a:xfrm>
            <a:off x="4654362" y="3007050"/>
            <a:ext cx="2767320" cy="34483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 dirty="0"/>
              <a:t>Organizational Workflow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804094-618D-8F42-9B9E-6C57F51A9511}"/>
              </a:ext>
            </a:extLst>
          </p:cNvPr>
          <p:cNvSpPr/>
          <p:nvPr/>
        </p:nvSpPr>
        <p:spPr>
          <a:xfrm>
            <a:off x="4131498" y="5104975"/>
            <a:ext cx="3813048" cy="38166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 dirty="0"/>
              <a:t>FortiManager Objects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191809-0A8E-5C41-95B6-F1DA24481396}"/>
              </a:ext>
            </a:extLst>
          </p:cNvPr>
          <p:cNvSpPr/>
          <p:nvPr/>
        </p:nvSpPr>
        <p:spPr>
          <a:xfrm>
            <a:off x="5196774" y="5529815"/>
            <a:ext cx="1682496" cy="38166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 dirty="0">
                <a:solidFill>
                  <a:schemeClr val="dk1"/>
                </a:solidFill>
              </a:rPr>
              <a:t>FortiGate Configs</a:t>
            </a:r>
          </a:p>
        </p:txBody>
      </p:sp>
    </p:spTree>
    <p:extLst>
      <p:ext uri="{BB962C8B-B14F-4D97-AF65-F5344CB8AC3E}">
        <p14:creationId xmlns:p14="http://schemas.microsoft.com/office/powerpoint/2010/main" val="236373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0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16CE464D-564F-234C-B0ED-117D31B149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236" y="1132198"/>
            <a:ext cx="10831293" cy="1226954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First we must understand what it takes to deploy a branch FortiGate.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Let’s explore the FortiManager Objects layer.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BDD1F74-2F71-A346-8302-F59CA49F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15" y="1"/>
            <a:ext cx="10835014" cy="105293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1C0017-F860-0540-8508-FC23C4AE3B3E}"/>
              </a:ext>
            </a:extLst>
          </p:cNvPr>
          <p:cNvSpPr/>
          <p:nvPr/>
        </p:nvSpPr>
        <p:spPr>
          <a:xfrm>
            <a:off x="725557" y="4673941"/>
            <a:ext cx="10624930" cy="38785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rgbClr val="000000"/>
                </a:solidFill>
              </a:rPr>
              <a:t>FortiManager API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B999EC-7868-8947-9144-0E9172E79D28}"/>
              </a:ext>
            </a:extLst>
          </p:cNvPr>
          <p:cNvSpPr/>
          <p:nvPr/>
        </p:nvSpPr>
        <p:spPr>
          <a:xfrm>
            <a:off x="2543424" y="3818067"/>
            <a:ext cx="6989197" cy="3878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 dirty="0"/>
              <a:t>Fortinet.FortiManager Ansible Galaxy Collection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710A6F-7C63-6F40-8B40-A5DE7F491D45}"/>
              </a:ext>
            </a:extLst>
          </p:cNvPr>
          <p:cNvSpPr/>
          <p:nvPr/>
        </p:nvSpPr>
        <p:spPr>
          <a:xfrm>
            <a:off x="1590261" y="4249101"/>
            <a:ext cx="8895522" cy="3816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dk1"/>
                </a:solidFill>
              </a:rPr>
              <a:t>Ansible Core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E023BA-32C1-DB4F-86E9-AC8CBB84304F}"/>
              </a:ext>
            </a:extLst>
          </p:cNvPr>
          <p:cNvSpPr/>
          <p:nvPr/>
        </p:nvSpPr>
        <p:spPr>
          <a:xfrm>
            <a:off x="3683442" y="3395065"/>
            <a:ext cx="4709160" cy="37982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 dirty="0"/>
              <a:t>Ansible ZTP Role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CDF225-BA84-9C48-BE22-B35ED65CE544}"/>
              </a:ext>
            </a:extLst>
          </p:cNvPr>
          <p:cNvSpPr/>
          <p:nvPr/>
        </p:nvSpPr>
        <p:spPr>
          <a:xfrm>
            <a:off x="4654362" y="3007050"/>
            <a:ext cx="2767320" cy="34483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 dirty="0"/>
              <a:t>Organizational Workflow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D3EBCE-B383-EC4C-9C27-F485B126DA5E}"/>
              </a:ext>
            </a:extLst>
          </p:cNvPr>
          <p:cNvSpPr/>
          <p:nvPr/>
        </p:nvSpPr>
        <p:spPr>
          <a:xfrm>
            <a:off x="4131498" y="5104975"/>
            <a:ext cx="3813048" cy="38166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 dirty="0"/>
              <a:t>FortiManager Objects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D2D10-152A-AD43-85B8-DC26466AC074}"/>
              </a:ext>
            </a:extLst>
          </p:cNvPr>
          <p:cNvSpPr/>
          <p:nvPr/>
        </p:nvSpPr>
        <p:spPr>
          <a:xfrm>
            <a:off x="5196774" y="5529815"/>
            <a:ext cx="1682496" cy="38166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 dirty="0">
                <a:solidFill>
                  <a:schemeClr val="dk1"/>
                </a:solidFill>
              </a:rPr>
              <a:t>FortiGate Configs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781E95-1FFE-8B49-9F6F-0F6B494D914F}"/>
              </a:ext>
            </a:extLst>
          </p:cNvPr>
          <p:cNvCxnSpPr>
            <a:cxnSpLocks/>
          </p:cNvCxnSpPr>
          <p:nvPr/>
        </p:nvCxnSpPr>
        <p:spPr>
          <a:xfrm>
            <a:off x="1124712" y="2075688"/>
            <a:ext cx="2970210" cy="3221338"/>
          </a:xfrm>
          <a:prstGeom prst="straightConnector1">
            <a:avLst/>
          </a:prstGeom>
          <a:ln w="6032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93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1844-80B1-184E-AC78-B657AB26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36" y="0"/>
            <a:ext cx="10835014" cy="1053431"/>
          </a:xfrm>
        </p:spPr>
        <p:txBody>
          <a:bodyPr/>
          <a:lstStyle/>
          <a:p>
            <a:r>
              <a:rPr lang="en-US"/>
              <a:t>FortiManager Branch ZTP Object Layers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88D7D0-AC94-4549-A654-6658F0CE8DF7}"/>
              </a:ext>
            </a:extLst>
          </p:cNvPr>
          <p:cNvSpPr/>
          <p:nvPr/>
        </p:nvSpPr>
        <p:spPr>
          <a:xfrm>
            <a:off x="732750" y="985330"/>
            <a:ext cx="10624930" cy="57431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FortiManager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E6A16C-5B84-9C40-822D-53D722B3E29D}"/>
              </a:ext>
            </a:extLst>
          </p:cNvPr>
          <p:cNvSpPr/>
          <p:nvPr/>
        </p:nvSpPr>
        <p:spPr>
          <a:xfrm>
            <a:off x="941832" y="1684083"/>
            <a:ext cx="10177272" cy="26358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ADOM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32294-D6BD-C74F-ACAE-196A1221CA74}"/>
              </a:ext>
            </a:extLst>
          </p:cNvPr>
          <p:cNvSpPr/>
          <p:nvPr/>
        </p:nvSpPr>
        <p:spPr>
          <a:xfrm>
            <a:off x="1234440" y="2020825"/>
            <a:ext cx="9546336" cy="26359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err="1"/>
              <a:t>FortiGates</a:t>
            </a:r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A38C55-4EA0-C148-8675-B942601290C7}"/>
              </a:ext>
            </a:extLst>
          </p:cNvPr>
          <p:cNvSpPr/>
          <p:nvPr/>
        </p:nvSpPr>
        <p:spPr>
          <a:xfrm>
            <a:off x="1496568" y="2362336"/>
            <a:ext cx="2200656" cy="26057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Routing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57EC75-7DB8-D549-A06E-2F029B604B5C}"/>
              </a:ext>
            </a:extLst>
          </p:cNvPr>
          <p:cNvSpPr/>
          <p:nvPr/>
        </p:nvSpPr>
        <p:spPr>
          <a:xfrm>
            <a:off x="5362956" y="3804860"/>
            <a:ext cx="2932173" cy="35661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 err="1"/>
              <a:t>FortiSwitches</a:t>
            </a:r>
            <a:endParaRPr lang="en-US" sz="1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A43053-3AD6-4248-B1DC-7C7071A04791}"/>
              </a:ext>
            </a:extLst>
          </p:cNvPr>
          <p:cNvSpPr/>
          <p:nvPr/>
        </p:nvSpPr>
        <p:spPr>
          <a:xfrm>
            <a:off x="3939539" y="2359324"/>
            <a:ext cx="4354061" cy="26359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Normalized Interfaces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DAC6A-EE77-7B48-828E-D3DC29D740FA}"/>
              </a:ext>
            </a:extLst>
          </p:cNvPr>
          <p:cNvSpPr/>
          <p:nvPr/>
        </p:nvSpPr>
        <p:spPr>
          <a:xfrm>
            <a:off x="1124711" y="5585464"/>
            <a:ext cx="9656061" cy="33984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Policy Packages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952936-1DF5-9E47-8AB2-EB325CD50370}"/>
              </a:ext>
            </a:extLst>
          </p:cNvPr>
          <p:cNvSpPr/>
          <p:nvPr/>
        </p:nvSpPr>
        <p:spPr>
          <a:xfrm>
            <a:off x="3939540" y="2752344"/>
            <a:ext cx="550164" cy="35661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WAN1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6D8830-067A-3748-9649-8F8E07083B4C}"/>
              </a:ext>
            </a:extLst>
          </p:cNvPr>
          <p:cNvSpPr/>
          <p:nvPr/>
        </p:nvSpPr>
        <p:spPr>
          <a:xfrm>
            <a:off x="4640580" y="2752344"/>
            <a:ext cx="550164" cy="35661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WAN2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37E7DC-754C-5C45-AB4A-A0D110E0FD99}"/>
              </a:ext>
            </a:extLst>
          </p:cNvPr>
          <p:cNvSpPr/>
          <p:nvPr/>
        </p:nvSpPr>
        <p:spPr>
          <a:xfrm>
            <a:off x="5361433" y="2752344"/>
            <a:ext cx="2932174" cy="35661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 err="1"/>
              <a:t>FortiLink</a:t>
            </a:r>
            <a:r>
              <a:rPr lang="en-US" sz="1000"/>
              <a:t> Ports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4EC25A-7C4F-AF4E-96CB-2EE8568D54FB}"/>
              </a:ext>
            </a:extLst>
          </p:cNvPr>
          <p:cNvSpPr/>
          <p:nvPr/>
        </p:nvSpPr>
        <p:spPr>
          <a:xfrm>
            <a:off x="3939540" y="3777556"/>
            <a:ext cx="550164" cy="35661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VPN1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259A0B-0C57-6C4E-B4D6-8EE029F81C69}"/>
              </a:ext>
            </a:extLst>
          </p:cNvPr>
          <p:cNvSpPr/>
          <p:nvPr/>
        </p:nvSpPr>
        <p:spPr>
          <a:xfrm>
            <a:off x="4648200" y="3777556"/>
            <a:ext cx="550164" cy="35661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VPN2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83071C-3AAA-E346-B5D8-3570C5C33A7B}"/>
              </a:ext>
            </a:extLst>
          </p:cNvPr>
          <p:cNvCxnSpPr>
            <a:cxnSpLocks/>
          </p:cNvCxnSpPr>
          <p:nvPr/>
        </p:nvCxnSpPr>
        <p:spPr>
          <a:xfrm>
            <a:off x="5276088" y="2697480"/>
            <a:ext cx="0" cy="256946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9311C1C-02E7-3F4E-8F3B-8F01E1F0A0B9}"/>
              </a:ext>
            </a:extLst>
          </p:cNvPr>
          <p:cNvSpPr/>
          <p:nvPr/>
        </p:nvSpPr>
        <p:spPr>
          <a:xfrm>
            <a:off x="1496568" y="2745600"/>
            <a:ext cx="2200656" cy="90927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dirty="0"/>
              <a:t>Static Routes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4A9FDF-7719-7E4C-AE1C-75A0AAFC93C6}"/>
              </a:ext>
            </a:extLst>
          </p:cNvPr>
          <p:cNvSpPr/>
          <p:nvPr/>
        </p:nvSpPr>
        <p:spPr>
          <a:xfrm>
            <a:off x="1496568" y="3777556"/>
            <a:ext cx="2200656" cy="86105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BGP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AE72C2-F021-5745-8E3F-1F29D2DD33B1}"/>
              </a:ext>
            </a:extLst>
          </p:cNvPr>
          <p:cNvSpPr/>
          <p:nvPr/>
        </p:nvSpPr>
        <p:spPr>
          <a:xfrm>
            <a:off x="3939539" y="3306033"/>
            <a:ext cx="1251205" cy="35558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SD-WAN Underlay Zone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6D6F11-8FBE-124B-A326-46DF5CF1524D}"/>
              </a:ext>
            </a:extLst>
          </p:cNvPr>
          <p:cNvSpPr/>
          <p:nvPr/>
        </p:nvSpPr>
        <p:spPr>
          <a:xfrm>
            <a:off x="5353811" y="3306034"/>
            <a:ext cx="2932173" cy="35661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 err="1"/>
              <a:t>FortiSwitch</a:t>
            </a:r>
            <a:r>
              <a:rPr lang="en-US" sz="1000"/>
              <a:t> VLANs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F8565-937E-4140-BF73-456EE25AC6BE}"/>
              </a:ext>
            </a:extLst>
          </p:cNvPr>
          <p:cNvSpPr/>
          <p:nvPr/>
        </p:nvSpPr>
        <p:spPr>
          <a:xfrm>
            <a:off x="5369814" y="4281996"/>
            <a:ext cx="544068" cy="35661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FSW Ports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FBEAF8-5582-8147-BDD3-D70A52C0481A}"/>
              </a:ext>
            </a:extLst>
          </p:cNvPr>
          <p:cNvSpPr/>
          <p:nvPr/>
        </p:nvSpPr>
        <p:spPr>
          <a:xfrm>
            <a:off x="5967411" y="4281996"/>
            <a:ext cx="544068" cy="35661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FSW Ports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851C31-3D26-1941-A371-877A60464DF1}"/>
              </a:ext>
            </a:extLst>
          </p:cNvPr>
          <p:cNvSpPr/>
          <p:nvPr/>
        </p:nvSpPr>
        <p:spPr>
          <a:xfrm>
            <a:off x="6565008" y="4281996"/>
            <a:ext cx="544068" cy="35661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FSW Ports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B408A6-B1D1-1843-8601-537A64676C0F}"/>
              </a:ext>
            </a:extLst>
          </p:cNvPr>
          <p:cNvSpPr/>
          <p:nvPr/>
        </p:nvSpPr>
        <p:spPr>
          <a:xfrm>
            <a:off x="7162605" y="4281996"/>
            <a:ext cx="544068" cy="35661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FSW Ports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A80593-EC32-FD4D-BAB9-08858E61AE3F}"/>
              </a:ext>
            </a:extLst>
          </p:cNvPr>
          <p:cNvSpPr/>
          <p:nvPr/>
        </p:nvSpPr>
        <p:spPr>
          <a:xfrm>
            <a:off x="7760203" y="4281996"/>
            <a:ext cx="544068" cy="35661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FSW Ports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A117FE-7820-4D44-84E9-B4513B9E9ECE}"/>
              </a:ext>
            </a:extLst>
          </p:cNvPr>
          <p:cNvSpPr/>
          <p:nvPr/>
        </p:nvSpPr>
        <p:spPr>
          <a:xfrm>
            <a:off x="3947159" y="4281993"/>
            <a:ext cx="1251205" cy="35661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SD-WAN Overlay Zone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23F45-2F5F-0449-B51B-0AECB7AACEF8}"/>
              </a:ext>
            </a:extLst>
          </p:cNvPr>
          <p:cNvSpPr txBox="1"/>
          <p:nvPr/>
        </p:nvSpPr>
        <p:spPr>
          <a:xfrm>
            <a:off x="3278130" y="4905197"/>
            <a:ext cx="890015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400" dirty="0">
                <a:cs typeface="Arial" panose="020B0604020202020204" pitchFamily="34" charset="0"/>
              </a:rPr>
              <a:t>WAN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361B06-F69B-AF43-B4E3-91980ACA5A00}"/>
              </a:ext>
            </a:extLst>
          </p:cNvPr>
          <p:cNvSpPr txBox="1"/>
          <p:nvPr/>
        </p:nvSpPr>
        <p:spPr>
          <a:xfrm>
            <a:off x="6374889" y="4910222"/>
            <a:ext cx="890016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400">
                <a:cs typeface="Arial" panose="020B0604020202020204" pitchFamily="34" charset="0"/>
              </a:rPr>
              <a:t>LAN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618932-DDF7-334A-BD8C-EBE45C06AD50}"/>
              </a:ext>
            </a:extLst>
          </p:cNvPr>
          <p:cNvCxnSpPr>
            <a:stCxn id="24" idx="3"/>
          </p:cNvCxnSpPr>
          <p:nvPr/>
        </p:nvCxnSpPr>
        <p:spPr>
          <a:xfrm flipV="1">
            <a:off x="8304271" y="4443984"/>
            <a:ext cx="748289" cy="16320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931A56-E952-4F4D-8FA4-FC0CA88CFED6}"/>
              </a:ext>
            </a:extLst>
          </p:cNvPr>
          <p:cNvSpPr/>
          <p:nvPr/>
        </p:nvSpPr>
        <p:spPr>
          <a:xfrm>
            <a:off x="10213848" y="2525779"/>
            <a:ext cx="452624" cy="2901187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err="1"/>
              <a:t>FortiAPs</a:t>
            </a:r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55027B-209F-7F48-A76E-5B2F6C741257}"/>
              </a:ext>
            </a:extLst>
          </p:cNvPr>
          <p:cNvSpPr/>
          <p:nvPr/>
        </p:nvSpPr>
        <p:spPr>
          <a:xfrm>
            <a:off x="9116560" y="2525779"/>
            <a:ext cx="452624" cy="290118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SSIDs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1FC4D0-1560-B146-A5C2-08CB594349AC}"/>
              </a:ext>
            </a:extLst>
          </p:cNvPr>
          <p:cNvSpPr/>
          <p:nvPr/>
        </p:nvSpPr>
        <p:spPr>
          <a:xfrm>
            <a:off x="9665204" y="2525779"/>
            <a:ext cx="452624" cy="290118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err="1"/>
              <a:t>FortiAP</a:t>
            </a:r>
            <a:r>
              <a:rPr lang="en-US" sz="1400"/>
              <a:t> Profiles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82631A-74D5-554F-B065-906701012842}"/>
              </a:ext>
            </a:extLst>
          </p:cNvPr>
          <p:cNvSpPr txBox="1"/>
          <p:nvPr/>
        </p:nvSpPr>
        <p:spPr>
          <a:xfrm>
            <a:off x="5979251" y="6254496"/>
            <a:ext cx="184731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endParaRPr lang="en-US" sz="14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7199-FC83-3540-9828-769DD049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36" y="0"/>
            <a:ext cx="10835014" cy="1325563"/>
          </a:xfrm>
        </p:spPr>
        <p:txBody>
          <a:bodyPr/>
          <a:lstStyle/>
          <a:p>
            <a:r>
              <a:rPr lang="en-US"/>
              <a:t>Routing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313987-5F25-424E-B7B1-F24EC8080690}"/>
              </a:ext>
            </a:extLst>
          </p:cNvPr>
          <p:cNvSpPr/>
          <p:nvPr/>
        </p:nvSpPr>
        <p:spPr>
          <a:xfrm>
            <a:off x="338328" y="1007094"/>
            <a:ext cx="11019352" cy="61298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FortiManager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38AEDB-86D3-8749-A137-7274F88D830F}"/>
              </a:ext>
            </a:extLst>
          </p:cNvPr>
          <p:cNvSpPr/>
          <p:nvPr/>
        </p:nvSpPr>
        <p:spPr>
          <a:xfrm>
            <a:off x="475488" y="1684083"/>
            <a:ext cx="10735056" cy="26358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ADOM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F0247D-98A9-4845-A73C-CC446C9E0059}"/>
              </a:ext>
            </a:extLst>
          </p:cNvPr>
          <p:cNvSpPr/>
          <p:nvPr/>
        </p:nvSpPr>
        <p:spPr>
          <a:xfrm>
            <a:off x="624236" y="2020825"/>
            <a:ext cx="10220548" cy="26359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err="1"/>
              <a:t>FortiGates</a:t>
            </a:r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3880-9C61-8147-932B-3AE233FE8A4F}"/>
              </a:ext>
            </a:extLst>
          </p:cNvPr>
          <p:cNvSpPr/>
          <p:nvPr/>
        </p:nvSpPr>
        <p:spPr>
          <a:xfrm>
            <a:off x="754844" y="2357568"/>
            <a:ext cx="5453932" cy="2635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Routing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EE6435-BF94-F24B-9BFB-E1AC28BD088C}"/>
              </a:ext>
            </a:extLst>
          </p:cNvPr>
          <p:cNvSpPr/>
          <p:nvPr/>
        </p:nvSpPr>
        <p:spPr>
          <a:xfrm>
            <a:off x="7804404" y="3804860"/>
            <a:ext cx="2932173" cy="35661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 err="1"/>
              <a:t>FortiSwitches</a:t>
            </a:r>
            <a:endParaRPr lang="en-US" sz="1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01B90D-AAF2-3B41-B300-900491E0BCFD}"/>
              </a:ext>
            </a:extLst>
          </p:cNvPr>
          <p:cNvSpPr/>
          <p:nvPr/>
        </p:nvSpPr>
        <p:spPr>
          <a:xfrm>
            <a:off x="6380987" y="2359324"/>
            <a:ext cx="4354061" cy="26359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Normalized Interfaces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55BBE2-25BF-2044-A912-F10A146ABDBA}"/>
              </a:ext>
            </a:extLst>
          </p:cNvPr>
          <p:cNvSpPr/>
          <p:nvPr/>
        </p:nvSpPr>
        <p:spPr>
          <a:xfrm>
            <a:off x="6380988" y="2752344"/>
            <a:ext cx="550164" cy="35661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 dirty="0"/>
              <a:t>WAN1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52178B-7AB4-2F42-B94A-29CF75352035}"/>
              </a:ext>
            </a:extLst>
          </p:cNvPr>
          <p:cNvSpPr/>
          <p:nvPr/>
        </p:nvSpPr>
        <p:spPr>
          <a:xfrm>
            <a:off x="7082028" y="3218688"/>
            <a:ext cx="550164" cy="35661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WAN2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E2EDB5-754A-5044-932A-E16D43DD4819}"/>
              </a:ext>
            </a:extLst>
          </p:cNvPr>
          <p:cNvSpPr/>
          <p:nvPr/>
        </p:nvSpPr>
        <p:spPr>
          <a:xfrm>
            <a:off x="7802881" y="2752344"/>
            <a:ext cx="2932174" cy="35661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 err="1"/>
              <a:t>FortiLink</a:t>
            </a:r>
            <a:r>
              <a:rPr lang="en-US" sz="1000"/>
              <a:t> Ports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D65133-180F-2F44-A9D0-B4E68DAE0FD5}"/>
              </a:ext>
            </a:extLst>
          </p:cNvPr>
          <p:cNvSpPr/>
          <p:nvPr/>
        </p:nvSpPr>
        <p:spPr>
          <a:xfrm>
            <a:off x="7048500" y="4554796"/>
            <a:ext cx="550164" cy="35661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VPN2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D5FD9-D85B-044A-BA3C-A482E1B10858}"/>
              </a:ext>
            </a:extLst>
          </p:cNvPr>
          <p:cNvSpPr/>
          <p:nvPr/>
        </p:nvSpPr>
        <p:spPr>
          <a:xfrm>
            <a:off x="6445757" y="4116643"/>
            <a:ext cx="550164" cy="35661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VPN1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EA178E-61B7-CB4E-A31C-A325BBB424E9}"/>
              </a:ext>
            </a:extLst>
          </p:cNvPr>
          <p:cNvCxnSpPr>
            <a:cxnSpLocks/>
          </p:cNvCxnSpPr>
          <p:nvPr/>
        </p:nvCxnSpPr>
        <p:spPr>
          <a:xfrm>
            <a:off x="7717536" y="2697480"/>
            <a:ext cx="0" cy="256946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9DBD49D-A8AC-F747-A89F-B02A0DB4F12C}"/>
              </a:ext>
            </a:extLst>
          </p:cNvPr>
          <p:cNvSpPr/>
          <p:nvPr/>
        </p:nvSpPr>
        <p:spPr>
          <a:xfrm>
            <a:off x="813816" y="2745600"/>
            <a:ext cx="2883408" cy="90927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Static Routes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9C020-61C5-1740-B4FC-89F1065A793A}"/>
              </a:ext>
            </a:extLst>
          </p:cNvPr>
          <p:cNvSpPr/>
          <p:nvPr/>
        </p:nvSpPr>
        <p:spPr>
          <a:xfrm>
            <a:off x="813816" y="3777556"/>
            <a:ext cx="2883408" cy="47548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BGP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0751EC-DC53-7847-928E-50CEC9ABE3F2}"/>
              </a:ext>
            </a:extLst>
          </p:cNvPr>
          <p:cNvSpPr/>
          <p:nvPr/>
        </p:nvSpPr>
        <p:spPr>
          <a:xfrm>
            <a:off x="6294121" y="2697479"/>
            <a:ext cx="1418838" cy="1229870"/>
          </a:xfrm>
          <a:prstGeom prst="rect">
            <a:avLst/>
          </a:prstGeom>
          <a:noFill/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 dirty="0">
                <a:solidFill>
                  <a:schemeClr val="tx1"/>
                </a:solidFill>
              </a:rPr>
              <a:t>SD-WAN Underlay Zone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9A3B6-3AB4-224B-9149-8E6213BF39B0}"/>
              </a:ext>
            </a:extLst>
          </p:cNvPr>
          <p:cNvSpPr/>
          <p:nvPr/>
        </p:nvSpPr>
        <p:spPr>
          <a:xfrm>
            <a:off x="7795259" y="3306034"/>
            <a:ext cx="2932173" cy="35661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 err="1"/>
              <a:t>FortiSwitch</a:t>
            </a:r>
            <a:r>
              <a:rPr lang="en-US" sz="1000"/>
              <a:t> VLANs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8D0B46-AFBD-6B47-9FD2-43616C41AE3B}"/>
              </a:ext>
            </a:extLst>
          </p:cNvPr>
          <p:cNvSpPr/>
          <p:nvPr/>
        </p:nvSpPr>
        <p:spPr>
          <a:xfrm>
            <a:off x="7811262" y="4281996"/>
            <a:ext cx="544068" cy="35661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FSW Ports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6977A4-758A-1249-B9A4-DE6095799FCF}"/>
              </a:ext>
            </a:extLst>
          </p:cNvPr>
          <p:cNvSpPr/>
          <p:nvPr/>
        </p:nvSpPr>
        <p:spPr>
          <a:xfrm>
            <a:off x="8408859" y="4281996"/>
            <a:ext cx="544068" cy="35661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FSW Ports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C8DB05-D326-524E-A61A-FAD8686D161A}"/>
              </a:ext>
            </a:extLst>
          </p:cNvPr>
          <p:cNvSpPr/>
          <p:nvPr/>
        </p:nvSpPr>
        <p:spPr>
          <a:xfrm>
            <a:off x="9006456" y="4281996"/>
            <a:ext cx="544068" cy="35661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FSW Ports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91864F-0ED4-3146-99AA-E8846DCF0470}"/>
              </a:ext>
            </a:extLst>
          </p:cNvPr>
          <p:cNvSpPr/>
          <p:nvPr/>
        </p:nvSpPr>
        <p:spPr>
          <a:xfrm>
            <a:off x="9604053" y="4281996"/>
            <a:ext cx="544068" cy="35661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FSW Ports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2EE619-80C1-5E40-B8F1-2550CA26B9D3}"/>
              </a:ext>
            </a:extLst>
          </p:cNvPr>
          <p:cNvSpPr/>
          <p:nvPr/>
        </p:nvSpPr>
        <p:spPr>
          <a:xfrm>
            <a:off x="10201651" y="4281996"/>
            <a:ext cx="544068" cy="35661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FSW Ports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D34B15-3137-964B-9987-2CB4E87BBAE2}"/>
              </a:ext>
            </a:extLst>
          </p:cNvPr>
          <p:cNvSpPr/>
          <p:nvPr/>
        </p:nvSpPr>
        <p:spPr>
          <a:xfrm>
            <a:off x="6294121" y="4043821"/>
            <a:ext cx="1345691" cy="1229870"/>
          </a:xfrm>
          <a:prstGeom prst="rect">
            <a:avLst/>
          </a:prstGeom>
          <a:noFill/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 dirty="0">
                <a:solidFill>
                  <a:schemeClr val="tx1"/>
                </a:solidFill>
              </a:rPr>
              <a:t>SD-WAN Overlay Zone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8043A5-A170-4C48-A3E5-08ADEAA43F15}"/>
              </a:ext>
            </a:extLst>
          </p:cNvPr>
          <p:cNvCxnSpPr>
            <a:endCxn id="9" idx="1"/>
          </p:cNvCxnSpPr>
          <p:nvPr/>
        </p:nvCxnSpPr>
        <p:spPr>
          <a:xfrm>
            <a:off x="3697224" y="2926080"/>
            <a:ext cx="2683764" cy="4572"/>
          </a:xfrm>
          <a:prstGeom prst="straightConnector1">
            <a:avLst/>
          </a:prstGeom>
          <a:ln w="3492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5030C4-F96F-694B-961E-39D175BB7AE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97223" y="3392424"/>
            <a:ext cx="3384805" cy="4572"/>
          </a:xfrm>
          <a:prstGeom prst="straightConnector1">
            <a:avLst/>
          </a:prstGeom>
          <a:ln w="3492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BCBEE8-5076-E141-97F8-5318DDF17CA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714373" y="3557016"/>
            <a:ext cx="3334127" cy="1176088"/>
          </a:xfrm>
          <a:prstGeom prst="straightConnector1">
            <a:avLst/>
          </a:prstGeom>
          <a:ln w="3492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3DB810-2BAC-264F-9A26-5077C8F9EE6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701801" y="3463133"/>
            <a:ext cx="2743956" cy="831818"/>
          </a:xfrm>
          <a:prstGeom prst="straightConnector1">
            <a:avLst/>
          </a:prstGeom>
          <a:ln w="3492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144816-BD86-2E4D-9165-F97D2DE9AD38}"/>
              </a:ext>
            </a:extLst>
          </p:cNvPr>
          <p:cNvCxnSpPr>
            <a:cxnSpLocks/>
          </p:cNvCxnSpPr>
          <p:nvPr/>
        </p:nvCxnSpPr>
        <p:spPr>
          <a:xfrm flipV="1">
            <a:off x="3723137" y="3804860"/>
            <a:ext cx="1117852" cy="644003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CE99F1-F776-2F49-8B84-8CFFD60EA9AC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3697222" y="4043820"/>
            <a:ext cx="1352265" cy="96224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DCBF9CE-86E3-4E41-8E15-B47FF576D726}"/>
              </a:ext>
            </a:extLst>
          </p:cNvPr>
          <p:cNvSpPr/>
          <p:nvPr/>
        </p:nvSpPr>
        <p:spPr>
          <a:xfrm>
            <a:off x="2587753" y="4379654"/>
            <a:ext cx="1115953" cy="27871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800"/>
              <a:t>Neighbor 65000:1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2D6E23-AE02-0B48-8D0F-A8ABB02A1489}"/>
              </a:ext>
            </a:extLst>
          </p:cNvPr>
          <p:cNvSpPr/>
          <p:nvPr/>
        </p:nvSpPr>
        <p:spPr>
          <a:xfrm>
            <a:off x="2581269" y="4866703"/>
            <a:ext cx="1115953" cy="27871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800"/>
              <a:t>Neighbor 65000:2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606CCF-AEE2-9E44-B99F-B124506B8776}"/>
              </a:ext>
            </a:extLst>
          </p:cNvPr>
          <p:cNvSpPr/>
          <p:nvPr/>
        </p:nvSpPr>
        <p:spPr>
          <a:xfrm>
            <a:off x="802007" y="4379654"/>
            <a:ext cx="761617" cy="27871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800" dirty="0"/>
              <a:t>Route-Map 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E49B4A-5EB1-E74E-A313-F2680D8E838A}"/>
              </a:ext>
            </a:extLst>
          </p:cNvPr>
          <p:cNvSpPr/>
          <p:nvPr/>
        </p:nvSpPr>
        <p:spPr>
          <a:xfrm>
            <a:off x="1694879" y="4379654"/>
            <a:ext cx="761618" cy="27871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800"/>
              <a:t>Route-Map Out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54CA00-6C02-FB46-BEF0-A49292D2717E}"/>
              </a:ext>
            </a:extLst>
          </p:cNvPr>
          <p:cNvSpPr/>
          <p:nvPr/>
        </p:nvSpPr>
        <p:spPr>
          <a:xfrm>
            <a:off x="800672" y="4866703"/>
            <a:ext cx="761617" cy="27871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800"/>
              <a:t>Route-Map 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94DA73-8DB8-4947-8382-9C9E05ED6E20}"/>
              </a:ext>
            </a:extLst>
          </p:cNvPr>
          <p:cNvSpPr/>
          <p:nvPr/>
        </p:nvSpPr>
        <p:spPr>
          <a:xfrm>
            <a:off x="1690970" y="4866703"/>
            <a:ext cx="761618" cy="27871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800"/>
              <a:t>Route-Map Out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C5A818-DA1F-2D4B-97DE-D2A72BBE8C6C}"/>
              </a:ext>
            </a:extLst>
          </p:cNvPr>
          <p:cNvCxnSpPr/>
          <p:nvPr/>
        </p:nvCxnSpPr>
        <p:spPr>
          <a:xfrm>
            <a:off x="760182" y="4743007"/>
            <a:ext cx="2970956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E249A70-3C85-D447-B3D1-D75CC9BB1CE9}"/>
              </a:ext>
            </a:extLst>
          </p:cNvPr>
          <p:cNvSpPr/>
          <p:nvPr/>
        </p:nvSpPr>
        <p:spPr>
          <a:xfrm>
            <a:off x="754844" y="5389610"/>
            <a:ext cx="10893308" cy="47548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BGP Advertised Networks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131393-1301-9D4C-8CC4-880BCB27CFF9}"/>
              </a:ext>
            </a:extLst>
          </p:cNvPr>
          <p:cNvCxnSpPr>
            <a:cxnSpLocks/>
          </p:cNvCxnSpPr>
          <p:nvPr/>
        </p:nvCxnSpPr>
        <p:spPr>
          <a:xfrm>
            <a:off x="10788577" y="4454954"/>
            <a:ext cx="421967" cy="0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82E269B-5DA7-0941-8938-49D96E113B2C}"/>
              </a:ext>
            </a:extLst>
          </p:cNvPr>
          <p:cNvSpPr/>
          <p:nvPr/>
        </p:nvSpPr>
        <p:spPr>
          <a:xfrm>
            <a:off x="11195537" y="2531619"/>
            <a:ext cx="452624" cy="273532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err="1"/>
              <a:t>FortiAPs</a:t>
            </a:r>
            <a:endParaRPr 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0FC763-13A5-4147-8CE4-F8269504B52E}"/>
              </a:ext>
            </a:extLst>
          </p:cNvPr>
          <p:cNvSpPr txBox="1"/>
          <p:nvPr/>
        </p:nvSpPr>
        <p:spPr>
          <a:xfrm>
            <a:off x="4586186" y="5006982"/>
            <a:ext cx="890015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400" dirty="0">
                <a:cs typeface="Arial" panose="020B0604020202020204" pitchFamily="34" charset="0"/>
              </a:rPr>
              <a:t>WAN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3E85B1-B8E4-FA4A-978E-3CE0E1C81FEE}"/>
              </a:ext>
            </a:extLst>
          </p:cNvPr>
          <p:cNvSpPr txBox="1"/>
          <p:nvPr/>
        </p:nvSpPr>
        <p:spPr>
          <a:xfrm>
            <a:off x="7682945" y="5012007"/>
            <a:ext cx="890016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400">
                <a:cs typeface="Arial" panose="020B0604020202020204" pitchFamily="34" charset="0"/>
              </a:rPr>
              <a:t>LAN</a:t>
            </a:r>
          </a:p>
        </p:txBody>
      </p:sp>
    </p:spTree>
    <p:extLst>
      <p:ext uri="{BB962C8B-B14F-4D97-AF65-F5344CB8AC3E}">
        <p14:creationId xmlns:p14="http://schemas.microsoft.com/office/powerpoint/2010/main" val="19852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8B7B-61A4-014D-9D4E-CE703502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36" y="0"/>
            <a:ext cx="3167588" cy="835195"/>
          </a:xfrm>
        </p:spPr>
        <p:txBody>
          <a:bodyPr/>
          <a:lstStyle/>
          <a:p>
            <a:r>
              <a:rPr lang="en-US"/>
              <a:t>SDWAN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8D4C29-F7C9-AE41-A417-BA114E552F77}"/>
              </a:ext>
            </a:extLst>
          </p:cNvPr>
          <p:cNvSpPr/>
          <p:nvPr/>
        </p:nvSpPr>
        <p:spPr>
          <a:xfrm>
            <a:off x="338328" y="1195642"/>
            <a:ext cx="11019352" cy="38785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FortiManager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CA375-09E9-0D4C-9C15-CABAB1655852}"/>
              </a:ext>
            </a:extLst>
          </p:cNvPr>
          <p:cNvSpPr/>
          <p:nvPr/>
        </p:nvSpPr>
        <p:spPr>
          <a:xfrm>
            <a:off x="475488" y="1684083"/>
            <a:ext cx="10735056" cy="26358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ADOM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22D8BC-412B-5B44-8C31-39057792F6C0}"/>
              </a:ext>
            </a:extLst>
          </p:cNvPr>
          <p:cNvSpPr/>
          <p:nvPr/>
        </p:nvSpPr>
        <p:spPr>
          <a:xfrm>
            <a:off x="765048" y="2020825"/>
            <a:ext cx="10189463" cy="26359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err="1"/>
              <a:t>FortiGates</a:t>
            </a:r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215B2-7249-2E4C-B21B-DB0DCA383FB5}"/>
              </a:ext>
            </a:extLst>
          </p:cNvPr>
          <p:cNvSpPr/>
          <p:nvPr/>
        </p:nvSpPr>
        <p:spPr>
          <a:xfrm>
            <a:off x="1088143" y="2359324"/>
            <a:ext cx="9646906" cy="26359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Normalized Interfaces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C34CC3-5214-F44D-87B7-1EF027933F7F}"/>
              </a:ext>
            </a:extLst>
          </p:cNvPr>
          <p:cNvSpPr/>
          <p:nvPr/>
        </p:nvSpPr>
        <p:spPr>
          <a:xfrm>
            <a:off x="1783080" y="2779141"/>
            <a:ext cx="3963164" cy="35661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WAN1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866ACD-59C6-D347-AD6D-D625652E3261}"/>
              </a:ext>
            </a:extLst>
          </p:cNvPr>
          <p:cNvSpPr/>
          <p:nvPr/>
        </p:nvSpPr>
        <p:spPr>
          <a:xfrm>
            <a:off x="5925312" y="2779141"/>
            <a:ext cx="3963164" cy="35661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WAN2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B1D5D3-174E-AA40-8856-D7E39F0A4862}"/>
              </a:ext>
            </a:extLst>
          </p:cNvPr>
          <p:cNvSpPr/>
          <p:nvPr/>
        </p:nvSpPr>
        <p:spPr>
          <a:xfrm>
            <a:off x="2942081" y="3215055"/>
            <a:ext cx="1049655" cy="139454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Remote Hub VPN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A6B34E-96C1-604F-B8EC-4D2B14D30052}"/>
              </a:ext>
            </a:extLst>
          </p:cNvPr>
          <p:cNvSpPr/>
          <p:nvPr/>
        </p:nvSpPr>
        <p:spPr>
          <a:xfrm>
            <a:off x="4747262" y="3675879"/>
            <a:ext cx="2177032" cy="2932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100"/>
              <a:t>SDWAN Branch Underlay Zone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F8895-E878-8444-9223-3E0F567C8E00}"/>
              </a:ext>
            </a:extLst>
          </p:cNvPr>
          <p:cNvSpPr/>
          <p:nvPr/>
        </p:nvSpPr>
        <p:spPr>
          <a:xfrm>
            <a:off x="4747262" y="3219860"/>
            <a:ext cx="998982" cy="35661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 dirty="0"/>
              <a:t>SDWAN Member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A0F481-CB0B-404D-8130-1DF09FB5FA71}"/>
              </a:ext>
            </a:extLst>
          </p:cNvPr>
          <p:cNvSpPr/>
          <p:nvPr/>
        </p:nvSpPr>
        <p:spPr>
          <a:xfrm>
            <a:off x="5925312" y="3215056"/>
            <a:ext cx="998982" cy="35661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SDWAN 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52BB5C-B718-B147-B939-FEA133917A42}"/>
              </a:ext>
            </a:extLst>
          </p:cNvPr>
          <p:cNvSpPr/>
          <p:nvPr/>
        </p:nvSpPr>
        <p:spPr>
          <a:xfrm>
            <a:off x="7868031" y="3215055"/>
            <a:ext cx="1049655" cy="139454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Remote Hub VPN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D8EB1F-0426-1A48-95B7-AB7C670FE938}"/>
              </a:ext>
            </a:extLst>
          </p:cNvPr>
          <p:cNvSpPr/>
          <p:nvPr/>
        </p:nvSpPr>
        <p:spPr>
          <a:xfrm>
            <a:off x="338328" y="5898104"/>
            <a:ext cx="10872216" cy="26359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dirty="0"/>
              <a:t>Remote SDWAN Hub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2EC7B3-AA36-6E48-BDBD-48D96915826E}"/>
              </a:ext>
            </a:extLst>
          </p:cNvPr>
          <p:cNvSpPr/>
          <p:nvPr/>
        </p:nvSpPr>
        <p:spPr>
          <a:xfrm>
            <a:off x="2221993" y="5506180"/>
            <a:ext cx="1769744" cy="28361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VPN 1 Peer Interface IP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D2A530-A38E-9F46-943B-71FBB5C8061D}"/>
              </a:ext>
            </a:extLst>
          </p:cNvPr>
          <p:cNvSpPr/>
          <p:nvPr/>
        </p:nvSpPr>
        <p:spPr>
          <a:xfrm>
            <a:off x="7868031" y="5524064"/>
            <a:ext cx="1879473" cy="26308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VPN 2 Peer Interface IP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6A3E02-921B-1A4F-847A-D1A03FD9AF24}"/>
              </a:ext>
            </a:extLst>
          </p:cNvPr>
          <p:cNvSpPr/>
          <p:nvPr/>
        </p:nvSpPr>
        <p:spPr>
          <a:xfrm>
            <a:off x="4114800" y="5508825"/>
            <a:ext cx="3547872" cy="27832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*:1 </a:t>
            </a:r>
            <a:r>
              <a:rPr lang="en-US" sz="1400">
                <a:sym typeface="Wingdings" pitchFamily="2" charset="2"/>
              </a:rPr>
              <a:t> </a:t>
            </a:r>
            <a:r>
              <a:rPr lang="en-US" sz="1400"/>
              <a:t>BGP Neighbors -&gt; *:2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A96ABD-4054-0144-801F-C93502AA8DA7}"/>
              </a:ext>
            </a:extLst>
          </p:cNvPr>
          <p:cNvSpPr/>
          <p:nvPr/>
        </p:nvSpPr>
        <p:spPr>
          <a:xfrm>
            <a:off x="4747262" y="4096400"/>
            <a:ext cx="2177032" cy="30478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Internet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0F24D8-18FB-DB46-A7BD-C077AACC166F}"/>
              </a:ext>
            </a:extLst>
          </p:cNvPr>
          <p:cNvSpPr/>
          <p:nvPr/>
        </p:nvSpPr>
        <p:spPr>
          <a:xfrm>
            <a:off x="765049" y="5104298"/>
            <a:ext cx="9970000" cy="2932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100"/>
              <a:t>SDWAN Branch Hub Overlay Zone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4576CB-64F6-2941-87FF-5D2E2533FE94}"/>
              </a:ext>
            </a:extLst>
          </p:cNvPr>
          <p:cNvSpPr/>
          <p:nvPr/>
        </p:nvSpPr>
        <p:spPr>
          <a:xfrm>
            <a:off x="2942081" y="4659886"/>
            <a:ext cx="1049654" cy="35661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SDWAN Member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2B5CC6-1189-DC44-BE5F-EC005F1F0012}"/>
              </a:ext>
            </a:extLst>
          </p:cNvPr>
          <p:cNvSpPr/>
          <p:nvPr/>
        </p:nvSpPr>
        <p:spPr>
          <a:xfrm>
            <a:off x="7854693" y="4659886"/>
            <a:ext cx="1049654" cy="35661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000"/>
              <a:t>SDWAN Member</a:t>
            </a:r>
          </a:p>
        </p:txBody>
      </p:sp>
    </p:spTree>
    <p:extLst>
      <p:ext uri="{BB962C8B-B14F-4D97-AF65-F5344CB8AC3E}">
        <p14:creationId xmlns:p14="http://schemas.microsoft.com/office/powerpoint/2010/main" val="78296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58D7F9-EE9B-A646-B205-75FC0C2D4EB3}"/>
              </a:ext>
            </a:extLst>
          </p:cNvPr>
          <p:cNvSpPr/>
          <p:nvPr/>
        </p:nvSpPr>
        <p:spPr>
          <a:xfrm>
            <a:off x="2500699" y="3828312"/>
            <a:ext cx="7074647" cy="202774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dk1"/>
                </a:solidFill>
              </a:rPr>
              <a:t>FortiManager Objects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5615DD68-D163-644E-B441-B77DB4588B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5322" y="338959"/>
            <a:ext cx="3751821" cy="493402"/>
          </a:xfrm>
        </p:spPr>
        <p:txBody>
          <a:bodyPr/>
          <a:lstStyle/>
          <a:p>
            <a:pPr lvl="0"/>
            <a:r>
              <a:rPr lang="en-US"/>
              <a:t>So how do we get here?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4615D-65EF-C946-AAF0-7D7A70F922EF}"/>
              </a:ext>
            </a:extLst>
          </p:cNvPr>
          <p:cNvSpPr/>
          <p:nvPr/>
        </p:nvSpPr>
        <p:spPr>
          <a:xfrm>
            <a:off x="725557" y="3397585"/>
            <a:ext cx="10624930" cy="38785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rgbClr val="000000"/>
                </a:solidFill>
              </a:rPr>
              <a:t>FortiManager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4F2B97-7F4D-8945-9F97-D1200E51355B}"/>
              </a:ext>
            </a:extLst>
          </p:cNvPr>
          <p:cNvSpPr/>
          <p:nvPr/>
        </p:nvSpPr>
        <p:spPr>
          <a:xfrm>
            <a:off x="2543424" y="2542325"/>
            <a:ext cx="6989197" cy="3878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 err="1"/>
              <a:t>Fortinet.FortiManager</a:t>
            </a:r>
            <a:r>
              <a:rPr lang="en-US" sz="1400" b="1"/>
              <a:t> Ansible Galaxy Collection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42965-DFC5-7847-98D2-439BF9D40E16}"/>
              </a:ext>
            </a:extLst>
          </p:cNvPr>
          <p:cNvSpPr/>
          <p:nvPr/>
        </p:nvSpPr>
        <p:spPr>
          <a:xfrm>
            <a:off x="1590261" y="2973052"/>
            <a:ext cx="8895522" cy="3816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dk1"/>
                </a:solidFill>
              </a:rPr>
              <a:t>Ansible 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C28ED1-37F2-464A-9CD7-CA3C0B5BFF01}"/>
              </a:ext>
            </a:extLst>
          </p:cNvPr>
          <p:cNvSpPr/>
          <p:nvPr/>
        </p:nvSpPr>
        <p:spPr>
          <a:xfrm>
            <a:off x="3683442" y="2119630"/>
            <a:ext cx="4709160" cy="37982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Ansible ZTP Role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5C073E-5C3C-FF46-8517-5743820DAC9E}"/>
              </a:ext>
            </a:extLst>
          </p:cNvPr>
          <p:cNvSpPr/>
          <p:nvPr/>
        </p:nvSpPr>
        <p:spPr>
          <a:xfrm>
            <a:off x="4638990" y="1731922"/>
            <a:ext cx="2798064" cy="34483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dirty="0"/>
              <a:t>Organizational Workflow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15D016-F215-E14E-9C73-3D5D9858041D}"/>
              </a:ext>
            </a:extLst>
          </p:cNvPr>
          <p:cNvCxnSpPr>
            <a:cxnSpLocks/>
          </p:cNvCxnSpPr>
          <p:nvPr/>
        </p:nvCxnSpPr>
        <p:spPr>
          <a:xfrm>
            <a:off x="1124712" y="800560"/>
            <a:ext cx="1335755" cy="2991360"/>
          </a:xfrm>
          <a:prstGeom prst="straightConnector1">
            <a:avLst/>
          </a:prstGeom>
          <a:ln w="6032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A7647F-64DE-864A-943D-7ABD41242FC7}"/>
              </a:ext>
            </a:extLst>
          </p:cNvPr>
          <p:cNvCxnSpPr>
            <a:cxnSpLocks/>
          </p:cNvCxnSpPr>
          <p:nvPr/>
        </p:nvCxnSpPr>
        <p:spPr>
          <a:xfrm flipH="1">
            <a:off x="7495031" y="792117"/>
            <a:ext cx="1634455" cy="923714"/>
          </a:xfrm>
          <a:prstGeom prst="straightConnector1">
            <a:avLst/>
          </a:prstGeom>
          <a:ln w="6032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4399C38A-E1C2-A84E-8563-84159E5D535A}"/>
              </a:ext>
            </a:extLst>
          </p:cNvPr>
          <p:cNvSpPr txBox="1">
            <a:spLocks/>
          </p:cNvSpPr>
          <p:nvPr/>
        </p:nvSpPr>
        <p:spPr>
          <a:xfrm>
            <a:off x="9028008" y="338959"/>
            <a:ext cx="1893992" cy="49340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From Here?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27381-B340-F24B-BD66-33AD5BDD7171}"/>
              </a:ext>
            </a:extLst>
          </p:cNvPr>
          <p:cNvSpPr/>
          <p:nvPr/>
        </p:nvSpPr>
        <p:spPr>
          <a:xfrm>
            <a:off x="1671552" y="5898931"/>
            <a:ext cx="8732940" cy="38166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dk1"/>
                </a:solidFill>
              </a:rPr>
              <a:t>FortiGate Configs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28CA1E-7C5F-E147-A578-7415B4422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646" y="4061005"/>
            <a:ext cx="4068752" cy="171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7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896D1A-1637-EA4F-9142-C589AD5CEB67}"/>
              </a:ext>
            </a:extLst>
          </p:cNvPr>
          <p:cNvSpPr/>
          <p:nvPr/>
        </p:nvSpPr>
        <p:spPr>
          <a:xfrm>
            <a:off x="725557" y="4130087"/>
            <a:ext cx="10624930" cy="38785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rgbClr val="000000"/>
                </a:solidFill>
              </a:rPr>
              <a:t>FortiManager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65126D-C617-754B-843A-2CFADE8E0539}"/>
              </a:ext>
            </a:extLst>
          </p:cNvPr>
          <p:cNvSpPr/>
          <p:nvPr/>
        </p:nvSpPr>
        <p:spPr>
          <a:xfrm>
            <a:off x="2543424" y="2496592"/>
            <a:ext cx="6989197" cy="3878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 dirty="0"/>
              <a:t>Fortinet.FortiManager Ansible Galaxy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87994D-4DCD-7042-8700-C191E3B34F32}"/>
              </a:ext>
            </a:extLst>
          </p:cNvPr>
          <p:cNvSpPr/>
          <p:nvPr/>
        </p:nvSpPr>
        <p:spPr>
          <a:xfrm>
            <a:off x="1590261" y="2884449"/>
            <a:ext cx="8895522" cy="3816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/>
              <a:t>Ansible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1026DB-7FB0-674A-B63B-F8C23BDBA8BF}"/>
              </a:ext>
            </a:extLst>
          </p:cNvPr>
          <p:cNvSpPr/>
          <p:nvPr/>
        </p:nvSpPr>
        <p:spPr>
          <a:xfrm>
            <a:off x="3683442" y="1314559"/>
            <a:ext cx="4709160" cy="37982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Ansible ZTP Role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E8F04-C4E5-F246-BCDC-8AD4344E2312}"/>
              </a:ext>
            </a:extLst>
          </p:cNvPr>
          <p:cNvSpPr/>
          <p:nvPr/>
        </p:nvSpPr>
        <p:spPr>
          <a:xfrm>
            <a:off x="4638990" y="225661"/>
            <a:ext cx="2798064" cy="28083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dirty="0"/>
              <a:t>Organizational Workflow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8280C5-AFBB-E541-8A67-23770D3EA3A7}"/>
              </a:ext>
            </a:extLst>
          </p:cNvPr>
          <p:cNvSpPr/>
          <p:nvPr/>
        </p:nvSpPr>
        <p:spPr>
          <a:xfrm>
            <a:off x="1671552" y="5898931"/>
            <a:ext cx="8732940" cy="38166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dk1"/>
                </a:solidFill>
              </a:rPr>
              <a:t>FortiGate Configs</a:t>
            </a:r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589C2EFA-774A-6D45-9A27-BA7A91D1B960}"/>
              </a:ext>
            </a:extLst>
          </p:cNvPr>
          <p:cNvSpPr/>
          <p:nvPr/>
        </p:nvSpPr>
        <p:spPr>
          <a:xfrm>
            <a:off x="5795706" y="3320207"/>
            <a:ext cx="484632" cy="755226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13203-1F3E-1643-BFF7-DB6DC2D5FE5E}"/>
              </a:ext>
            </a:extLst>
          </p:cNvPr>
          <p:cNvSpPr txBox="1"/>
          <p:nvPr/>
        </p:nvSpPr>
        <p:spPr>
          <a:xfrm>
            <a:off x="6280338" y="3478841"/>
            <a:ext cx="1409350" cy="4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100">
                <a:cs typeface="Arial" panose="020B0604020202020204" pitchFamily="34" charset="0"/>
              </a:rPr>
              <a:t>HTTPAPI Ansible Connection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A2AB6A9C-E9D1-7749-A8AB-EA9871112F76}"/>
              </a:ext>
            </a:extLst>
          </p:cNvPr>
          <p:cNvSpPr/>
          <p:nvPr/>
        </p:nvSpPr>
        <p:spPr>
          <a:xfrm>
            <a:off x="2659622" y="4586226"/>
            <a:ext cx="484632" cy="834489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11" name="Up-Down Arrow 10">
            <a:extLst>
              <a:ext uri="{FF2B5EF4-FFF2-40B4-BE49-F238E27FC236}">
                <a16:creationId xmlns:a16="http://schemas.microsoft.com/office/drawing/2014/main" id="{F13131C1-C974-404D-90F7-60B8F8E7E05A}"/>
              </a:ext>
            </a:extLst>
          </p:cNvPr>
          <p:cNvSpPr/>
          <p:nvPr/>
        </p:nvSpPr>
        <p:spPr>
          <a:xfrm>
            <a:off x="8083174" y="4589855"/>
            <a:ext cx="484632" cy="834489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8C79A4-86B1-E448-B448-B3CFA07ABD75}"/>
              </a:ext>
            </a:extLst>
          </p:cNvPr>
          <p:cNvSpPr txBox="1"/>
          <p:nvPr/>
        </p:nvSpPr>
        <p:spPr>
          <a:xfrm>
            <a:off x="3229640" y="4759918"/>
            <a:ext cx="1409350" cy="4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100">
                <a:cs typeface="Arial" panose="020B0604020202020204" pitchFamily="34" charset="0"/>
              </a:rPr>
              <a:t>Direct Object Creation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B4C7E4-7B09-E342-9ECF-7B4D22E205C9}"/>
              </a:ext>
            </a:extLst>
          </p:cNvPr>
          <p:cNvSpPr txBox="1"/>
          <p:nvPr/>
        </p:nvSpPr>
        <p:spPr>
          <a:xfrm>
            <a:off x="8490935" y="4759918"/>
            <a:ext cx="1409350" cy="4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100">
                <a:cs typeface="Arial" panose="020B0604020202020204" pitchFamily="34" charset="0"/>
              </a:rPr>
              <a:t>Config Scripts Object Creation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FA5C03-3EC4-5742-AE38-D5BADE5ECE90}"/>
              </a:ext>
            </a:extLst>
          </p:cNvPr>
          <p:cNvSpPr/>
          <p:nvPr/>
        </p:nvSpPr>
        <p:spPr>
          <a:xfrm>
            <a:off x="2500699" y="5438006"/>
            <a:ext cx="7074647" cy="38166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dk1"/>
                </a:solidFill>
              </a:rPr>
              <a:t>FortiManager Objects</a:t>
            </a:r>
          </a:p>
        </p:txBody>
      </p:sp>
      <p:sp>
        <p:nvSpPr>
          <p:cNvPr id="15" name="Up-Down Arrow 14">
            <a:extLst>
              <a:ext uri="{FF2B5EF4-FFF2-40B4-BE49-F238E27FC236}">
                <a16:creationId xmlns:a16="http://schemas.microsoft.com/office/drawing/2014/main" id="{1D60DD2E-73F0-B048-B9BB-81EE21F4D9AE}"/>
              </a:ext>
            </a:extLst>
          </p:cNvPr>
          <p:cNvSpPr/>
          <p:nvPr/>
        </p:nvSpPr>
        <p:spPr>
          <a:xfrm>
            <a:off x="4312253" y="1736873"/>
            <a:ext cx="484632" cy="736561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91D87289-A57F-8C4B-B5D9-449270A0CD5A}"/>
              </a:ext>
            </a:extLst>
          </p:cNvPr>
          <p:cNvSpPr/>
          <p:nvPr/>
        </p:nvSpPr>
        <p:spPr>
          <a:xfrm>
            <a:off x="7152801" y="1736873"/>
            <a:ext cx="484632" cy="748140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50094-0603-8D45-BD0E-4DCE06A09661}"/>
              </a:ext>
            </a:extLst>
          </p:cNvPr>
          <p:cNvSpPr txBox="1"/>
          <p:nvPr/>
        </p:nvSpPr>
        <p:spPr>
          <a:xfrm>
            <a:off x="4708554" y="1903963"/>
            <a:ext cx="1571784" cy="4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100">
                <a:cs typeface="Arial" panose="020B0604020202020204" pitchFamily="34" charset="0"/>
              </a:rPr>
              <a:t>Galaxy Collection Dedicated Modules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00DE6-D855-C947-B7E6-78C4AE26E232}"/>
              </a:ext>
            </a:extLst>
          </p:cNvPr>
          <p:cNvSpPr txBox="1"/>
          <p:nvPr/>
        </p:nvSpPr>
        <p:spPr>
          <a:xfrm>
            <a:off x="7544661" y="1903963"/>
            <a:ext cx="1389614" cy="4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100" dirty="0">
                <a:cs typeface="Arial" panose="020B0604020202020204" pitchFamily="34" charset="0"/>
              </a:rPr>
              <a:t>Galaxy Collection “Generic” Module</a:t>
            </a:r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EB611558-DEEF-2E45-A180-CADF78B37D72}"/>
              </a:ext>
            </a:extLst>
          </p:cNvPr>
          <p:cNvSpPr/>
          <p:nvPr/>
        </p:nvSpPr>
        <p:spPr>
          <a:xfrm>
            <a:off x="5764480" y="574587"/>
            <a:ext cx="484632" cy="736561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3FDFE3-4741-F541-9424-71B0713884AC}"/>
              </a:ext>
            </a:extLst>
          </p:cNvPr>
          <p:cNvSpPr txBox="1"/>
          <p:nvPr/>
        </p:nvSpPr>
        <p:spPr>
          <a:xfrm>
            <a:off x="6074544" y="816197"/>
            <a:ext cx="2008630" cy="253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100" dirty="0">
                <a:cs typeface="Arial" panose="020B0604020202020204" pitchFamily="34" charset="0"/>
              </a:rPr>
              <a:t>Data Import &amp; Validation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10D8F78-FD61-CA47-BF40-14E572E8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32" y="234148"/>
            <a:ext cx="3167588" cy="835195"/>
          </a:xfrm>
        </p:spPr>
        <p:txBody>
          <a:bodyPr/>
          <a:lstStyle/>
          <a:p>
            <a:r>
              <a:rPr lang="en-US" dirty="0"/>
              <a:t>Inter-Layer Connections</a:t>
            </a:r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85A9FAFC-97EB-E841-ABC3-DDB49B98BDE6}"/>
              </a:ext>
            </a:extLst>
          </p:cNvPr>
          <p:cNvSpPr/>
          <p:nvPr/>
        </p:nvSpPr>
        <p:spPr>
          <a:xfrm rot="16200000">
            <a:off x="9075726" y="995679"/>
            <a:ext cx="379825" cy="1010762"/>
          </a:xfrm>
          <a:prstGeom prst="upDownArrow">
            <a:avLst/>
          </a:prstGeom>
          <a:solidFill>
            <a:schemeClr val="tx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94652-8712-4443-AE0E-BD57BF92BC15}"/>
              </a:ext>
            </a:extLst>
          </p:cNvPr>
          <p:cNvSpPr txBox="1"/>
          <p:nvPr/>
        </p:nvSpPr>
        <p:spPr>
          <a:xfrm>
            <a:off x="9778833" y="1301874"/>
            <a:ext cx="1389614" cy="4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100" dirty="0">
                <a:cs typeface="Arial" panose="020B0604020202020204" pitchFamily="34" charset="0"/>
              </a:rPr>
              <a:t>Local Workstation</a:t>
            </a:r>
            <a:br>
              <a:rPr lang="en-US" sz="1100" dirty="0">
                <a:cs typeface="Arial" panose="020B0604020202020204" pitchFamily="34" charset="0"/>
              </a:rPr>
            </a:br>
            <a:r>
              <a:rPr lang="en-US" sz="1100" dirty="0">
                <a:cs typeface="Arial" panose="020B0604020202020204" pitchFamily="34" charset="0"/>
              </a:rPr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40325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25AE33CF-8DC1-3A48-987A-060B9871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32" y="234148"/>
            <a:ext cx="3167588" cy="835195"/>
          </a:xfrm>
        </p:spPr>
        <p:txBody>
          <a:bodyPr/>
          <a:lstStyle/>
          <a:p>
            <a:r>
              <a:rPr lang="en-US" dirty="0"/>
              <a:t>Inter-Layer Connections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A04301-EC43-4341-BA98-7F3B911F9152}"/>
              </a:ext>
            </a:extLst>
          </p:cNvPr>
          <p:cNvCxnSpPr>
            <a:cxnSpLocks/>
          </p:cNvCxnSpPr>
          <p:nvPr/>
        </p:nvCxnSpPr>
        <p:spPr>
          <a:xfrm flipH="1">
            <a:off x="7910818" y="693422"/>
            <a:ext cx="1124937" cy="239474"/>
          </a:xfrm>
          <a:prstGeom prst="straightConnector1">
            <a:avLst/>
          </a:prstGeom>
          <a:ln w="6032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13">
            <a:extLst>
              <a:ext uri="{FF2B5EF4-FFF2-40B4-BE49-F238E27FC236}">
                <a16:creationId xmlns:a16="http://schemas.microsoft.com/office/drawing/2014/main" id="{7C584564-4679-C142-9C64-D82C55D90FC6}"/>
              </a:ext>
            </a:extLst>
          </p:cNvPr>
          <p:cNvSpPr txBox="1">
            <a:spLocks/>
          </p:cNvSpPr>
          <p:nvPr/>
        </p:nvSpPr>
        <p:spPr>
          <a:xfrm>
            <a:off x="9098760" y="198328"/>
            <a:ext cx="3078760" cy="12329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Let’s take a closer look at the Data Import &amp; Validation Process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A0AC8A5-58BF-134A-A012-C4F8C1462636}"/>
              </a:ext>
            </a:extLst>
          </p:cNvPr>
          <p:cNvSpPr/>
          <p:nvPr/>
        </p:nvSpPr>
        <p:spPr>
          <a:xfrm>
            <a:off x="725557" y="4130087"/>
            <a:ext cx="10624930" cy="38785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rgbClr val="000000"/>
                </a:solidFill>
              </a:rPr>
              <a:t>FortiManager API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52630E-4C0F-9843-8FBD-B17575A747FA}"/>
              </a:ext>
            </a:extLst>
          </p:cNvPr>
          <p:cNvSpPr/>
          <p:nvPr/>
        </p:nvSpPr>
        <p:spPr>
          <a:xfrm>
            <a:off x="2543424" y="2496592"/>
            <a:ext cx="6989197" cy="38785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 dirty="0"/>
              <a:t>Fortinet.FortiManager Ansible Galaxy Collection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1A9158-C924-AF48-A2E8-CE2917B4F979}"/>
              </a:ext>
            </a:extLst>
          </p:cNvPr>
          <p:cNvSpPr/>
          <p:nvPr/>
        </p:nvSpPr>
        <p:spPr>
          <a:xfrm>
            <a:off x="1590261" y="2884449"/>
            <a:ext cx="8895522" cy="3816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/>
              <a:t>Ansible Core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4D0F25C-6A20-4242-B650-C93C5F089940}"/>
              </a:ext>
            </a:extLst>
          </p:cNvPr>
          <p:cNvSpPr/>
          <p:nvPr/>
        </p:nvSpPr>
        <p:spPr>
          <a:xfrm>
            <a:off x="3683442" y="1314559"/>
            <a:ext cx="4709160" cy="37982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/>
              <a:t>Ansible ZTP Role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641F8F5-211C-F347-9967-3BEAE4E78379}"/>
              </a:ext>
            </a:extLst>
          </p:cNvPr>
          <p:cNvSpPr/>
          <p:nvPr/>
        </p:nvSpPr>
        <p:spPr>
          <a:xfrm>
            <a:off x="4638990" y="225661"/>
            <a:ext cx="2798064" cy="28083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dirty="0"/>
              <a:t>Organizational Workflow 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392B373-9628-DF4B-8960-1C324DE8B1E6}"/>
              </a:ext>
            </a:extLst>
          </p:cNvPr>
          <p:cNvSpPr/>
          <p:nvPr/>
        </p:nvSpPr>
        <p:spPr>
          <a:xfrm>
            <a:off x="1671552" y="5898931"/>
            <a:ext cx="8732940" cy="38166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dk1"/>
                </a:solidFill>
              </a:rPr>
              <a:t>FortiGate Configs</a:t>
            </a:r>
          </a:p>
        </p:txBody>
      </p:sp>
      <p:sp>
        <p:nvSpPr>
          <p:cNvPr id="56" name="Up-Down Arrow 55">
            <a:extLst>
              <a:ext uri="{FF2B5EF4-FFF2-40B4-BE49-F238E27FC236}">
                <a16:creationId xmlns:a16="http://schemas.microsoft.com/office/drawing/2014/main" id="{CA8DE0E3-EAC6-474D-AEF9-C740B6688BCF}"/>
              </a:ext>
            </a:extLst>
          </p:cNvPr>
          <p:cNvSpPr/>
          <p:nvPr/>
        </p:nvSpPr>
        <p:spPr>
          <a:xfrm>
            <a:off x="5795706" y="3320207"/>
            <a:ext cx="484632" cy="755226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BC73F3-4C39-FD44-A5EF-AAB2F58E6F14}"/>
              </a:ext>
            </a:extLst>
          </p:cNvPr>
          <p:cNvSpPr txBox="1"/>
          <p:nvPr/>
        </p:nvSpPr>
        <p:spPr>
          <a:xfrm>
            <a:off x="6280338" y="3478841"/>
            <a:ext cx="1409350" cy="4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100">
                <a:cs typeface="Arial" panose="020B0604020202020204" pitchFamily="34" charset="0"/>
              </a:rPr>
              <a:t>HTTPAPI Ansible Connection</a:t>
            </a:r>
          </a:p>
        </p:txBody>
      </p:sp>
      <p:sp>
        <p:nvSpPr>
          <p:cNvPr id="58" name="Up-Down Arrow 57">
            <a:extLst>
              <a:ext uri="{FF2B5EF4-FFF2-40B4-BE49-F238E27FC236}">
                <a16:creationId xmlns:a16="http://schemas.microsoft.com/office/drawing/2014/main" id="{17230074-5408-AC4F-B5CB-E4E019CF698F}"/>
              </a:ext>
            </a:extLst>
          </p:cNvPr>
          <p:cNvSpPr/>
          <p:nvPr/>
        </p:nvSpPr>
        <p:spPr>
          <a:xfrm>
            <a:off x="2659622" y="4586226"/>
            <a:ext cx="484632" cy="834489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59" name="Up-Down Arrow 58">
            <a:extLst>
              <a:ext uri="{FF2B5EF4-FFF2-40B4-BE49-F238E27FC236}">
                <a16:creationId xmlns:a16="http://schemas.microsoft.com/office/drawing/2014/main" id="{2C93FA1F-3A31-0345-8F69-DDDB496CE18C}"/>
              </a:ext>
            </a:extLst>
          </p:cNvPr>
          <p:cNvSpPr/>
          <p:nvPr/>
        </p:nvSpPr>
        <p:spPr>
          <a:xfrm>
            <a:off x="8083174" y="4589855"/>
            <a:ext cx="484632" cy="834489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7FC740-2817-B549-8065-83E0B40CE065}"/>
              </a:ext>
            </a:extLst>
          </p:cNvPr>
          <p:cNvSpPr txBox="1"/>
          <p:nvPr/>
        </p:nvSpPr>
        <p:spPr>
          <a:xfrm>
            <a:off x="3229640" y="4759918"/>
            <a:ext cx="1409350" cy="4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100">
                <a:cs typeface="Arial" panose="020B0604020202020204" pitchFamily="34" charset="0"/>
              </a:rPr>
              <a:t>Direct Object Creation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7CCAB-71E2-E14A-9706-0C6D9CB39630}"/>
              </a:ext>
            </a:extLst>
          </p:cNvPr>
          <p:cNvSpPr txBox="1"/>
          <p:nvPr/>
        </p:nvSpPr>
        <p:spPr>
          <a:xfrm>
            <a:off x="8490935" y="4759918"/>
            <a:ext cx="1409350" cy="4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100">
                <a:cs typeface="Arial" panose="020B0604020202020204" pitchFamily="34" charset="0"/>
              </a:rPr>
              <a:t>Config Scripts Object Creation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F0E222B-90A6-9D42-BDC3-C94D24EB04D5}"/>
              </a:ext>
            </a:extLst>
          </p:cNvPr>
          <p:cNvSpPr/>
          <p:nvPr/>
        </p:nvSpPr>
        <p:spPr>
          <a:xfrm>
            <a:off x="2500699" y="5438006"/>
            <a:ext cx="7074647" cy="38166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dk1"/>
                </a:solidFill>
              </a:rPr>
              <a:t>FortiManager Objects</a:t>
            </a:r>
          </a:p>
        </p:txBody>
      </p:sp>
      <p:sp>
        <p:nvSpPr>
          <p:cNvPr id="63" name="Up-Down Arrow 62">
            <a:extLst>
              <a:ext uri="{FF2B5EF4-FFF2-40B4-BE49-F238E27FC236}">
                <a16:creationId xmlns:a16="http://schemas.microsoft.com/office/drawing/2014/main" id="{A7662835-1C28-A240-8242-55F6C57C51B2}"/>
              </a:ext>
            </a:extLst>
          </p:cNvPr>
          <p:cNvSpPr/>
          <p:nvPr/>
        </p:nvSpPr>
        <p:spPr>
          <a:xfrm>
            <a:off x="4312253" y="1736873"/>
            <a:ext cx="484632" cy="736561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64" name="Up-Down Arrow 63">
            <a:extLst>
              <a:ext uri="{FF2B5EF4-FFF2-40B4-BE49-F238E27FC236}">
                <a16:creationId xmlns:a16="http://schemas.microsoft.com/office/drawing/2014/main" id="{E0A7FE5C-CBAB-4B4A-BF79-6D9B0E52D833}"/>
              </a:ext>
            </a:extLst>
          </p:cNvPr>
          <p:cNvSpPr/>
          <p:nvPr/>
        </p:nvSpPr>
        <p:spPr>
          <a:xfrm>
            <a:off x="7152801" y="1736873"/>
            <a:ext cx="484632" cy="748140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3A1C9B-E449-A843-8E79-0C657D29F21B}"/>
              </a:ext>
            </a:extLst>
          </p:cNvPr>
          <p:cNvSpPr txBox="1"/>
          <p:nvPr/>
        </p:nvSpPr>
        <p:spPr>
          <a:xfrm>
            <a:off x="4708554" y="1903963"/>
            <a:ext cx="1571784" cy="4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100">
                <a:cs typeface="Arial" panose="020B0604020202020204" pitchFamily="34" charset="0"/>
              </a:rPr>
              <a:t>Galaxy Collection Dedicated Modules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4830404-514B-6A4A-A2D8-DF4B08BDD77A}"/>
              </a:ext>
            </a:extLst>
          </p:cNvPr>
          <p:cNvSpPr txBox="1"/>
          <p:nvPr/>
        </p:nvSpPr>
        <p:spPr>
          <a:xfrm>
            <a:off x="7544661" y="1903963"/>
            <a:ext cx="1389614" cy="4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100" dirty="0">
                <a:cs typeface="Arial" panose="020B0604020202020204" pitchFamily="34" charset="0"/>
              </a:rPr>
              <a:t>Galaxy Collection “Generic” Module</a:t>
            </a:r>
          </a:p>
        </p:txBody>
      </p:sp>
      <p:sp>
        <p:nvSpPr>
          <p:cNvPr id="67" name="Up-Down Arrow 66">
            <a:extLst>
              <a:ext uri="{FF2B5EF4-FFF2-40B4-BE49-F238E27FC236}">
                <a16:creationId xmlns:a16="http://schemas.microsoft.com/office/drawing/2014/main" id="{76B750F0-2D63-114F-AEF9-B62105A2485A}"/>
              </a:ext>
            </a:extLst>
          </p:cNvPr>
          <p:cNvSpPr/>
          <p:nvPr/>
        </p:nvSpPr>
        <p:spPr>
          <a:xfrm>
            <a:off x="5764480" y="574587"/>
            <a:ext cx="484632" cy="736561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5E2720-588C-1D45-9FB1-0A9015302E13}"/>
              </a:ext>
            </a:extLst>
          </p:cNvPr>
          <p:cNvSpPr txBox="1"/>
          <p:nvPr/>
        </p:nvSpPr>
        <p:spPr>
          <a:xfrm>
            <a:off x="6074544" y="816197"/>
            <a:ext cx="2008630" cy="253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100" dirty="0">
                <a:cs typeface="Arial" panose="020B0604020202020204" pitchFamily="34" charset="0"/>
              </a:rPr>
              <a:t>Data Import &amp; Validation</a:t>
            </a:r>
          </a:p>
        </p:txBody>
      </p:sp>
      <p:sp>
        <p:nvSpPr>
          <p:cNvPr id="70" name="Up-Down Arrow 69">
            <a:extLst>
              <a:ext uri="{FF2B5EF4-FFF2-40B4-BE49-F238E27FC236}">
                <a16:creationId xmlns:a16="http://schemas.microsoft.com/office/drawing/2014/main" id="{34AD39E3-F3DC-C540-B96C-50E46B886269}"/>
              </a:ext>
            </a:extLst>
          </p:cNvPr>
          <p:cNvSpPr/>
          <p:nvPr/>
        </p:nvSpPr>
        <p:spPr>
          <a:xfrm rot="16200000">
            <a:off x="9075726" y="995679"/>
            <a:ext cx="379825" cy="1010762"/>
          </a:xfrm>
          <a:prstGeom prst="upDownArrow">
            <a:avLst/>
          </a:prstGeom>
          <a:solidFill>
            <a:schemeClr val="tx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CF59A5-0ED2-EC4B-A964-FB8AEED6DEA8}"/>
              </a:ext>
            </a:extLst>
          </p:cNvPr>
          <p:cNvSpPr txBox="1"/>
          <p:nvPr/>
        </p:nvSpPr>
        <p:spPr>
          <a:xfrm>
            <a:off x="9778833" y="1301874"/>
            <a:ext cx="1389614" cy="4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100" dirty="0">
                <a:cs typeface="Arial" panose="020B0604020202020204" pitchFamily="34" charset="0"/>
              </a:rPr>
              <a:t>Local Workstation</a:t>
            </a:r>
            <a:br>
              <a:rPr lang="en-US" sz="1100" dirty="0">
                <a:cs typeface="Arial" panose="020B0604020202020204" pitchFamily="34" charset="0"/>
              </a:rPr>
            </a:br>
            <a:r>
              <a:rPr lang="en-US" sz="1100" dirty="0">
                <a:cs typeface="Arial" panose="020B0604020202020204" pitchFamily="34" charset="0"/>
              </a:rPr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89475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ortinet Theme">
  <a:themeElements>
    <a:clrScheme name="Fortinet-2021">
      <a:dk1>
        <a:srgbClr val="000000"/>
      </a:dk1>
      <a:lt1>
        <a:srgbClr val="FFFFFF"/>
      </a:lt1>
      <a:dk2>
        <a:srgbClr val="B3B3B3"/>
      </a:dk2>
      <a:lt2>
        <a:srgbClr val="E6E6E6"/>
      </a:lt2>
      <a:accent1>
        <a:srgbClr val="48D597"/>
      </a:accent1>
      <a:accent2>
        <a:srgbClr val="2CCCD3"/>
      </a:accent2>
      <a:accent3>
        <a:srgbClr val="307FE2"/>
      </a:accent3>
      <a:accent4>
        <a:srgbClr val="9063CD"/>
      </a:accent4>
      <a:accent5>
        <a:srgbClr val="A2B2C8"/>
      </a:accent5>
      <a:accent6>
        <a:srgbClr val="DA281C"/>
      </a:accent6>
      <a:hlink>
        <a:srgbClr val="0081E9"/>
      </a:hlink>
      <a:folHlink>
        <a:srgbClr val="307F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spcBef>
            <a:spcPts val="300"/>
          </a:spcBef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 defTabSz="457189">
          <a:lnSpc>
            <a:spcPct val="90000"/>
          </a:lnSpc>
          <a:spcBef>
            <a:spcPts val="300"/>
          </a:spcBef>
          <a:defRPr sz="1400" dirty="0" smtClean="0">
            <a:solidFill>
              <a:srgbClr val="000000"/>
            </a:solidFill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A87B996-0F7D-0B4C-AE60-DDA80FF33A7A}" vid="{0F1DD611-4A27-5E47-9F79-5E28042758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68895</TotalTime>
  <Words>1363</Words>
  <Application>Microsoft Macintosh PowerPoint</Application>
  <PresentationFormat>Widescreen</PresentationFormat>
  <Paragraphs>294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Inter</vt:lpstr>
      <vt:lpstr>Fortinet Theme</vt:lpstr>
      <vt:lpstr>FortiGate Ansible Zero Touch Provisioning (FA-ZTP)</vt:lpstr>
      <vt:lpstr>Introduction</vt:lpstr>
      <vt:lpstr>Introduction</vt:lpstr>
      <vt:lpstr>FortiManager Branch ZTP Object Layers</vt:lpstr>
      <vt:lpstr>Routing Layer</vt:lpstr>
      <vt:lpstr>SDWAN Layer</vt:lpstr>
      <vt:lpstr>PowerPoint Presentation</vt:lpstr>
      <vt:lpstr>Inter-Layer Connections</vt:lpstr>
      <vt:lpstr>Inter-Layer Connections</vt:lpstr>
      <vt:lpstr>Included Example Spreadsheet</vt:lpstr>
      <vt:lpstr>Included Spreadsheet Import</vt:lpstr>
      <vt:lpstr>Custom Database Import</vt:lpstr>
      <vt:lpstr>Organizational Workflow Data Model</vt:lpstr>
      <vt:lpstr>FortiGate YAML File Schema</vt:lpstr>
      <vt:lpstr>Validating Input Data</vt:lpstr>
      <vt:lpstr>Ansible ZTP Role Folder Structure</vt:lpstr>
      <vt:lpstr>FortiGate Config Script Jinja2 Templates</vt:lpstr>
      <vt:lpstr>Spreadsheet to Ansible ZTP Data Conversion</vt:lpstr>
      <vt:lpstr>Deployment Workflow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subject/>
  <dc:creator>Microsoft Office User</dc:creator>
  <cp:keywords/>
  <dc:description/>
  <cp:lastModifiedBy>Luke Weighall</cp:lastModifiedBy>
  <cp:revision>722</cp:revision>
  <cp:lastPrinted>2021-01-11T23:45:02Z</cp:lastPrinted>
  <dcterms:created xsi:type="dcterms:W3CDTF">2019-01-23T23:41:37Z</dcterms:created>
  <dcterms:modified xsi:type="dcterms:W3CDTF">2021-04-16T19:12:59Z</dcterms:modified>
  <cp:category/>
</cp:coreProperties>
</file>