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70" r:id="rId2"/>
    <p:sldId id="271" r:id="rId3"/>
    <p:sldId id="308" r:id="rId4"/>
    <p:sldId id="312" r:id="rId5"/>
    <p:sldId id="313" r:id="rId6"/>
    <p:sldId id="314" r:id="rId7"/>
    <p:sldId id="274" r:id="rId8"/>
    <p:sldId id="275" r:id="rId9"/>
    <p:sldId id="301" r:id="rId10"/>
    <p:sldId id="304" r:id="rId11"/>
    <p:sldId id="306" r:id="rId12"/>
    <p:sldId id="315" r:id="rId13"/>
    <p:sldId id="310" r:id="rId14"/>
    <p:sldId id="311" r:id="rId15"/>
    <p:sldId id="29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8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27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6412" autoAdjust="0"/>
  </p:normalViewPr>
  <p:slideViewPr>
    <p:cSldViewPr snapToGrid="0">
      <p:cViewPr varScale="1">
        <p:scale>
          <a:sx n="71" d="100"/>
          <a:sy n="71" d="100"/>
        </p:scale>
        <p:origin x="306" y="60"/>
      </p:cViewPr>
      <p:guideLst>
        <p:guide orient="horz" pos="2160"/>
        <p:guide pos="5483"/>
        <p:guide orient="horz" pos="346"/>
        <p:guide orient="horz" pos="3974"/>
        <p:guide pos="2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F90A5-83B1-447D-ADBD-120972C6FF5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37CCB-A8F4-4186-89E0-01A215D27F7B}">
      <dgm:prSet phldrT="[Văn bản]"/>
      <dgm:spPr/>
      <dgm:t>
        <a:bodyPr/>
        <a:lstStyle/>
        <a:p>
          <a:r>
            <a:rPr lang="en-US" dirty="0"/>
            <a:t>TKBU</a:t>
          </a:r>
        </a:p>
      </dgm:t>
    </dgm:pt>
    <dgm:pt modelId="{F65339EA-C0FA-48A9-8C2D-872FE5662B9A}" type="parTrans" cxnId="{C1C369A0-6A2D-4B34-AD7E-54EEB78DE1BA}">
      <dgm:prSet/>
      <dgm:spPr/>
      <dgm:t>
        <a:bodyPr/>
        <a:lstStyle/>
        <a:p>
          <a:endParaRPr lang="en-US"/>
        </a:p>
      </dgm:t>
    </dgm:pt>
    <dgm:pt modelId="{6A3AC575-A8FB-4BF6-957E-A8B15C34789C}" type="sibTrans" cxnId="{C1C369A0-6A2D-4B34-AD7E-54EEB78DE1BA}">
      <dgm:prSet/>
      <dgm:spPr/>
      <dgm:t>
        <a:bodyPr/>
        <a:lstStyle/>
        <a:p>
          <a:endParaRPr lang="en-US"/>
        </a:p>
      </dgm:t>
    </dgm:pt>
    <dgm:pt modelId="{63ACED32-87DD-4BC8-964B-1925F5CCD680}">
      <dgm:prSet phldrT="[Văn bản]"/>
      <dgm:spPr/>
      <dgm:t>
        <a:bodyPr/>
        <a:lstStyle/>
        <a:p>
          <a:r>
            <a:rPr lang="en-US" dirty="0" err="1"/>
            <a:t>ascTimetables</a:t>
          </a:r>
          <a:endParaRPr lang="en-US" dirty="0"/>
        </a:p>
      </dgm:t>
    </dgm:pt>
    <dgm:pt modelId="{0A8954CB-CFEC-4B2F-A77A-19DB1E8B794B}" type="parTrans" cxnId="{9FC97249-9D4D-4B60-8B9A-7D7F92A54A36}">
      <dgm:prSet/>
      <dgm:spPr/>
      <dgm:t>
        <a:bodyPr/>
        <a:lstStyle/>
        <a:p>
          <a:endParaRPr lang="en-US"/>
        </a:p>
      </dgm:t>
    </dgm:pt>
    <dgm:pt modelId="{F07EA642-B878-4119-8031-E745649E87D8}" type="sibTrans" cxnId="{9FC97249-9D4D-4B60-8B9A-7D7F92A54A36}">
      <dgm:prSet/>
      <dgm:spPr/>
      <dgm:t>
        <a:bodyPr/>
        <a:lstStyle/>
        <a:p>
          <a:endParaRPr lang="en-US"/>
        </a:p>
      </dgm:t>
    </dgm:pt>
    <dgm:pt modelId="{DEBF2BE4-1773-4845-8EF9-3F84F8AD152C}">
      <dgm:prSet phldrT="[Văn bản]"/>
      <dgm:spPr/>
      <dgm:t>
        <a:bodyPr/>
        <a:lstStyle/>
        <a:p>
          <a:r>
            <a:rPr lang="en-US" dirty="0" err="1"/>
            <a:t>Unitime</a:t>
          </a:r>
          <a:endParaRPr lang="en-US" dirty="0"/>
        </a:p>
      </dgm:t>
    </dgm:pt>
    <dgm:pt modelId="{BF24BDFB-1651-453C-877C-B229ED48C360}" type="parTrans" cxnId="{FDF96AD9-0EB7-49EC-8DDB-79FEAAECA982}">
      <dgm:prSet/>
      <dgm:spPr/>
      <dgm:t>
        <a:bodyPr/>
        <a:lstStyle/>
        <a:p>
          <a:endParaRPr lang="en-US"/>
        </a:p>
      </dgm:t>
    </dgm:pt>
    <dgm:pt modelId="{341AADB8-35C0-4D7A-A707-3D4A9076BE51}" type="sibTrans" cxnId="{FDF96AD9-0EB7-49EC-8DDB-79FEAAECA982}">
      <dgm:prSet/>
      <dgm:spPr/>
      <dgm:t>
        <a:bodyPr/>
        <a:lstStyle/>
        <a:p>
          <a:endParaRPr lang="en-US"/>
        </a:p>
      </dgm:t>
    </dgm:pt>
    <dgm:pt modelId="{425922CA-C51C-41B6-BB41-56B9F4BC7AF0}" type="pres">
      <dgm:prSet presAssocID="{768F90A5-83B1-447D-ADBD-120972C6FF57}" presName="Name0" presStyleCnt="0">
        <dgm:presLayoutVars>
          <dgm:chMax val="7"/>
          <dgm:chPref val="7"/>
          <dgm:dir/>
        </dgm:presLayoutVars>
      </dgm:prSet>
      <dgm:spPr/>
    </dgm:pt>
    <dgm:pt modelId="{D4DE397A-ECF3-4B52-B17B-74811779DA9E}" type="pres">
      <dgm:prSet presAssocID="{768F90A5-83B1-447D-ADBD-120972C6FF57}" presName="Name1" presStyleCnt="0"/>
      <dgm:spPr/>
    </dgm:pt>
    <dgm:pt modelId="{75C81148-870C-477A-9615-5BD071DA979F}" type="pres">
      <dgm:prSet presAssocID="{768F90A5-83B1-447D-ADBD-120972C6FF57}" presName="cycle" presStyleCnt="0"/>
      <dgm:spPr/>
    </dgm:pt>
    <dgm:pt modelId="{428F8D68-316F-46EC-8EE2-1599D8A00716}" type="pres">
      <dgm:prSet presAssocID="{768F90A5-83B1-447D-ADBD-120972C6FF57}" presName="srcNode" presStyleLbl="node1" presStyleIdx="0" presStyleCnt="3"/>
      <dgm:spPr/>
    </dgm:pt>
    <dgm:pt modelId="{8386DA93-AF50-4105-AF2C-BD1219D92161}" type="pres">
      <dgm:prSet presAssocID="{768F90A5-83B1-447D-ADBD-120972C6FF57}" presName="conn" presStyleLbl="parChTrans1D2" presStyleIdx="0" presStyleCnt="1"/>
      <dgm:spPr/>
    </dgm:pt>
    <dgm:pt modelId="{A8323C92-7437-4237-AD03-B013C6AFE5FE}" type="pres">
      <dgm:prSet presAssocID="{768F90A5-83B1-447D-ADBD-120972C6FF57}" presName="extraNode" presStyleLbl="node1" presStyleIdx="0" presStyleCnt="3"/>
      <dgm:spPr/>
    </dgm:pt>
    <dgm:pt modelId="{43202A92-3509-4C4A-87C1-63DFCBFF5EDA}" type="pres">
      <dgm:prSet presAssocID="{768F90A5-83B1-447D-ADBD-120972C6FF57}" presName="dstNode" presStyleLbl="node1" presStyleIdx="0" presStyleCnt="3"/>
      <dgm:spPr/>
    </dgm:pt>
    <dgm:pt modelId="{9C9C9F29-7950-4539-A0A8-223697FC0BAE}" type="pres">
      <dgm:prSet presAssocID="{B7937CCB-A8F4-4186-89E0-01A215D27F7B}" presName="text_1" presStyleLbl="node1" presStyleIdx="0" presStyleCnt="3">
        <dgm:presLayoutVars>
          <dgm:bulletEnabled val="1"/>
        </dgm:presLayoutVars>
      </dgm:prSet>
      <dgm:spPr/>
    </dgm:pt>
    <dgm:pt modelId="{DDF08788-AE8E-4789-93C8-90BE0C2FF95C}" type="pres">
      <dgm:prSet presAssocID="{B7937CCB-A8F4-4186-89E0-01A215D27F7B}" presName="accent_1" presStyleCnt="0"/>
      <dgm:spPr/>
    </dgm:pt>
    <dgm:pt modelId="{0357CCD2-649E-4268-8463-3220DB7AF3CF}" type="pres">
      <dgm:prSet presAssocID="{B7937CCB-A8F4-4186-89E0-01A215D27F7B}" presName="accentRepeatNode" presStyleLbl="solidFgAcc1" presStyleIdx="0" presStyleCnt="3"/>
      <dgm:spPr/>
    </dgm:pt>
    <dgm:pt modelId="{426037BD-73EB-463C-8C7E-8D717344FE40}" type="pres">
      <dgm:prSet presAssocID="{63ACED32-87DD-4BC8-964B-1925F5CCD680}" presName="text_2" presStyleLbl="node1" presStyleIdx="1" presStyleCnt="3">
        <dgm:presLayoutVars>
          <dgm:bulletEnabled val="1"/>
        </dgm:presLayoutVars>
      </dgm:prSet>
      <dgm:spPr/>
    </dgm:pt>
    <dgm:pt modelId="{F1FFCD49-C5D2-4FBB-B9D2-2DD229A92EAC}" type="pres">
      <dgm:prSet presAssocID="{63ACED32-87DD-4BC8-964B-1925F5CCD680}" presName="accent_2" presStyleCnt="0"/>
      <dgm:spPr/>
    </dgm:pt>
    <dgm:pt modelId="{5362BBAB-CB8E-48ED-95AA-8996F7AF393F}" type="pres">
      <dgm:prSet presAssocID="{63ACED32-87DD-4BC8-964B-1925F5CCD680}" presName="accentRepeatNode" presStyleLbl="solidFgAcc1" presStyleIdx="1" presStyleCnt="3"/>
      <dgm:spPr/>
    </dgm:pt>
    <dgm:pt modelId="{5289FC9C-4D57-4A81-BCB1-20AEAEBDA233}" type="pres">
      <dgm:prSet presAssocID="{DEBF2BE4-1773-4845-8EF9-3F84F8AD152C}" presName="text_3" presStyleLbl="node1" presStyleIdx="2" presStyleCnt="3">
        <dgm:presLayoutVars>
          <dgm:bulletEnabled val="1"/>
        </dgm:presLayoutVars>
      </dgm:prSet>
      <dgm:spPr/>
    </dgm:pt>
    <dgm:pt modelId="{817A7FA9-F161-4A24-8D43-5547FB1DB223}" type="pres">
      <dgm:prSet presAssocID="{DEBF2BE4-1773-4845-8EF9-3F84F8AD152C}" presName="accent_3" presStyleCnt="0"/>
      <dgm:spPr/>
    </dgm:pt>
    <dgm:pt modelId="{DCFEEC76-925F-44A3-BD4C-F9C8C3D5A13D}" type="pres">
      <dgm:prSet presAssocID="{DEBF2BE4-1773-4845-8EF9-3F84F8AD152C}" presName="accentRepeatNode" presStyleLbl="solidFgAcc1" presStyleIdx="2" presStyleCnt="3"/>
      <dgm:spPr/>
    </dgm:pt>
  </dgm:ptLst>
  <dgm:cxnLst>
    <dgm:cxn modelId="{C0DD480F-9B6D-40FD-8236-5057E45B985F}" type="presOf" srcId="{B7937CCB-A8F4-4186-89E0-01A215D27F7B}" destId="{9C9C9F29-7950-4539-A0A8-223697FC0BAE}" srcOrd="0" destOrd="0" presId="urn:microsoft.com/office/officeart/2008/layout/VerticalCurvedList"/>
    <dgm:cxn modelId="{9FC97249-9D4D-4B60-8B9A-7D7F92A54A36}" srcId="{768F90A5-83B1-447D-ADBD-120972C6FF57}" destId="{63ACED32-87DD-4BC8-964B-1925F5CCD680}" srcOrd="1" destOrd="0" parTransId="{0A8954CB-CFEC-4B2F-A77A-19DB1E8B794B}" sibTransId="{F07EA642-B878-4119-8031-E745649E87D8}"/>
    <dgm:cxn modelId="{A0B7C96A-0A32-4F2D-863B-9994A7AF3D41}" type="presOf" srcId="{63ACED32-87DD-4BC8-964B-1925F5CCD680}" destId="{426037BD-73EB-463C-8C7E-8D717344FE40}" srcOrd="0" destOrd="0" presId="urn:microsoft.com/office/officeart/2008/layout/VerticalCurvedList"/>
    <dgm:cxn modelId="{96857F74-9B0E-4AD3-9753-9D2F1CE80DD1}" type="presOf" srcId="{6A3AC575-A8FB-4BF6-957E-A8B15C34789C}" destId="{8386DA93-AF50-4105-AF2C-BD1219D92161}" srcOrd="0" destOrd="0" presId="urn:microsoft.com/office/officeart/2008/layout/VerticalCurvedList"/>
    <dgm:cxn modelId="{C1C369A0-6A2D-4B34-AD7E-54EEB78DE1BA}" srcId="{768F90A5-83B1-447D-ADBD-120972C6FF57}" destId="{B7937CCB-A8F4-4186-89E0-01A215D27F7B}" srcOrd="0" destOrd="0" parTransId="{F65339EA-C0FA-48A9-8C2D-872FE5662B9A}" sibTransId="{6A3AC575-A8FB-4BF6-957E-A8B15C34789C}"/>
    <dgm:cxn modelId="{FDF96AD9-0EB7-49EC-8DDB-79FEAAECA982}" srcId="{768F90A5-83B1-447D-ADBD-120972C6FF57}" destId="{DEBF2BE4-1773-4845-8EF9-3F84F8AD152C}" srcOrd="2" destOrd="0" parTransId="{BF24BDFB-1651-453C-877C-B229ED48C360}" sibTransId="{341AADB8-35C0-4D7A-A707-3D4A9076BE51}"/>
    <dgm:cxn modelId="{6F37EAE2-91B1-4226-B09F-1758ED38D9A1}" type="presOf" srcId="{DEBF2BE4-1773-4845-8EF9-3F84F8AD152C}" destId="{5289FC9C-4D57-4A81-BCB1-20AEAEBDA233}" srcOrd="0" destOrd="0" presId="urn:microsoft.com/office/officeart/2008/layout/VerticalCurvedList"/>
    <dgm:cxn modelId="{CAD1BDF7-BED4-4A67-8F19-17DBC5D72B77}" type="presOf" srcId="{768F90A5-83B1-447D-ADBD-120972C6FF57}" destId="{425922CA-C51C-41B6-BB41-56B9F4BC7AF0}" srcOrd="0" destOrd="0" presId="urn:microsoft.com/office/officeart/2008/layout/VerticalCurvedList"/>
    <dgm:cxn modelId="{C60F5212-9755-41FC-AF26-C2EC62A18D7B}" type="presParOf" srcId="{425922CA-C51C-41B6-BB41-56B9F4BC7AF0}" destId="{D4DE397A-ECF3-4B52-B17B-74811779DA9E}" srcOrd="0" destOrd="0" presId="urn:microsoft.com/office/officeart/2008/layout/VerticalCurvedList"/>
    <dgm:cxn modelId="{B07336C7-B4F2-4965-93EB-5978D7B00C41}" type="presParOf" srcId="{D4DE397A-ECF3-4B52-B17B-74811779DA9E}" destId="{75C81148-870C-477A-9615-5BD071DA979F}" srcOrd="0" destOrd="0" presId="urn:microsoft.com/office/officeart/2008/layout/VerticalCurvedList"/>
    <dgm:cxn modelId="{35D3FE8C-8063-4E0A-AA0E-F0EE15A05F8E}" type="presParOf" srcId="{75C81148-870C-477A-9615-5BD071DA979F}" destId="{428F8D68-316F-46EC-8EE2-1599D8A00716}" srcOrd="0" destOrd="0" presId="urn:microsoft.com/office/officeart/2008/layout/VerticalCurvedList"/>
    <dgm:cxn modelId="{041FBAF2-31F2-44F2-B689-D0A2772E08EB}" type="presParOf" srcId="{75C81148-870C-477A-9615-5BD071DA979F}" destId="{8386DA93-AF50-4105-AF2C-BD1219D92161}" srcOrd="1" destOrd="0" presId="urn:microsoft.com/office/officeart/2008/layout/VerticalCurvedList"/>
    <dgm:cxn modelId="{7275CDAB-1A72-4441-ABDC-19271370F493}" type="presParOf" srcId="{75C81148-870C-477A-9615-5BD071DA979F}" destId="{A8323C92-7437-4237-AD03-B013C6AFE5FE}" srcOrd="2" destOrd="0" presId="urn:microsoft.com/office/officeart/2008/layout/VerticalCurvedList"/>
    <dgm:cxn modelId="{4CC9F735-EED7-4937-90E0-61195D0AD4D9}" type="presParOf" srcId="{75C81148-870C-477A-9615-5BD071DA979F}" destId="{43202A92-3509-4C4A-87C1-63DFCBFF5EDA}" srcOrd="3" destOrd="0" presId="urn:microsoft.com/office/officeart/2008/layout/VerticalCurvedList"/>
    <dgm:cxn modelId="{05291B6D-8BA3-44F1-A8EF-4928FD209796}" type="presParOf" srcId="{D4DE397A-ECF3-4B52-B17B-74811779DA9E}" destId="{9C9C9F29-7950-4539-A0A8-223697FC0BAE}" srcOrd="1" destOrd="0" presId="urn:microsoft.com/office/officeart/2008/layout/VerticalCurvedList"/>
    <dgm:cxn modelId="{DA36A8F8-04E7-4D52-A52F-94F000C6CB53}" type="presParOf" srcId="{D4DE397A-ECF3-4B52-B17B-74811779DA9E}" destId="{DDF08788-AE8E-4789-93C8-90BE0C2FF95C}" srcOrd="2" destOrd="0" presId="urn:microsoft.com/office/officeart/2008/layout/VerticalCurvedList"/>
    <dgm:cxn modelId="{19BCB304-59BD-4006-836E-23C647B04BE9}" type="presParOf" srcId="{DDF08788-AE8E-4789-93C8-90BE0C2FF95C}" destId="{0357CCD2-649E-4268-8463-3220DB7AF3CF}" srcOrd="0" destOrd="0" presId="urn:microsoft.com/office/officeart/2008/layout/VerticalCurvedList"/>
    <dgm:cxn modelId="{BE2B4138-FBC6-4650-90E5-4E1C0BF81BB9}" type="presParOf" srcId="{D4DE397A-ECF3-4B52-B17B-74811779DA9E}" destId="{426037BD-73EB-463C-8C7E-8D717344FE40}" srcOrd="3" destOrd="0" presId="urn:microsoft.com/office/officeart/2008/layout/VerticalCurvedList"/>
    <dgm:cxn modelId="{AD6D66D2-E657-4FEB-A1F2-E49A22921090}" type="presParOf" srcId="{D4DE397A-ECF3-4B52-B17B-74811779DA9E}" destId="{F1FFCD49-C5D2-4FBB-B9D2-2DD229A92EAC}" srcOrd="4" destOrd="0" presId="urn:microsoft.com/office/officeart/2008/layout/VerticalCurvedList"/>
    <dgm:cxn modelId="{D9456635-6004-402A-8D69-F027F3E353D9}" type="presParOf" srcId="{F1FFCD49-C5D2-4FBB-B9D2-2DD229A92EAC}" destId="{5362BBAB-CB8E-48ED-95AA-8996F7AF393F}" srcOrd="0" destOrd="0" presId="urn:microsoft.com/office/officeart/2008/layout/VerticalCurvedList"/>
    <dgm:cxn modelId="{29B5D7B4-3785-4B52-AE13-61353B96EBDC}" type="presParOf" srcId="{D4DE397A-ECF3-4B52-B17B-74811779DA9E}" destId="{5289FC9C-4D57-4A81-BCB1-20AEAEBDA233}" srcOrd="5" destOrd="0" presId="urn:microsoft.com/office/officeart/2008/layout/VerticalCurvedList"/>
    <dgm:cxn modelId="{49226E19-0706-4DF5-938B-E1D6E47625E7}" type="presParOf" srcId="{D4DE397A-ECF3-4B52-B17B-74811779DA9E}" destId="{817A7FA9-F161-4A24-8D43-5547FB1DB223}" srcOrd="6" destOrd="0" presId="urn:microsoft.com/office/officeart/2008/layout/VerticalCurvedList"/>
    <dgm:cxn modelId="{D1AEEB62-2FFB-40AA-A5CC-72681E5EE508}" type="presParOf" srcId="{817A7FA9-F161-4A24-8D43-5547FB1DB223}" destId="{DCFEEC76-925F-44A3-BD4C-F9C8C3D5A1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6DA93-AF50-4105-AF2C-BD1219D92161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C9F29-7950-4539-A0A8-223697FC0BAE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TKBU</a:t>
          </a:r>
        </a:p>
      </dsp:txBody>
      <dsp:txXfrm>
        <a:off x="564979" y="406400"/>
        <a:ext cx="5475833" cy="812800"/>
      </dsp:txXfrm>
    </dsp:sp>
    <dsp:sp modelId="{0357CCD2-649E-4268-8463-3220DB7AF3CF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037BD-73EB-463C-8C7E-8D717344FE40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ascTimetables</a:t>
          </a:r>
          <a:endParaRPr lang="en-US" sz="4000" kern="1200" dirty="0"/>
        </a:p>
      </dsp:txBody>
      <dsp:txXfrm>
        <a:off x="860432" y="1625599"/>
        <a:ext cx="5180380" cy="812800"/>
      </dsp:txXfrm>
    </dsp:sp>
    <dsp:sp modelId="{5362BBAB-CB8E-48ED-95AA-8996F7AF393F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9FC9C-4D57-4A81-BCB1-20AEAEBDA233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Unitime</a:t>
          </a:r>
          <a:endParaRPr lang="en-US" sz="4000" kern="1200" dirty="0"/>
        </a:p>
      </dsp:txBody>
      <dsp:txXfrm>
        <a:off x="564979" y="2844800"/>
        <a:ext cx="5475833" cy="812800"/>
      </dsp:txXfrm>
    </dsp:sp>
    <dsp:sp modelId="{DCFEEC76-925F-44A3-BD4C-F9C8C3D5A13D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80689-DD23-4926-A93C-03EC6FA6A2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0AD-E956-4B4C-A583-20A57F82C1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356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45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417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79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E114C7-6F3B-4853-893E-E0E0DE74D3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082800"/>
            <a:ext cx="7886700" cy="15367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5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56605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0D71468-42EB-4F01-92EB-ECC6B923A3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8722" y="246743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94291A-A479-43E1-A71C-86EA253735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61198" y="1553033"/>
            <a:ext cx="5642272" cy="2931442"/>
          </a:xfrm>
          <a:custGeom>
            <a:avLst/>
            <a:gdLst>
              <a:gd name="connsiteX0" fmla="*/ 522514 w 7523029"/>
              <a:gd name="connsiteY0" fmla="*/ 0 h 3283269"/>
              <a:gd name="connsiteX1" fmla="*/ 7523029 w 7523029"/>
              <a:gd name="connsiteY1" fmla="*/ 0 h 3283269"/>
              <a:gd name="connsiteX2" fmla="*/ 7523029 w 7523029"/>
              <a:gd name="connsiteY2" fmla="*/ 3283269 h 3283269"/>
              <a:gd name="connsiteX3" fmla="*/ 522514 w 7523029"/>
              <a:gd name="connsiteY3" fmla="*/ 3283269 h 3283269"/>
              <a:gd name="connsiteX4" fmla="*/ 522514 w 7523029"/>
              <a:gd name="connsiteY4" fmla="*/ 1944692 h 3283269"/>
              <a:gd name="connsiteX5" fmla="*/ 0 w 7523029"/>
              <a:gd name="connsiteY5" fmla="*/ 1641634 h 3283269"/>
              <a:gd name="connsiteX6" fmla="*/ 522514 w 7523029"/>
              <a:gd name="connsiteY6" fmla="*/ 1338576 h 328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3029" h="3283269">
                <a:moveTo>
                  <a:pt x="522514" y="0"/>
                </a:moveTo>
                <a:lnTo>
                  <a:pt x="7523029" y="0"/>
                </a:lnTo>
                <a:lnTo>
                  <a:pt x="7523029" y="3283269"/>
                </a:lnTo>
                <a:lnTo>
                  <a:pt x="522514" y="3283269"/>
                </a:lnTo>
                <a:lnTo>
                  <a:pt x="522514" y="1944692"/>
                </a:lnTo>
                <a:lnTo>
                  <a:pt x="0" y="1641634"/>
                </a:lnTo>
                <a:lnTo>
                  <a:pt x="522514" y="133857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4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7003AA-8919-4DC6-9A0D-73FEA4B4F7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805" y="1268626"/>
            <a:ext cx="3624121" cy="283033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2F5930E-5D3F-42BA-8811-4B2FE6731D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7586" y="1268626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29309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1">
            <a:extLst>
              <a:ext uri="{FF2B5EF4-FFF2-40B4-BE49-F238E27FC236}">
                <a16:creationId xmlns:a16="http://schemas.microsoft.com/office/drawing/2014/main" id="{8E96264E-6016-42E8-89BA-56A3F59D80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22458" y="1786508"/>
            <a:ext cx="5099086" cy="2922898"/>
          </a:xfrm>
          <a:custGeom>
            <a:avLst/>
            <a:gdLst>
              <a:gd name="connsiteX0" fmla="*/ 5167718 w 6798781"/>
              <a:gd name="connsiteY0" fmla="*/ 1039506 h 2922898"/>
              <a:gd name="connsiteX1" fmla="*/ 6791331 w 6798781"/>
              <a:gd name="connsiteY1" fmla="*/ 1981202 h 2922898"/>
              <a:gd name="connsiteX2" fmla="*/ 5167719 w 6798781"/>
              <a:gd name="connsiteY2" fmla="*/ 2922897 h 2922898"/>
              <a:gd name="connsiteX3" fmla="*/ 5069438 w 6798781"/>
              <a:gd name="connsiteY3" fmla="*/ 1039506 h 2922898"/>
              <a:gd name="connsiteX4" fmla="*/ 5069439 w 6798781"/>
              <a:gd name="connsiteY4" fmla="*/ 2922897 h 2922898"/>
              <a:gd name="connsiteX5" fmla="*/ 3445826 w 6798781"/>
              <a:gd name="connsiteY5" fmla="*/ 1981201 h 2922898"/>
              <a:gd name="connsiteX6" fmla="*/ 1729343 w 6798781"/>
              <a:gd name="connsiteY6" fmla="*/ 1039506 h 2922898"/>
              <a:gd name="connsiteX7" fmla="*/ 3352956 w 6798781"/>
              <a:gd name="connsiteY7" fmla="*/ 1981202 h 2922898"/>
              <a:gd name="connsiteX8" fmla="*/ 1729343 w 6798781"/>
              <a:gd name="connsiteY8" fmla="*/ 2922898 h 2922898"/>
              <a:gd name="connsiteX9" fmla="*/ 1631063 w 6798781"/>
              <a:gd name="connsiteY9" fmla="*/ 1039506 h 2922898"/>
              <a:gd name="connsiteX10" fmla="*/ 1631063 w 6798781"/>
              <a:gd name="connsiteY10" fmla="*/ 2922898 h 2922898"/>
              <a:gd name="connsiteX11" fmla="*/ 7451 w 6798781"/>
              <a:gd name="connsiteY11" fmla="*/ 1981201 h 2922898"/>
              <a:gd name="connsiteX12" fmla="*/ 3438374 w 6798781"/>
              <a:gd name="connsiteY12" fmla="*/ 1 h 2922898"/>
              <a:gd name="connsiteX13" fmla="*/ 5069439 w 6798781"/>
              <a:gd name="connsiteY13" fmla="*/ 941697 h 2922898"/>
              <a:gd name="connsiteX14" fmla="*/ 3442100 w 6798781"/>
              <a:gd name="connsiteY14" fmla="*/ 1876938 h 2922898"/>
              <a:gd name="connsiteX15" fmla="*/ 0 w 6798781"/>
              <a:gd name="connsiteY15" fmla="*/ 1 h 2922898"/>
              <a:gd name="connsiteX16" fmla="*/ 1631064 w 6798781"/>
              <a:gd name="connsiteY16" fmla="*/ 941697 h 2922898"/>
              <a:gd name="connsiteX17" fmla="*/ 3725 w 6798781"/>
              <a:gd name="connsiteY17" fmla="*/ 1876939 h 2922898"/>
              <a:gd name="connsiteX18" fmla="*/ 3360406 w 6798781"/>
              <a:gd name="connsiteY18" fmla="*/ 0 h 2922898"/>
              <a:gd name="connsiteX19" fmla="*/ 3356681 w 6798781"/>
              <a:gd name="connsiteY19" fmla="*/ 1876939 h 2922898"/>
              <a:gd name="connsiteX20" fmla="*/ 1729342 w 6798781"/>
              <a:gd name="connsiteY20" fmla="*/ 941696 h 2922898"/>
              <a:gd name="connsiteX21" fmla="*/ 6798781 w 6798781"/>
              <a:gd name="connsiteY21" fmla="*/ 0 h 2922898"/>
              <a:gd name="connsiteX22" fmla="*/ 6795055 w 6798781"/>
              <a:gd name="connsiteY22" fmla="*/ 1876938 h 2922898"/>
              <a:gd name="connsiteX23" fmla="*/ 5167717 w 6798781"/>
              <a:gd name="connsiteY23" fmla="*/ 941696 h 292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98781" h="2922898">
                <a:moveTo>
                  <a:pt x="5167718" y="1039506"/>
                </a:moveTo>
                <a:lnTo>
                  <a:pt x="6791331" y="1981202"/>
                </a:lnTo>
                <a:lnTo>
                  <a:pt x="5167719" y="2922897"/>
                </a:lnTo>
                <a:close/>
                <a:moveTo>
                  <a:pt x="5069438" y="1039506"/>
                </a:moveTo>
                <a:lnTo>
                  <a:pt x="5069439" y="2922897"/>
                </a:lnTo>
                <a:lnTo>
                  <a:pt x="3445826" y="1981201"/>
                </a:lnTo>
                <a:close/>
                <a:moveTo>
                  <a:pt x="1729343" y="1039506"/>
                </a:moveTo>
                <a:lnTo>
                  <a:pt x="3352956" y="1981202"/>
                </a:lnTo>
                <a:lnTo>
                  <a:pt x="1729343" y="2922898"/>
                </a:lnTo>
                <a:close/>
                <a:moveTo>
                  <a:pt x="1631063" y="1039506"/>
                </a:moveTo>
                <a:lnTo>
                  <a:pt x="1631063" y="2922898"/>
                </a:lnTo>
                <a:lnTo>
                  <a:pt x="7451" y="1981201"/>
                </a:lnTo>
                <a:close/>
                <a:moveTo>
                  <a:pt x="3438374" y="1"/>
                </a:moveTo>
                <a:lnTo>
                  <a:pt x="5069439" y="941697"/>
                </a:lnTo>
                <a:lnTo>
                  <a:pt x="3442100" y="1876938"/>
                </a:lnTo>
                <a:close/>
                <a:moveTo>
                  <a:pt x="0" y="1"/>
                </a:moveTo>
                <a:lnTo>
                  <a:pt x="1631064" y="941697"/>
                </a:lnTo>
                <a:lnTo>
                  <a:pt x="3725" y="1876939"/>
                </a:lnTo>
                <a:close/>
                <a:moveTo>
                  <a:pt x="3360406" y="0"/>
                </a:moveTo>
                <a:lnTo>
                  <a:pt x="3356681" y="1876939"/>
                </a:lnTo>
                <a:lnTo>
                  <a:pt x="1729342" y="941696"/>
                </a:lnTo>
                <a:close/>
                <a:moveTo>
                  <a:pt x="6798781" y="0"/>
                </a:moveTo>
                <a:lnTo>
                  <a:pt x="6795055" y="1876938"/>
                </a:lnTo>
                <a:lnTo>
                  <a:pt x="5167717" y="94169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00"/>
            </a:lvl1pPr>
          </a:lstStyle>
          <a:p>
            <a:endParaRPr lang="id-ID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6E5C96F-76FB-4936-8F8A-493B765DA8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8722" y="246743"/>
            <a:ext cx="4566557" cy="11956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61889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732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36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0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0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744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9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3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27/12/2021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51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5" r:id="rId14"/>
    <p:sldLayoutId id="2147483706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0D5857A8-CDF8-4D6B-A3CF-5DC8E621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28" y="193393"/>
            <a:ext cx="2472635" cy="25218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2F1EDCE-DC61-4CFB-B63F-11FF7EA79B28}"/>
              </a:ext>
            </a:extLst>
          </p:cNvPr>
          <p:cNvSpPr/>
          <p:nvPr/>
        </p:nvSpPr>
        <p:spPr>
          <a:xfrm rot="7200000">
            <a:off x="2108683" y="1834638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4F6498-5485-44E4-A9EF-A08DD811D2BB}"/>
              </a:ext>
            </a:extLst>
          </p:cNvPr>
          <p:cNvSpPr/>
          <p:nvPr/>
        </p:nvSpPr>
        <p:spPr>
          <a:xfrm rot="7200000">
            <a:off x="2993143" y="5550767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4511A63-8AB0-4586-9899-CB199E7CD1E2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4E033B-DCA9-4623-A18D-14F1255D24C3}"/>
              </a:ext>
            </a:extLst>
          </p:cNvPr>
          <p:cNvSpPr/>
          <p:nvPr/>
        </p:nvSpPr>
        <p:spPr>
          <a:xfrm rot="7200000">
            <a:off x="8716451" y="4562816"/>
            <a:ext cx="143559" cy="143559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6650DF3-B3E2-4873-A671-2D556CF868D4}"/>
              </a:ext>
            </a:extLst>
          </p:cNvPr>
          <p:cNvSpPr/>
          <p:nvPr/>
        </p:nvSpPr>
        <p:spPr>
          <a:xfrm>
            <a:off x="499696" y="2715283"/>
            <a:ext cx="8288534" cy="16951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b="1" dirty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 DỰNG CÔNG CỤ HỖ TRỢ XẾP THỜI KHÓA BIỂU CHO TRƯỜNG ĐẠI HỌC BÁCH KHOA DỰA TRÊN NỀN TẢNG CÔNG CỤ UNITIME</a:t>
            </a:r>
            <a:endParaRPr lang="en-US" sz="2400" b="1" dirty="0">
              <a:solidFill>
                <a:srgbClr val="C0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703E5A6-BDF6-4C68-B965-ABB61A243F36}"/>
              </a:ext>
            </a:extLst>
          </p:cNvPr>
          <p:cNvSpPr txBox="1">
            <a:spLocks/>
          </p:cNvSpPr>
          <p:nvPr/>
        </p:nvSpPr>
        <p:spPr>
          <a:xfrm>
            <a:off x="4464007" y="4545472"/>
            <a:ext cx="4226170" cy="1989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HỘI ĐỒNG: CÔNG NGHỆ PHẦN MỀM 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GVHD: 	PGS.TS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Bùi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---o0o---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1: Lý Gia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Huệ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1833041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2: Lý Phúc Lợi	           1833577</a:t>
            </a:r>
          </a:p>
          <a:p>
            <a:pPr marL="0" indent="0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SVTH 3: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Long 1833060</a:t>
            </a:r>
          </a:p>
        </p:txBody>
      </p:sp>
      <p:sp>
        <p:nvSpPr>
          <p:cNvPr id="23" name="Rectangle 66">
            <a:extLst>
              <a:ext uri="{FF2B5EF4-FFF2-40B4-BE49-F238E27FC236}">
                <a16:creationId xmlns:a16="http://schemas.microsoft.com/office/drawing/2014/main" id="{EE3D9D69-78C8-44F1-83BD-3B59BE0C1ED1}"/>
              </a:ext>
            </a:extLst>
          </p:cNvPr>
          <p:cNvSpPr/>
          <p:nvPr/>
        </p:nvSpPr>
        <p:spPr>
          <a:xfrm rot="7200000">
            <a:off x="7403453" y="2121010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66">
            <a:extLst>
              <a:ext uri="{FF2B5EF4-FFF2-40B4-BE49-F238E27FC236}">
                <a16:creationId xmlns:a16="http://schemas.microsoft.com/office/drawing/2014/main" id="{03CB1C45-892B-4361-B248-E2D11946AD90}"/>
              </a:ext>
            </a:extLst>
          </p:cNvPr>
          <p:cNvSpPr/>
          <p:nvPr/>
        </p:nvSpPr>
        <p:spPr>
          <a:xfrm rot="7200000">
            <a:off x="1551617" y="4767513"/>
            <a:ext cx="190500" cy="19050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ectangle 67">
            <a:extLst>
              <a:ext uri="{FF2B5EF4-FFF2-40B4-BE49-F238E27FC236}">
                <a16:creationId xmlns:a16="http://schemas.microsoft.com/office/drawing/2014/main" id="{1A6A0EDC-2A14-4734-91AE-1BB965D8AAF8}"/>
              </a:ext>
            </a:extLst>
          </p:cNvPr>
          <p:cNvSpPr/>
          <p:nvPr/>
        </p:nvSpPr>
        <p:spPr>
          <a:xfrm rot="7200000">
            <a:off x="7836653" y="843504"/>
            <a:ext cx="434601" cy="434601"/>
          </a:xfrm>
          <a:prstGeom prst="rect">
            <a:avLst/>
          </a:prstGeom>
          <a:noFill/>
          <a:ln w="190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705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6" grpId="0"/>
      <p:bldP spid="22" grpId="0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Unitime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603913" y="4887073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thiết</a:t>
            </a:r>
            <a:r>
              <a:rPr lang="vi-VN" sz="1200" dirty="0"/>
              <a:t> </a:t>
            </a:r>
            <a:r>
              <a:rPr lang="vi-VN" sz="1200" dirty="0" err="1"/>
              <a:t>kế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khả</a:t>
            </a:r>
            <a:r>
              <a:rPr lang="vi-VN" sz="1200" dirty="0"/>
              <a:t> năng phân </a:t>
            </a:r>
            <a:r>
              <a:rPr lang="vi-VN" sz="1200" dirty="0" err="1"/>
              <a:t>tán</a:t>
            </a:r>
            <a:r>
              <a:rPr lang="vi-VN" sz="1200" dirty="0"/>
              <a:t> cho </a:t>
            </a:r>
            <a:r>
              <a:rPr lang="vi-VN" sz="1200" dirty="0" err="1"/>
              <a:t>phép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</a:t>
            </a:r>
            <a:r>
              <a:rPr lang="vi-VN" sz="1200" dirty="0" err="1"/>
              <a:t>người</a:t>
            </a:r>
            <a:r>
              <a:rPr lang="vi-VN" sz="1200" dirty="0"/>
              <a:t> tham gia </a:t>
            </a:r>
            <a:r>
              <a:rPr lang="vi-VN" sz="1200" dirty="0" err="1"/>
              <a:t>quản</a:t>
            </a:r>
            <a:r>
              <a:rPr lang="vi-VN" sz="1200" dirty="0"/>
              <a:t> </a:t>
            </a:r>
            <a:r>
              <a:rPr lang="vi-VN" sz="1200" dirty="0" err="1"/>
              <a:t>lý</a:t>
            </a:r>
            <a:r>
              <a:rPr lang="vi-VN" sz="1200" dirty="0"/>
              <a:t> </a:t>
            </a:r>
            <a:r>
              <a:rPr lang="vi-VN" sz="1200" dirty="0" err="1"/>
              <a:t>đồng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en-US" sz="1200" dirty="0"/>
              <a:t>.</a:t>
            </a:r>
            <a:endParaRPr lang="vi-VN" sz="1200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6177" y="503070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68" y="4304213"/>
            <a:ext cx="428565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lịch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</a:t>
            </a:r>
            <a:r>
              <a:rPr lang="vi-VN" sz="1200" dirty="0" err="1"/>
              <a:t>toàn</a:t>
            </a:r>
            <a:r>
              <a:rPr lang="vi-VN" sz="1200" dirty="0"/>
              <a:t> </a:t>
            </a:r>
            <a:r>
              <a:rPr lang="vi-VN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nguồn</a:t>
            </a:r>
            <a:r>
              <a:rPr lang="en-US" sz="1200" dirty="0"/>
              <a:t> </a:t>
            </a:r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tài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</a:t>
            </a:r>
            <a:r>
              <a:rPr lang="vi-VN" sz="1200" dirty="0" err="1"/>
              <a:t>tổ</a:t>
            </a:r>
            <a:r>
              <a:rPr lang="vi-VN" sz="1200" dirty="0"/>
              <a:t> </a:t>
            </a:r>
            <a:r>
              <a:rPr lang="vi-VN" sz="1200" dirty="0" err="1"/>
              <a:t>chức</a:t>
            </a:r>
            <a:r>
              <a:rPr lang="vi-VN" sz="1200" dirty="0"/>
              <a:t> </a:t>
            </a:r>
            <a:r>
              <a:rPr lang="vi-VN" sz="1200" dirty="0" err="1"/>
              <a:t>Apereo</a:t>
            </a:r>
            <a:r>
              <a:rPr lang="vi-VN" sz="1200" dirty="0"/>
              <a:t> </a:t>
            </a:r>
            <a:r>
              <a:rPr lang="vi-VN" sz="1200" dirty="0" err="1"/>
              <a:t>Foundation</a:t>
            </a:r>
            <a:r>
              <a:rPr lang="en-US" sz="1200" dirty="0"/>
              <a:t>.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10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316176" y="4447840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195465" y="4304213"/>
            <a:ext cx="3195975" cy="19948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Hệ</a:t>
            </a:r>
            <a:r>
              <a:rPr lang="vi-VN" sz="1200" dirty="0"/>
              <a:t> </a:t>
            </a:r>
            <a:r>
              <a:rPr lang="vi-VN" sz="1200" dirty="0" err="1"/>
              <a:t>thống</a:t>
            </a:r>
            <a:r>
              <a:rPr lang="vi-VN" sz="1200" dirty="0"/>
              <a:t> bao </a:t>
            </a:r>
            <a:r>
              <a:rPr lang="vi-VN" sz="1200" dirty="0" err="1"/>
              <a:t>gồm</a:t>
            </a:r>
            <a:r>
              <a:rPr lang="vi-VN" sz="1200" dirty="0"/>
              <a:t> hai </a:t>
            </a:r>
            <a:r>
              <a:rPr lang="vi-VN" sz="1200" dirty="0" err="1"/>
              <a:t>module</a:t>
            </a:r>
            <a:r>
              <a:rPr lang="vi-VN" sz="1200" dirty="0"/>
              <a:t> </a:t>
            </a:r>
            <a:r>
              <a:rPr lang="vi-VN" sz="1200" dirty="0" err="1"/>
              <a:t>chính</a:t>
            </a:r>
            <a:r>
              <a:rPr lang="vi-VN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Thư </a:t>
            </a:r>
            <a:r>
              <a:rPr lang="vi-VN" sz="1200" dirty="0" err="1"/>
              <a:t>viện</a:t>
            </a:r>
            <a:r>
              <a:rPr lang="vi-VN" sz="1200" dirty="0"/>
              <a:t> </a:t>
            </a:r>
            <a:r>
              <a:rPr lang="vi-VN" sz="1200" dirty="0" err="1"/>
              <a:t>giải</a:t>
            </a:r>
            <a:r>
              <a:rPr lang="vi-VN" sz="1200" dirty="0"/>
              <a:t> </a:t>
            </a:r>
            <a:r>
              <a:rPr lang="vi-VN" sz="1200" dirty="0" err="1"/>
              <a:t>quyết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 (</a:t>
            </a:r>
            <a:r>
              <a:rPr lang="vi-VN" sz="1200" dirty="0" err="1"/>
              <a:t>Constraint</a:t>
            </a:r>
            <a:r>
              <a:rPr lang="vi-VN" sz="1200" dirty="0"/>
              <a:t> </a:t>
            </a:r>
            <a:r>
              <a:rPr lang="vi-VN" sz="1200" dirty="0" err="1"/>
              <a:t>Sovler</a:t>
            </a:r>
            <a:r>
              <a:rPr lang="vi-VN" sz="1200" dirty="0"/>
              <a:t>) </a:t>
            </a:r>
            <a:r>
              <a:rPr lang="vi-VN" sz="1200" dirty="0" err="1"/>
              <a:t>giúp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ràng</a:t>
            </a:r>
            <a:r>
              <a:rPr lang="vi-VN" sz="1200" dirty="0"/>
              <a:t> </a:t>
            </a:r>
            <a:r>
              <a:rPr lang="vi-VN" sz="1200" dirty="0" err="1"/>
              <a:t>buộc</a:t>
            </a:r>
            <a:r>
              <a:rPr lang="vi-VN" sz="1200" dirty="0"/>
              <a:t>,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viết</a:t>
            </a:r>
            <a:r>
              <a:rPr lang="vi-VN" sz="1200" dirty="0"/>
              <a:t> </a:t>
            </a:r>
            <a:r>
              <a:rPr lang="vi-VN" sz="1200" dirty="0" err="1"/>
              <a:t>bằng</a:t>
            </a:r>
            <a:r>
              <a:rPr lang="vi-VN" sz="1200" dirty="0"/>
              <a:t> ngôn </a:t>
            </a:r>
            <a:r>
              <a:rPr lang="vi-VN" sz="1200" dirty="0" err="1"/>
              <a:t>ngữ</a:t>
            </a:r>
            <a:r>
              <a:rPr lang="vi-VN" sz="1200" dirty="0"/>
              <a:t> </a:t>
            </a:r>
            <a:r>
              <a:rPr lang="vi-VN" sz="1200" dirty="0" err="1"/>
              <a:t>Java</a:t>
            </a:r>
            <a:r>
              <a:rPr lang="vi-VN" sz="1200" dirty="0"/>
              <a:t>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giao </a:t>
            </a:r>
            <a:r>
              <a:rPr lang="vi-VN" sz="1200" dirty="0" err="1"/>
              <a:t>diện</a:t>
            </a:r>
            <a:r>
              <a:rPr lang="vi-VN" sz="1200" dirty="0"/>
              <a:t> </a:t>
            </a:r>
            <a:r>
              <a:rPr lang="vi-VN" sz="1200" dirty="0" err="1"/>
              <a:t>trực</a:t>
            </a:r>
            <a:r>
              <a:rPr lang="vi-VN" sz="1200" dirty="0"/>
              <a:t> quan,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dựa</a:t>
            </a:r>
            <a:r>
              <a:rPr lang="vi-VN" sz="1200" dirty="0"/>
              <a:t> trên </a:t>
            </a:r>
            <a:r>
              <a:rPr lang="vi-VN" sz="1200" dirty="0" err="1"/>
              <a:t>nền</a:t>
            </a:r>
            <a:r>
              <a:rPr lang="vi-VN" sz="1200" dirty="0"/>
              <a:t> </a:t>
            </a:r>
            <a:r>
              <a:rPr lang="vi-VN" sz="1200" dirty="0" err="1"/>
              <a:t>tảng</a:t>
            </a:r>
            <a:r>
              <a:rPr lang="vi-VN" sz="1200" dirty="0"/>
              <a:t> </a:t>
            </a:r>
            <a:r>
              <a:rPr lang="vi-VN" sz="1200" dirty="0" err="1"/>
              <a:t>Website</a:t>
            </a:r>
            <a:endParaRPr lang="vi-VN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4982962" y="44339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19" name="Picture 16" descr="Graphical user interface, application, table, Word, Excel&#10;&#10;Description automatically generated">
            <a:extLst>
              <a:ext uri="{FF2B5EF4-FFF2-40B4-BE49-F238E27FC236}">
                <a16:creationId xmlns:a16="http://schemas.microsoft.com/office/drawing/2014/main" id="{C9FD2DD7-5BF7-41FD-AFDE-9F5768F3F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34" y="1304754"/>
            <a:ext cx="6465262" cy="2979420"/>
          </a:xfrm>
          <a:prstGeom prst="rect">
            <a:avLst/>
          </a:prstGeom>
        </p:spPr>
      </p:pic>
      <p:sp>
        <p:nvSpPr>
          <p:cNvPr id="20" name="Isosceles Triangle 32">
            <a:extLst>
              <a:ext uri="{FF2B5EF4-FFF2-40B4-BE49-F238E27FC236}">
                <a16:creationId xmlns:a16="http://schemas.microsoft.com/office/drawing/2014/main" id="{E7A7B047-808D-46E9-A7ED-6CCC1DD7A2C1}"/>
              </a:ext>
            </a:extLst>
          </p:cNvPr>
          <p:cNvSpPr/>
          <p:nvPr/>
        </p:nvSpPr>
        <p:spPr>
          <a:xfrm rot="12600000">
            <a:off x="316176" y="5559421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EEC02D7C-C731-46A0-9FC5-81ABAF1D29C2}"/>
              </a:ext>
            </a:extLst>
          </p:cNvPr>
          <p:cNvSpPr txBox="1"/>
          <p:nvPr/>
        </p:nvSpPr>
        <p:spPr>
          <a:xfrm>
            <a:off x="550768" y="5442779"/>
            <a:ext cx="4397619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/>
              <a:t>Tài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dẫn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Unitime</a:t>
            </a:r>
            <a:r>
              <a:rPr lang="en-US" sz="1200" dirty="0"/>
              <a:t> </a:t>
            </a:r>
            <a:r>
              <a:rPr lang="en-US" sz="1200" dirty="0" err="1"/>
              <a:t>khá</a:t>
            </a:r>
            <a:r>
              <a:rPr lang="en-US" sz="1200" dirty="0"/>
              <a:t> </a:t>
            </a:r>
            <a:r>
              <a:rPr lang="en-US" sz="1200" dirty="0" err="1"/>
              <a:t>đầy</a:t>
            </a:r>
            <a:r>
              <a:rPr lang="en-US" sz="1200" dirty="0"/>
              <a:t> </a:t>
            </a:r>
            <a:r>
              <a:rPr lang="en-US" sz="1200" dirty="0" err="1"/>
              <a:t>đủ</a:t>
            </a:r>
            <a:r>
              <a:rPr lang="en-US" sz="1200" dirty="0"/>
              <a:t>, </a:t>
            </a:r>
            <a:r>
              <a:rPr lang="en-US" sz="1200" dirty="0" err="1"/>
              <a:t>dể</a:t>
            </a:r>
            <a:r>
              <a:rPr lang="en-US" sz="1200" dirty="0"/>
              <a:t> 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cận</a:t>
            </a:r>
            <a:r>
              <a:rPr lang="en-US" sz="1200" dirty="0"/>
              <a:t>.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cập</a:t>
            </a:r>
            <a:r>
              <a:rPr lang="en-US" sz="1200" dirty="0"/>
              <a:t> </a:t>
            </a:r>
            <a:r>
              <a:rPr lang="en-US" sz="1200" dirty="0" err="1"/>
              <a:t>nhật</a:t>
            </a:r>
            <a:r>
              <a:rPr lang="en-US" sz="1200" dirty="0"/>
              <a:t> </a:t>
            </a:r>
            <a:r>
              <a:rPr lang="en-US" sz="1200" dirty="0" err="1"/>
              <a:t>thường</a:t>
            </a:r>
            <a:r>
              <a:rPr lang="en-US" sz="1200" dirty="0"/>
              <a:t> </a:t>
            </a:r>
            <a:r>
              <a:rPr lang="en-US" sz="1200" dirty="0" err="1"/>
              <a:t>xuyên</a:t>
            </a:r>
            <a:endParaRPr lang="vi-VN" sz="1200" dirty="0"/>
          </a:p>
        </p:txBody>
      </p:sp>
    </p:spTree>
    <p:extLst>
      <p:ext uri="{BB962C8B-B14F-4D97-AF65-F5344CB8AC3E}">
        <p14:creationId xmlns:p14="http://schemas.microsoft.com/office/powerpoint/2010/main" val="258949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96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12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8465501" y="1079341"/>
            <a:ext cx="864675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Hiện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thực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</p:spTree>
    <p:extLst>
      <p:ext uri="{BB962C8B-B14F-4D97-AF65-F5344CB8AC3E}">
        <p14:creationId xmlns:p14="http://schemas.microsoft.com/office/powerpoint/2010/main" val="1677437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363" y="2544969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đat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14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Unitime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BB5E-FCFD-4F23-BF62-B8C2445F5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18F9C-1FE4-444A-8488-C88A376027E5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tx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0F3551-5473-4577-829F-2963CC569711}"/>
              </a:ext>
            </a:extLst>
          </p:cNvPr>
          <p:cNvSpPr/>
          <p:nvPr/>
        </p:nvSpPr>
        <p:spPr>
          <a:xfrm>
            <a:off x="179290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BF1CEF-1E65-48F8-94C2-4EFD01575216}"/>
              </a:ext>
            </a:extLst>
          </p:cNvPr>
          <p:cNvSpPr/>
          <p:nvPr/>
        </p:nvSpPr>
        <p:spPr>
          <a:xfrm rot="7200000">
            <a:off x="4249676" y="1612027"/>
            <a:ext cx="190500" cy="19050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C7C64-C892-4CC9-B592-023E55D01D3C}"/>
              </a:ext>
            </a:extLst>
          </p:cNvPr>
          <p:cNvSpPr/>
          <p:nvPr/>
        </p:nvSpPr>
        <p:spPr>
          <a:xfrm rot="7200000">
            <a:off x="5962044" y="6480912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2BD55-0ED2-486C-AA20-4232A83099BF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4BD3A-6152-4D87-B78E-BAE99B27155A}"/>
              </a:ext>
            </a:extLst>
          </p:cNvPr>
          <p:cNvSpPr/>
          <p:nvPr/>
        </p:nvSpPr>
        <p:spPr>
          <a:xfrm rot="6851719">
            <a:off x="759839" y="4688846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8986FD-5BE4-462C-8747-3966A3019FD7}"/>
              </a:ext>
            </a:extLst>
          </p:cNvPr>
          <p:cNvSpPr/>
          <p:nvPr/>
        </p:nvSpPr>
        <p:spPr>
          <a:xfrm rot="6917495">
            <a:off x="6612748" y="3968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26C1FE-2976-4522-9E8F-95717CDBD93A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21B87-093B-4693-B9F2-5D7A9234156C}"/>
              </a:ext>
            </a:extLst>
          </p:cNvPr>
          <p:cNvSpPr txBox="1"/>
          <p:nvPr/>
        </p:nvSpPr>
        <p:spPr>
          <a:xfrm rot="5400000">
            <a:off x="7938112" y="1632624"/>
            <a:ext cx="1971243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Creative Company Presentation</a:t>
            </a:r>
          </a:p>
        </p:txBody>
      </p:sp>
      <p:sp>
        <p:nvSpPr>
          <p:cNvPr id="25" name="Graphic 448" descr="Bookmark">
            <a:extLst>
              <a:ext uri="{FF2B5EF4-FFF2-40B4-BE49-F238E27FC236}">
                <a16:creationId xmlns:a16="http://schemas.microsoft.com/office/drawing/2014/main" id="{068B352E-573D-412A-9C27-5185781D3206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2C25C6-C5E4-466C-AFB8-45D0860614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6F190-3ADB-4ACB-B01C-DB87F7360DE4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25385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 animBg="1"/>
      <p:bldP spid="8" grpId="0" build="p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Lý do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nghiêm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43400B20-9D9B-4470-8CF1-0AC5B73CB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79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21" grpId="0" animBg="1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D0B51-F54A-4983-8875-95F4522A75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3999" cy="6857999"/>
          </a:xfrm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0DEB54-D232-473A-AB47-3138BF1B0982}"/>
              </a:ext>
            </a:extLst>
          </p:cNvPr>
          <p:cNvSpPr/>
          <p:nvPr/>
        </p:nvSpPr>
        <p:spPr>
          <a:xfrm>
            <a:off x="510632" y="543465"/>
            <a:ext cx="8158163" cy="577107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621487-6FE3-4CD1-A57D-F8784F65DAD7}"/>
              </a:ext>
            </a:extLst>
          </p:cNvPr>
          <p:cNvSpPr/>
          <p:nvPr/>
        </p:nvSpPr>
        <p:spPr>
          <a:xfrm>
            <a:off x="1865215" y="0"/>
            <a:ext cx="6940067" cy="6858000"/>
          </a:xfrm>
          <a:custGeom>
            <a:avLst/>
            <a:gdLst>
              <a:gd name="connsiteX0" fmla="*/ 3959468 w 9253423"/>
              <a:gd name="connsiteY0" fmla="*/ 0 h 6858000"/>
              <a:gd name="connsiteX1" fmla="*/ 9253423 w 9253423"/>
              <a:gd name="connsiteY1" fmla="*/ 0 h 6858000"/>
              <a:gd name="connsiteX2" fmla="*/ 5293955 w 9253423"/>
              <a:gd name="connsiteY2" fmla="*/ 6858000 h 6858000"/>
              <a:gd name="connsiteX3" fmla="*/ 0 w 9253423"/>
              <a:gd name="connsiteY3" fmla="*/ 6858000 h 6858000"/>
              <a:gd name="connsiteX4" fmla="*/ 3959468 w 925342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3423" h="6858000">
                <a:moveTo>
                  <a:pt x="3959468" y="0"/>
                </a:moveTo>
                <a:lnTo>
                  <a:pt x="9253423" y="0"/>
                </a:lnTo>
                <a:lnTo>
                  <a:pt x="5293955" y="6858000"/>
                </a:lnTo>
                <a:lnTo>
                  <a:pt x="0" y="6858000"/>
                </a:lnTo>
                <a:lnTo>
                  <a:pt x="3959468" y="0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7D72B-C944-451C-98AB-7629138F0306}"/>
              </a:ext>
            </a:extLst>
          </p:cNvPr>
          <p:cNvSpPr/>
          <p:nvPr/>
        </p:nvSpPr>
        <p:spPr>
          <a:xfrm rot="7200000">
            <a:off x="7133619" y="6162711"/>
            <a:ext cx="434601" cy="43460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A9720-65B9-4069-AB5A-B7D12E8BAA99}"/>
              </a:ext>
            </a:extLst>
          </p:cNvPr>
          <p:cNvSpPr/>
          <p:nvPr/>
        </p:nvSpPr>
        <p:spPr>
          <a:xfrm rot="7200000">
            <a:off x="8150780" y="451355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43ACB1C-EC0F-495E-B25A-71FDDF685A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788" y="543463"/>
            <a:ext cx="7886700" cy="1536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Khoa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7D9E-DB52-4A2C-8917-D84B6F9520C3}"/>
              </a:ext>
            </a:extLst>
          </p:cNvPr>
          <p:cNvSpPr/>
          <p:nvPr/>
        </p:nvSpPr>
        <p:spPr>
          <a:xfrm rot="7200000">
            <a:off x="406955" y="3455273"/>
            <a:ext cx="143559" cy="14355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EACB7EB-1A69-4E75-93BA-A98581FBABC8}"/>
              </a:ext>
            </a:extLst>
          </p:cNvPr>
          <p:cNvSpPr txBox="1"/>
          <p:nvPr/>
        </p:nvSpPr>
        <p:spPr>
          <a:xfrm>
            <a:off x="854313" y="2240111"/>
            <a:ext cx="7366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endParaRPr lang="en-US" sz="2800" dirty="0"/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Quy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TKB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khó</a:t>
            </a:r>
            <a:r>
              <a:rPr lang="en-US" sz="2800" dirty="0"/>
              <a:t> </a:t>
            </a:r>
            <a:r>
              <a:rPr lang="en-US" sz="2800" dirty="0" err="1"/>
              <a:t>khăn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gặp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9E3F286-89E5-4257-A586-869D58171941}"/>
              </a:ext>
            </a:extLst>
          </p:cNvPr>
          <p:cNvSpPr txBox="1"/>
          <p:nvPr/>
        </p:nvSpPr>
        <p:spPr>
          <a:xfrm>
            <a:off x="-962526" y="2995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2" grpId="0" animBg="1"/>
      <p:bldP spid="18" grpId="0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4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38C7BAC-E536-40FB-B492-C128C73EB8A1}"/>
              </a:ext>
            </a:extLst>
          </p:cNvPr>
          <p:cNvSpPr txBox="1"/>
          <p:nvPr/>
        </p:nvSpPr>
        <p:spPr>
          <a:xfrm>
            <a:off x="559558" y="2145671"/>
            <a:ext cx="7574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TKB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Visual FoxPro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55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5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1E068F-677A-49C5-ABF0-678AD2B6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993530" y="-311881"/>
            <a:ext cx="4670195" cy="81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8128469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9" y="129503"/>
            <a:ext cx="8363555" cy="1106846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6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765255" y="1805481"/>
            <a:ext cx="23169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Hệ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Thống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TKB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tại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trường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Bách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Khoa</a:t>
            </a: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</p:spTree>
    <p:extLst>
      <p:ext uri="{BB962C8B-B14F-4D97-AF65-F5344CB8AC3E}">
        <p14:creationId xmlns:p14="http://schemas.microsoft.com/office/powerpoint/2010/main" val="201528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42" grpId="0" animBg="1"/>
      <p:bldP spid="48" grpId="0"/>
      <p:bldP spid="49" grpId="0" animBg="1"/>
      <p:bldP spid="50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44FE1-3E61-43FD-9D23-5C757C631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169" y="246743"/>
            <a:ext cx="7192005" cy="1195614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biểu</a:t>
            </a:r>
            <a:endParaRPr lang="en-US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AB4A4614-4172-457B-834A-3F0B23EA2EAF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34617E-7CA2-4DBC-9733-0B231CC78617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7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579A68E-B6AF-4507-A94C-DA02BCF04A0D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9BCE05-B8BB-4F21-B601-10F3B07505A0}"/>
              </a:ext>
            </a:extLst>
          </p:cNvPr>
          <p:cNvSpPr txBox="1"/>
          <p:nvPr/>
        </p:nvSpPr>
        <p:spPr>
          <a:xfrm rot="5400000">
            <a:off x="7861904" y="1708833"/>
            <a:ext cx="2123659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8" name="Graphic 448" descr="Bookmark">
            <a:extLst>
              <a:ext uri="{FF2B5EF4-FFF2-40B4-BE49-F238E27FC236}">
                <a16:creationId xmlns:a16="http://schemas.microsoft.com/office/drawing/2014/main" id="{D8162987-0102-47C1-BC7E-EE431C79E852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7EC6879A-E18A-4242-B55A-1116B0FED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2114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564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  <p:bldP spid="66" grpId="0" animBg="1"/>
      <p:bldP spid="67" grpId="0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Hình ảnh 3">
            <a:extLst>
              <a:ext uri="{FF2B5EF4-FFF2-40B4-BE49-F238E27FC236}">
                <a16:creationId xmlns:a16="http://schemas.microsoft.com/office/drawing/2014/main" id="{4378BD32-DF6B-4B6D-9EC7-D4CD012D51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7" b="21687"/>
          <a:stretch/>
        </p:blipFill>
        <p:spPr>
          <a:xfrm>
            <a:off x="531237" y="1301439"/>
            <a:ext cx="7712019" cy="280150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r>
              <a:rPr lang="en-US" dirty="0"/>
              <a:t>TKBU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728803" y="4418104"/>
            <a:ext cx="4006482" cy="1163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P</a:t>
            </a:r>
            <a:r>
              <a:rPr lang="vi-VN" sz="1200" dirty="0" err="1"/>
              <a:t>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bởi</a:t>
            </a:r>
            <a:r>
              <a:rPr lang="vi-VN" sz="1200" dirty="0"/>
              <a:t> Công ty Công </a:t>
            </a:r>
            <a:r>
              <a:rPr lang="vi-VN" sz="1200" dirty="0" err="1"/>
              <a:t>nghệ</a:t>
            </a:r>
            <a:r>
              <a:rPr lang="vi-VN" sz="1200" dirty="0"/>
              <a:t> Tin </a:t>
            </a:r>
            <a:r>
              <a:rPr lang="vi-VN" sz="1200" dirty="0" err="1"/>
              <a:t>học</a:t>
            </a:r>
            <a:r>
              <a:rPr lang="vi-VN" sz="1200" dirty="0"/>
              <a:t>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School@net</a:t>
            </a:r>
            <a:r>
              <a:rPr lang="vi-VN" sz="1200" dirty="0"/>
              <a:t>, </a:t>
            </a:r>
            <a:r>
              <a:rPr lang="vi-VN" sz="1200" dirty="0" err="1"/>
              <a:t>với</a:t>
            </a:r>
            <a:r>
              <a:rPr lang="vi-VN" sz="1200" dirty="0"/>
              <a:t> phiên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 </a:t>
            </a:r>
            <a:r>
              <a:rPr lang="vi-VN" sz="1200" dirty="0" err="1"/>
              <a:t>hình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cho </a:t>
            </a:r>
            <a:r>
              <a:rPr lang="vi-VN" sz="1200" dirty="0" err="1"/>
              <a:t>nhà</a:t>
            </a:r>
            <a:r>
              <a:rPr lang="vi-VN" sz="1200" dirty="0"/>
              <a:t> </a:t>
            </a:r>
            <a:r>
              <a:rPr lang="vi-VN" sz="1200" dirty="0" err="1"/>
              <a:t>trường</a:t>
            </a:r>
            <a:r>
              <a:rPr lang="vi-VN" sz="1200" dirty="0"/>
              <a:t> </a:t>
            </a:r>
            <a:r>
              <a:rPr lang="vi-VN" sz="1200" dirty="0" err="1"/>
              <a:t>Đại</a:t>
            </a:r>
            <a:r>
              <a:rPr lang="vi-VN" sz="1200" dirty="0"/>
              <a:t> </a:t>
            </a:r>
            <a:r>
              <a:rPr lang="vi-VN" sz="1200" dirty="0" err="1"/>
              <a:t>học</a:t>
            </a:r>
            <a:r>
              <a:rPr lang="vi-VN" sz="1200" dirty="0"/>
              <a:t>, Cao </a:t>
            </a:r>
            <a:r>
              <a:rPr lang="vi-VN" sz="1200" dirty="0" err="1"/>
              <a:t>đẳng</a:t>
            </a:r>
            <a:r>
              <a:rPr lang="vi-VN" sz="1200" dirty="0"/>
              <a:t> </a:t>
            </a:r>
            <a:r>
              <a:rPr lang="vi-VN" sz="1200" dirty="0" err="1"/>
              <a:t>lần</a:t>
            </a:r>
            <a:r>
              <a:rPr lang="vi-VN" sz="1200" dirty="0"/>
              <a:t> </a:t>
            </a:r>
            <a:r>
              <a:rPr lang="vi-VN" sz="1200" dirty="0" err="1"/>
              <a:t>đầu</a:t>
            </a:r>
            <a:r>
              <a:rPr lang="vi-VN" sz="1200" dirty="0"/>
              <a:t> tiên ra </a:t>
            </a:r>
            <a:r>
              <a:rPr lang="vi-VN" sz="1200" dirty="0" err="1"/>
              <a:t>mắt</a:t>
            </a:r>
            <a:r>
              <a:rPr lang="vi-VN" sz="1200" dirty="0"/>
              <a:t> năm 2004.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15269" y="4597393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507493" y="4418104"/>
            <a:ext cx="319597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tính</a:t>
            </a:r>
            <a:r>
              <a:rPr lang="vi-VN" sz="1200" dirty="0"/>
              <a:t> </a:t>
            </a:r>
            <a:r>
              <a:rPr lang="vi-VN" sz="1200" dirty="0" err="1"/>
              <a:t>phí</a:t>
            </a:r>
            <a:r>
              <a:rPr lang="vi-VN" sz="1200" dirty="0"/>
              <a:t> (1 </a:t>
            </a:r>
            <a:r>
              <a:rPr lang="vi-VN" sz="1200" dirty="0" err="1"/>
              <a:t>license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r>
              <a:rPr lang="vi-VN" sz="1200" dirty="0"/>
              <a:t> cho 1 </a:t>
            </a:r>
            <a:r>
              <a:rPr lang="vi-VN" sz="1200" dirty="0" err="1"/>
              <a:t>máy</a:t>
            </a:r>
            <a:r>
              <a:rPr lang="vi-VN" sz="1200" dirty="0"/>
              <a:t>), </a:t>
            </a:r>
            <a:r>
              <a:rPr lang="vi-VN" sz="1200" dirty="0" err="1"/>
              <a:t>có</a:t>
            </a:r>
            <a:r>
              <a:rPr lang="vi-VN" sz="1200" dirty="0"/>
              <a:t> </a:t>
            </a:r>
            <a:r>
              <a:rPr lang="vi-VN" sz="1200" dirty="0" err="1"/>
              <a:t>bản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thử</a:t>
            </a:r>
            <a:r>
              <a:rPr lang="vi-VN" sz="1200" dirty="0"/>
              <a:t>.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phát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dưới</a:t>
            </a:r>
            <a:r>
              <a:rPr lang="vi-VN" sz="1200" dirty="0"/>
              <a:t> </a:t>
            </a:r>
            <a:r>
              <a:rPr lang="vi-VN" sz="1200" dirty="0" err="1"/>
              <a:t>dạng</a:t>
            </a:r>
            <a:r>
              <a:rPr lang="vi-VN" sz="1200" dirty="0"/>
              <a:t> </a:t>
            </a:r>
            <a:r>
              <a:rPr lang="vi-VN" sz="1200" dirty="0" err="1"/>
              <a:t>Desktop</a:t>
            </a:r>
            <a:r>
              <a:rPr lang="vi-VN" sz="1200" dirty="0"/>
              <a:t> </a:t>
            </a:r>
            <a:r>
              <a:rPr lang="vi-VN" sz="1200" dirty="0" err="1"/>
              <a:t>Application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8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5222686" y="4597392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507492" y="5307809"/>
            <a:ext cx="3195975" cy="609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Dữ</a:t>
            </a:r>
            <a:r>
              <a:rPr lang="vi-VN" sz="1200" dirty="0"/>
              <a:t> </a:t>
            </a:r>
            <a:r>
              <a:rPr lang="vi-VN" sz="1200" dirty="0" err="1"/>
              <a:t>liệu</a:t>
            </a: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độc</a:t>
            </a:r>
            <a:r>
              <a:rPr lang="vi-VN" sz="1200" dirty="0"/>
              <a:t> </a:t>
            </a:r>
            <a:r>
              <a:rPr lang="vi-VN" sz="1200" dirty="0" err="1"/>
              <a:t>lập</a:t>
            </a:r>
            <a:r>
              <a:rPr lang="vi-VN" sz="1200" dirty="0"/>
              <a:t> ở </a:t>
            </a:r>
            <a:r>
              <a:rPr lang="vi-VN" sz="1200" dirty="0" err="1"/>
              <a:t>mỗi</a:t>
            </a:r>
            <a:r>
              <a:rPr lang="vi-VN" sz="1200" dirty="0"/>
              <a:t> </a:t>
            </a:r>
            <a:r>
              <a:rPr lang="vi-VN" sz="1200" dirty="0" err="1"/>
              <a:t>máy</a:t>
            </a:r>
            <a:r>
              <a:rPr lang="vi-VN" sz="1200" dirty="0"/>
              <a:t>, không </a:t>
            </a:r>
            <a:r>
              <a:rPr lang="vi-VN" sz="1200" dirty="0" err="1"/>
              <a:t>hỗ</a:t>
            </a:r>
            <a:r>
              <a:rPr lang="vi-VN" sz="1200" dirty="0"/>
              <a:t> </a:t>
            </a:r>
            <a:r>
              <a:rPr lang="vi-VN" sz="1200" dirty="0" err="1"/>
              <a:t>trợ</a:t>
            </a:r>
            <a:r>
              <a:rPr lang="vi-VN" sz="1200" dirty="0"/>
              <a:t> môi </a:t>
            </a:r>
            <a:r>
              <a:rPr lang="vi-VN" sz="1200" dirty="0" err="1"/>
              <a:t>trường</a:t>
            </a:r>
            <a:r>
              <a:rPr lang="vi-VN" sz="1200" dirty="0"/>
              <a:t> đa </a:t>
            </a:r>
            <a:r>
              <a:rPr lang="vi-VN" sz="1200" dirty="0" err="1"/>
              <a:t>người</a:t>
            </a:r>
            <a:r>
              <a:rPr lang="vi-VN" sz="1200" dirty="0"/>
              <a:t> </a:t>
            </a:r>
            <a:r>
              <a:rPr lang="vi-VN" sz="1200" dirty="0" err="1"/>
              <a:t>dùng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34252" y="5473964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1607439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682308-1CFE-49DA-A970-E3022D1EB010}"/>
              </a:ext>
            </a:extLst>
          </p:cNvPr>
          <p:cNvSpPr/>
          <p:nvPr/>
        </p:nvSpPr>
        <p:spPr>
          <a:xfrm>
            <a:off x="272527" y="234571"/>
            <a:ext cx="3624121" cy="8967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>
                  <a:alpha val="8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4EBF-9964-4CC2-8788-6C93CC7BD4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98692" y="106538"/>
            <a:ext cx="4566557" cy="1195614"/>
          </a:xfrm>
        </p:spPr>
        <p:txBody>
          <a:bodyPr/>
          <a:lstStyle/>
          <a:p>
            <a:pPr lvl="0"/>
            <a:r>
              <a:rPr lang="en-US" dirty="0" err="1"/>
              <a:t>ascTimetables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84298-7649-4B54-9B60-345705FEA725}"/>
              </a:ext>
            </a:extLst>
          </p:cNvPr>
          <p:cNvSpPr txBox="1"/>
          <p:nvPr/>
        </p:nvSpPr>
        <p:spPr>
          <a:xfrm>
            <a:off x="2084588" y="4053342"/>
            <a:ext cx="1329979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900" dirty="0">
                <a:solidFill>
                  <a:schemeClr val="bg2"/>
                </a:solidFill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DCCC00-F3FA-4BAA-983C-2F6C68139751}"/>
              </a:ext>
            </a:extLst>
          </p:cNvPr>
          <p:cNvSpPr txBox="1"/>
          <p:nvPr/>
        </p:nvSpPr>
        <p:spPr>
          <a:xfrm>
            <a:off x="550767" y="5474233"/>
            <a:ext cx="4397619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 err="1"/>
              <a:t>Phần</a:t>
            </a:r>
            <a:r>
              <a:rPr lang="vi-VN" sz="1200" dirty="0"/>
              <a:t> </a:t>
            </a:r>
            <a:r>
              <a:rPr lang="vi-VN" sz="1200" dirty="0" err="1"/>
              <a:t>mềm</a:t>
            </a:r>
            <a:r>
              <a:rPr lang="vi-VN" sz="1200" dirty="0"/>
              <a:t> </a:t>
            </a:r>
            <a:r>
              <a:rPr lang="vi-VN" sz="1200" dirty="0" err="1"/>
              <a:t>đã</a:t>
            </a:r>
            <a:r>
              <a:rPr lang="vi-VN" sz="1200" dirty="0"/>
              <a:t> </a:t>
            </a:r>
            <a:r>
              <a:rPr lang="vi-VN" sz="1200" dirty="0" err="1"/>
              <a:t>đạt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nhiều</a:t>
            </a:r>
            <a:r>
              <a:rPr lang="vi-VN" sz="1200" dirty="0"/>
              <a:t> Huy chương </a:t>
            </a:r>
            <a:r>
              <a:rPr lang="vi-VN" sz="1200" dirty="0" err="1"/>
              <a:t>vàng</a:t>
            </a:r>
            <a:r>
              <a:rPr lang="vi-VN" sz="1200" dirty="0"/>
              <a:t> trong </a:t>
            </a:r>
            <a:r>
              <a:rPr lang="vi-VN" sz="1200" dirty="0" err="1"/>
              <a:t>các</a:t>
            </a:r>
            <a:r>
              <a:rPr lang="vi-VN" sz="1200" dirty="0"/>
              <a:t> </a:t>
            </a:r>
            <a:r>
              <a:rPr lang="vi-VN" sz="1200" dirty="0" err="1"/>
              <a:t>triển</a:t>
            </a:r>
            <a:r>
              <a:rPr lang="vi-VN" sz="1200" dirty="0"/>
              <a:t> </a:t>
            </a:r>
            <a:r>
              <a:rPr lang="vi-VN" sz="1200" dirty="0" err="1"/>
              <a:t>lãm</a:t>
            </a:r>
            <a:r>
              <a:rPr lang="vi-VN" sz="1200" dirty="0"/>
              <a:t> </a:t>
            </a:r>
            <a:r>
              <a:rPr lang="vi-VN" sz="1200" dirty="0" err="1"/>
              <a:t>quốc</a:t>
            </a:r>
            <a:r>
              <a:rPr lang="vi-VN" sz="1200" dirty="0"/>
              <a:t> </a:t>
            </a:r>
            <a:r>
              <a:rPr lang="vi-VN" sz="1200" dirty="0" err="1"/>
              <a:t>tế</a:t>
            </a:r>
            <a:r>
              <a:rPr lang="vi-VN" sz="1200" dirty="0"/>
              <a:t> </a:t>
            </a:r>
            <a:r>
              <a:rPr lang="vi-VN" sz="1200" dirty="0" err="1"/>
              <a:t>về</a:t>
            </a:r>
            <a:r>
              <a:rPr lang="vi-VN" sz="1200" dirty="0"/>
              <a:t> </a:t>
            </a:r>
            <a:r>
              <a:rPr lang="vi-VN" sz="1200" dirty="0" err="1"/>
              <a:t>giáo</a:t>
            </a:r>
            <a:r>
              <a:rPr lang="vi-VN" sz="1200" dirty="0"/>
              <a:t> </a:t>
            </a:r>
            <a:r>
              <a:rPr lang="vi-VN" sz="1200" dirty="0" err="1"/>
              <a:t>dục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như: EDUKACIA, SCHOLA NOVA, PEDAGOGIKA... 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0E08068-5BFD-4B5D-B668-C0C6FAF62E96}"/>
              </a:ext>
            </a:extLst>
          </p:cNvPr>
          <p:cNvSpPr/>
          <p:nvPr/>
        </p:nvSpPr>
        <p:spPr>
          <a:xfrm rot="12600000">
            <a:off x="309738" y="5605088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71451A-C2F6-490A-9F27-87AA2DE96397}"/>
              </a:ext>
            </a:extLst>
          </p:cNvPr>
          <p:cNvSpPr txBox="1"/>
          <p:nvPr/>
        </p:nvSpPr>
        <p:spPr>
          <a:xfrm>
            <a:off x="543520" y="4546042"/>
            <a:ext cx="4285655" cy="8868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vi-VN" sz="1200" dirty="0" err="1"/>
              <a:t>Là</a:t>
            </a:r>
            <a:r>
              <a:rPr lang="vi-VN" sz="1200" dirty="0"/>
              <a:t> </a:t>
            </a:r>
            <a:r>
              <a:rPr lang="vi-VN" sz="1200" dirty="0" err="1"/>
              <a:t>một</a:t>
            </a:r>
            <a:r>
              <a:rPr lang="vi-VN" sz="1200" dirty="0"/>
              <a:t> chương </a:t>
            </a:r>
            <a:r>
              <a:rPr lang="vi-VN" sz="1200" dirty="0" err="1"/>
              <a:t>trình</a:t>
            </a:r>
            <a:r>
              <a:rPr lang="vi-VN" sz="1200" dirty="0"/>
              <a:t> </a:t>
            </a:r>
            <a:r>
              <a:rPr lang="vi-VN" sz="1200" dirty="0" err="1"/>
              <a:t>xếp</a:t>
            </a:r>
            <a:r>
              <a:rPr lang="vi-VN" sz="1200" dirty="0"/>
              <a:t> </a:t>
            </a:r>
            <a:r>
              <a:rPr lang="vi-VN" sz="1200" dirty="0" err="1"/>
              <a:t>thời</a:t>
            </a:r>
            <a:r>
              <a:rPr lang="vi-VN" sz="1200" dirty="0"/>
              <a:t> </a:t>
            </a:r>
            <a:r>
              <a:rPr lang="vi-VN" sz="1200" dirty="0" err="1"/>
              <a:t>khóa</a:t>
            </a:r>
            <a:r>
              <a:rPr lang="vi-VN" sz="1200" dirty="0"/>
              <a:t> </a:t>
            </a:r>
            <a:r>
              <a:rPr lang="vi-VN" sz="1200" dirty="0" err="1"/>
              <a:t>biểu</a:t>
            </a:r>
            <a:r>
              <a:rPr lang="vi-VN" sz="1200" dirty="0"/>
              <a:t> </a:t>
            </a:r>
            <a:r>
              <a:rPr lang="vi-VN" sz="1200" dirty="0" err="1"/>
              <a:t>mạnh</a:t>
            </a:r>
            <a:r>
              <a:rPr lang="vi-VN" sz="1200" dirty="0"/>
              <a:t> </a:t>
            </a:r>
            <a:r>
              <a:rPr lang="vi-VN" sz="1200" dirty="0" err="1"/>
              <a:t>nhất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 </a:t>
            </a:r>
            <a:r>
              <a:rPr lang="vi-VN" sz="1200" dirty="0" err="1"/>
              <a:t>hiện</a:t>
            </a:r>
            <a:r>
              <a:rPr lang="vi-VN" sz="1200" dirty="0"/>
              <a:t> nay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vi-VN" sz="1200" dirty="0"/>
              <a:t> </a:t>
            </a:r>
            <a:r>
              <a:rPr lang="vi-VN" sz="1200" dirty="0" err="1"/>
              <a:t>được</a:t>
            </a:r>
            <a:r>
              <a:rPr lang="vi-VN" sz="1200" dirty="0"/>
              <a:t> </a:t>
            </a:r>
            <a:r>
              <a:rPr lang="vi-VN" sz="1200" dirty="0" err="1"/>
              <a:t>sử</a:t>
            </a:r>
            <a:r>
              <a:rPr lang="vi-VN" sz="1200" dirty="0"/>
              <a:t> </a:t>
            </a:r>
            <a:r>
              <a:rPr lang="vi-VN" sz="1200" dirty="0" err="1"/>
              <a:t>dụng</a:t>
            </a:r>
            <a:r>
              <a:rPr lang="vi-VN" sz="1200" dirty="0"/>
              <a:t> </a:t>
            </a:r>
            <a:r>
              <a:rPr lang="vi-VN" sz="1200" dirty="0" err="1"/>
              <a:t>tại</a:t>
            </a:r>
            <a:r>
              <a:rPr lang="vi-VN" sz="1200" dirty="0"/>
              <a:t> hơn 114 </a:t>
            </a:r>
            <a:r>
              <a:rPr lang="vi-VN" sz="1200" dirty="0" err="1"/>
              <a:t>nước</a:t>
            </a:r>
            <a:r>
              <a:rPr lang="vi-VN" sz="1200" dirty="0"/>
              <a:t> trên </a:t>
            </a:r>
            <a:r>
              <a:rPr lang="vi-VN" sz="1200" dirty="0" err="1"/>
              <a:t>thế</a:t>
            </a:r>
            <a:r>
              <a:rPr lang="vi-VN" sz="1200" dirty="0"/>
              <a:t> </a:t>
            </a:r>
            <a:r>
              <a:rPr lang="vi-VN" sz="1200" dirty="0" err="1"/>
              <a:t>giới</a:t>
            </a:r>
            <a:r>
              <a:rPr lang="vi-VN" sz="1200" dirty="0"/>
              <a:t>.</a:t>
            </a:r>
            <a:endParaRPr lang="en-US" sz="1200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A71B443-324D-4401-96D7-AC34847CA73A}"/>
              </a:ext>
            </a:extLst>
          </p:cNvPr>
          <p:cNvSpPr/>
          <p:nvPr/>
        </p:nvSpPr>
        <p:spPr>
          <a:xfrm>
            <a:off x="8642479" y="6339273"/>
            <a:ext cx="121979" cy="105155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74924-1A1E-4A88-9D6C-9C153DA9A85B}"/>
              </a:ext>
            </a:extLst>
          </p:cNvPr>
          <p:cNvSpPr txBox="1"/>
          <p:nvPr/>
        </p:nvSpPr>
        <p:spPr>
          <a:xfrm>
            <a:off x="8520195" y="6095582"/>
            <a:ext cx="366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91AF18D-0852-4468-85C6-A271F63CD70E}" type="slidenum">
              <a:rPr lang="en-US" sz="900" b="1">
                <a:latin typeface="+mj-lt"/>
              </a:rPr>
              <a:pPr algn="ctr"/>
              <a:t>9</a:t>
            </a:fld>
            <a:endParaRPr lang="en-US" sz="900" b="1" dirty="0"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6E49F-A89F-4EFD-9814-E02223E38AB3}"/>
              </a:ext>
            </a:extLst>
          </p:cNvPr>
          <p:cNvSpPr/>
          <p:nvPr/>
        </p:nvSpPr>
        <p:spPr>
          <a:xfrm>
            <a:off x="8703469" y="0"/>
            <a:ext cx="440531" cy="64961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A3D22C-6AA5-44B9-8E25-75D757468B9F}"/>
              </a:ext>
            </a:extLst>
          </p:cNvPr>
          <p:cNvSpPr txBox="1"/>
          <p:nvPr/>
        </p:nvSpPr>
        <p:spPr>
          <a:xfrm rot="5400000">
            <a:off x="7842766" y="1727971"/>
            <a:ext cx="216193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Một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số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phần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mềm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xếp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thời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khóa</a:t>
            </a:r>
            <a:r>
              <a:rPr lang="en-US" sz="9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biểu</a:t>
            </a:r>
            <a:endParaRPr lang="en-US" sz="9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Graphic 448" descr="Bookmark">
            <a:extLst>
              <a:ext uri="{FF2B5EF4-FFF2-40B4-BE49-F238E27FC236}">
                <a16:creationId xmlns:a16="http://schemas.microsoft.com/office/drawing/2014/main" id="{1E5CC305-B044-4A95-B23D-A3A31F4D916C}"/>
              </a:ext>
            </a:extLst>
          </p:cNvPr>
          <p:cNvSpPr/>
          <p:nvPr/>
        </p:nvSpPr>
        <p:spPr>
          <a:xfrm>
            <a:off x="8860106" y="197551"/>
            <a:ext cx="127254" cy="254507"/>
          </a:xfrm>
          <a:custGeom>
            <a:avLst/>
            <a:gdLst>
              <a:gd name="connsiteX0" fmla="*/ 159118 w 159117"/>
              <a:gd name="connsiteY0" fmla="*/ 318235 h 318235"/>
              <a:gd name="connsiteX1" fmla="*/ 159118 w 159117"/>
              <a:gd name="connsiteY1" fmla="*/ 15912 h 318235"/>
              <a:gd name="connsiteX2" fmla="*/ 143206 w 159117"/>
              <a:gd name="connsiteY2" fmla="*/ 0 h 318235"/>
              <a:gd name="connsiteX3" fmla="*/ 15912 w 159117"/>
              <a:gd name="connsiteY3" fmla="*/ 0 h 318235"/>
              <a:gd name="connsiteX4" fmla="*/ 0 w 159117"/>
              <a:gd name="connsiteY4" fmla="*/ 15912 h 318235"/>
              <a:gd name="connsiteX5" fmla="*/ 0 w 159117"/>
              <a:gd name="connsiteY5" fmla="*/ 318235 h 318235"/>
              <a:gd name="connsiteX6" fmla="*/ 79559 w 159117"/>
              <a:gd name="connsiteY6" fmla="*/ 238676 h 318235"/>
              <a:gd name="connsiteX7" fmla="*/ 159118 w 159117"/>
              <a:gd name="connsiteY7" fmla="*/ 318235 h 31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117" h="318235">
                <a:moveTo>
                  <a:pt x="159118" y="318235"/>
                </a:moveTo>
                <a:lnTo>
                  <a:pt x="159118" y="15912"/>
                </a:lnTo>
                <a:cubicBezTo>
                  <a:pt x="159118" y="7160"/>
                  <a:pt x="151957" y="0"/>
                  <a:pt x="143206" y="0"/>
                </a:cubicBezTo>
                <a:lnTo>
                  <a:pt x="15912" y="0"/>
                </a:lnTo>
                <a:cubicBezTo>
                  <a:pt x="7160" y="0"/>
                  <a:pt x="0" y="7160"/>
                  <a:pt x="0" y="15912"/>
                </a:cubicBezTo>
                <a:lnTo>
                  <a:pt x="0" y="318235"/>
                </a:lnTo>
                <a:lnTo>
                  <a:pt x="79559" y="238676"/>
                </a:lnTo>
                <a:lnTo>
                  <a:pt x="159118" y="318235"/>
                </a:lnTo>
                <a:close/>
              </a:path>
            </a:pathLst>
          </a:custGeom>
          <a:solidFill>
            <a:schemeClr val="bg2"/>
          </a:solidFill>
          <a:ln w="3969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 dirty="0"/>
          </a:p>
        </p:txBody>
      </p:sp>
      <p:sp>
        <p:nvSpPr>
          <p:cNvPr id="39" name="Isosceles Triangle 32">
            <a:extLst>
              <a:ext uri="{FF2B5EF4-FFF2-40B4-BE49-F238E27FC236}">
                <a16:creationId xmlns:a16="http://schemas.microsoft.com/office/drawing/2014/main" id="{98C9F507-539F-491F-B6DE-9C4D06CAD05E}"/>
              </a:ext>
            </a:extLst>
          </p:cNvPr>
          <p:cNvSpPr/>
          <p:nvPr/>
        </p:nvSpPr>
        <p:spPr>
          <a:xfrm rot="12600000">
            <a:off x="263031" y="4686356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40" name="TextBox 34">
            <a:extLst>
              <a:ext uri="{FF2B5EF4-FFF2-40B4-BE49-F238E27FC236}">
                <a16:creationId xmlns:a16="http://schemas.microsoft.com/office/drawing/2014/main" id="{D8D8A414-5620-4133-A571-3A2AC4E8D753}"/>
              </a:ext>
            </a:extLst>
          </p:cNvPr>
          <p:cNvSpPr txBox="1"/>
          <p:nvPr/>
        </p:nvSpPr>
        <p:spPr>
          <a:xfrm>
            <a:off x="5404505" y="4567709"/>
            <a:ext cx="3195975" cy="14408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nổi</a:t>
            </a:r>
            <a:r>
              <a:rPr lang="en-US" sz="1200" dirty="0"/>
              <a:t> </a:t>
            </a:r>
            <a:r>
              <a:rPr lang="en-US" sz="1200" dirty="0" err="1"/>
              <a:t>bật</a:t>
            </a:r>
            <a:r>
              <a:rPr lang="en-US" sz="1200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dễ</a:t>
            </a:r>
            <a:r>
              <a:rPr lang="en-US" sz="1200" dirty="0"/>
              <a:t> </a:t>
            </a:r>
            <a:r>
              <a:rPr lang="en-US" sz="1200" dirty="0" err="1"/>
              <a:t>dàng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thời</a:t>
            </a:r>
            <a:r>
              <a:rPr lang="en-US" sz="1200" dirty="0"/>
              <a:t> </a:t>
            </a:r>
            <a:r>
              <a:rPr lang="en-US" sz="1200" dirty="0" err="1"/>
              <a:t>khóa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khiển</a:t>
            </a:r>
            <a:r>
              <a:rPr lang="en-US" sz="1200" dirty="0"/>
              <a:t> </a:t>
            </a:r>
            <a:r>
              <a:rPr lang="en-US" sz="1200" dirty="0" err="1"/>
              <a:t>trực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dirty="0" err="1"/>
              <a:t>ấn</a:t>
            </a:r>
            <a:r>
              <a:rPr lang="en-US" sz="1200" dirty="0"/>
              <a:t> </a:t>
            </a:r>
            <a:r>
              <a:rPr lang="en-US" sz="1200" dirty="0" err="1"/>
              <a:t>đa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endParaRPr lang="en-US" sz="1200" dirty="0"/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267CF114-024A-4F64-9291-D97386DC39C3}"/>
              </a:ext>
            </a:extLst>
          </p:cNvPr>
          <p:cNvSpPr/>
          <p:nvPr/>
        </p:nvSpPr>
        <p:spPr>
          <a:xfrm rot="12600000">
            <a:off x="5219757" y="4690205"/>
            <a:ext cx="250526" cy="215970"/>
          </a:xfrm>
          <a:prstGeom prst="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7" name="Chỗ dành sẵn cho Hình ảnh 6">
            <a:extLst>
              <a:ext uri="{FF2B5EF4-FFF2-40B4-BE49-F238E27FC236}">
                <a16:creationId xmlns:a16="http://schemas.microsoft.com/office/drawing/2014/main" id="{4513A1BD-347B-4E66-86E8-E351F34253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87797" y="1201777"/>
            <a:ext cx="5417682" cy="3214898"/>
          </a:xfrm>
        </p:spPr>
      </p:pic>
    </p:spTree>
    <p:extLst>
      <p:ext uri="{BB962C8B-B14F-4D97-AF65-F5344CB8AC3E}">
        <p14:creationId xmlns:p14="http://schemas.microsoft.com/office/powerpoint/2010/main" val="384271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build="p"/>
      <p:bldP spid="11" grpId="0"/>
      <p:bldP spid="18" grpId="0"/>
      <p:bldP spid="33" grpId="0" animBg="1"/>
      <p:bldP spid="35" grpId="0"/>
      <p:bldP spid="42" grpId="0" animBg="1"/>
      <p:bldP spid="48" grpId="0"/>
      <p:bldP spid="49" grpId="0" animBg="1"/>
      <p:bldP spid="50" grpId="0"/>
      <p:bldP spid="51" grpId="0" animBg="1"/>
      <p:bldP spid="39" grpId="0" animBg="1"/>
      <p:bldP spid="40" grpId="0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A05024"/>
      </a:hlink>
      <a:folHlink>
        <a:srgbClr val="FEC037"/>
      </a:folHlink>
    </a:clrScheme>
    <a:fontScheme name="Rogan">
      <a:majorFont>
        <a:latin typeface="Raleway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30840</TotalTime>
  <Words>620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Lato</vt:lpstr>
      <vt:lpstr>Open Sans Light</vt:lpstr>
      <vt:lpstr>Raleway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Lợi Lý Phúc</cp:lastModifiedBy>
  <cp:revision>1115</cp:revision>
  <dcterms:created xsi:type="dcterms:W3CDTF">2018-12-05T18:19:15Z</dcterms:created>
  <dcterms:modified xsi:type="dcterms:W3CDTF">2021-12-27T08:36:35Z</dcterms:modified>
</cp:coreProperties>
</file>