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handoutMasterIdLst>
    <p:handoutMasterId r:id="rId29"/>
  </p:handoutMasterIdLst>
  <p:sldIdLst>
    <p:sldId id="270" r:id="rId2"/>
    <p:sldId id="271" r:id="rId3"/>
    <p:sldId id="308" r:id="rId4"/>
    <p:sldId id="312" r:id="rId5"/>
    <p:sldId id="313" r:id="rId6"/>
    <p:sldId id="314" r:id="rId7"/>
    <p:sldId id="316" r:id="rId8"/>
    <p:sldId id="275" r:id="rId9"/>
    <p:sldId id="301" r:id="rId10"/>
    <p:sldId id="304" r:id="rId11"/>
    <p:sldId id="324" r:id="rId12"/>
    <p:sldId id="325" r:id="rId13"/>
    <p:sldId id="326" r:id="rId14"/>
    <p:sldId id="306" r:id="rId15"/>
    <p:sldId id="315" r:id="rId16"/>
    <p:sldId id="317" r:id="rId17"/>
    <p:sldId id="318" r:id="rId18"/>
    <p:sldId id="319" r:id="rId19"/>
    <p:sldId id="320" r:id="rId20"/>
    <p:sldId id="322" r:id="rId21"/>
    <p:sldId id="321" r:id="rId22"/>
    <p:sldId id="323" r:id="rId23"/>
    <p:sldId id="310" r:id="rId24"/>
    <p:sldId id="311" r:id="rId25"/>
    <p:sldId id="327" r:id="rId26"/>
    <p:sldId id="29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83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27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6412" autoAdjust="0"/>
  </p:normalViewPr>
  <p:slideViewPr>
    <p:cSldViewPr snapToGrid="0">
      <p:cViewPr varScale="1">
        <p:scale>
          <a:sx n="159" d="100"/>
          <a:sy n="159" d="100"/>
        </p:scale>
        <p:origin x="1824" y="138"/>
      </p:cViewPr>
      <p:guideLst>
        <p:guide orient="horz" pos="2160"/>
        <p:guide pos="5483"/>
        <p:guide orient="horz" pos="346"/>
        <p:guide orient="horz" pos="3974"/>
        <p:guide pos="2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689-DD23-4926-A93C-03EC6FA6A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0AD-E956-4B4C-A583-20A57F82C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35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45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417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79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CE114C7-6F3B-4853-893E-E0E0DE74D3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082800"/>
            <a:ext cx="7886700" cy="15367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5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56605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37003AA-8919-4DC6-9A0D-73FEA4B4F7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805" y="1268626"/>
            <a:ext cx="3624121" cy="283033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endParaRPr lang="id-ID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2F5930E-5D3F-42BA-8811-4B2FE6731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586" y="1268626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29309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1">
            <a:extLst>
              <a:ext uri="{FF2B5EF4-FFF2-40B4-BE49-F238E27FC236}">
                <a16:creationId xmlns:a16="http://schemas.microsoft.com/office/drawing/2014/main" id="{8E96264E-6016-42E8-89BA-56A3F59D80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2458" y="1786508"/>
            <a:ext cx="5099086" cy="2922898"/>
          </a:xfrm>
          <a:custGeom>
            <a:avLst/>
            <a:gdLst>
              <a:gd name="connsiteX0" fmla="*/ 5167718 w 6798781"/>
              <a:gd name="connsiteY0" fmla="*/ 1039506 h 2922898"/>
              <a:gd name="connsiteX1" fmla="*/ 6791331 w 6798781"/>
              <a:gd name="connsiteY1" fmla="*/ 1981202 h 2922898"/>
              <a:gd name="connsiteX2" fmla="*/ 5167719 w 6798781"/>
              <a:gd name="connsiteY2" fmla="*/ 2922897 h 2922898"/>
              <a:gd name="connsiteX3" fmla="*/ 5069438 w 6798781"/>
              <a:gd name="connsiteY3" fmla="*/ 1039506 h 2922898"/>
              <a:gd name="connsiteX4" fmla="*/ 5069439 w 6798781"/>
              <a:gd name="connsiteY4" fmla="*/ 2922897 h 2922898"/>
              <a:gd name="connsiteX5" fmla="*/ 3445826 w 6798781"/>
              <a:gd name="connsiteY5" fmla="*/ 1981201 h 2922898"/>
              <a:gd name="connsiteX6" fmla="*/ 1729343 w 6798781"/>
              <a:gd name="connsiteY6" fmla="*/ 1039506 h 2922898"/>
              <a:gd name="connsiteX7" fmla="*/ 3352956 w 6798781"/>
              <a:gd name="connsiteY7" fmla="*/ 1981202 h 2922898"/>
              <a:gd name="connsiteX8" fmla="*/ 1729343 w 6798781"/>
              <a:gd name="connsiteY8" fmla="*/ 2922898 h 2922898"/>
              <a:gd name="connsiteX9" fmla="*/ 1631063 w 6798781"/>
              <a:gd name="connsiteY9" fmla="*/ 1039506 h 2922898"/>
              <a:gd name="connsiteX10" fmla="*/ 1631063 w 6798781"/>
              <a:gd name="connsiteY10" fmla="*/ 2922898 h 2922898"/>
              <a:gd name="connsiteX11" fmla="*/ 7451 w 6798781"/>
              <a:gd name="connsiteY11" fmla="*/ 1981201 h 2922898"/>
              <a:gd name="connsiteX12" fmla="*/ 3438374 w 6798781"/>
              <a:gd name="connsiteY12" fmla="*/ 1 h 2922898"/>
              <a:gd name="connsiteX13" fmla="*/ 5069439 w 6798781"/>
              <a:gd name="connsiteY13" fmla="*/ 941697 h 2922898"/>
              <a:gd name="connsiteX14" fmla="*/ 3442100 w 6798781"/>
              <a:gd name="connsiteY14" fmla="*/ 1876938 h 2922898"/>
              <a:gd name="connsiteX15" fmla="*/ 0 w 6798781"/>
              <a:gd name="connsiteY15" fmla="*/ 1 h 2922898"/>
              <a:gd name="connsiteX16" fmla="*/ 1631064 w 6798781"/>
              <a:gd name="connsiteY16" fmla="*/ 941697 h 2922898"/>
              <a:gd name="connsiteX17" fmla="*/ 3725 w 6798781"/>
              <a:gd name="connsiteY17" fmla="*/ 1876939 h 2922898"/>
              <a:gd name="connsiteX18" fmla="*/ 3360406 w 6798781"/>
              <a:gd name="connsiteY18" fmla="*/ 0 h 2922898"/>
              <a:gd name="connsiteX19" fmla="*/ 3356681 w 6798781"/>
              <a:gd name="connsiteY19" fmla="*/ 1876939 h 2922898"/>
              <a:gd name="connsiteX20" fmla="*/ 1729342 w 6798781"/>
              <a:gd name="connsiteY20" fmla="*/ 941696 h 2922898"/>
              <a:gd name="connsiteX21" fmla="*/ 6798781 w 6798781"/>
              <a:gd name="connsiteY21" fmla="*/ 0 h 2922898"/>
              <a:gd name="connsiteX22" fmla="*/ 6795055 w 6798781"/>
              <a:gd name="connsiteY22" fmla="*/ 1876938 h 2922898"/>
              <a:gd name="connsiteX23" fmla="*/ 5167717 w 6798781"/>
              <a:gd name="connsiteY23" fmla="*/ 941696 h 292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8781" h="2922898">
                <a:moveTo>
                  <a:pt x="5167718" y="1039506"/>
                </a:moveTo>
                <a:lnTo>
                  <a:pt x="6791331" y="1981202"/>
                </a:lnTo>
                <a:lnTo>
                  <a:pt x="5167719" y="2922897"/>
                </a:lnTo>
                <a:close/>
                <a:moveTo>
                  <a:pt x="5069438" y="1039506"/>
                </a:moveTo>
                <a:lnTo>
                  <a:pt x="5069439" y="2922897"/>
                </a:lnTo>
                <a:lnTo>
                  <a:pt x="3445826" y="1981201"/>
                </a:lnTo>
                <a:close/>
                <a:moveTo>
                  <a:pt x="1729343" y="1039506"/>
                </a:moveTo>
                <a:lnTo>
                  <a:pt x="3352956" y="1981202"/>
                </a:lnTo>
                <a:lnTo>
                  <a:pt x="1729343" y="2922898"/>
                </a:lnTo>
                <a:close/>
                <a:moveTo>
                  <a:pt x="1631063" y="1039506"/>
                </a:moveTo>
                <a:lnTo>
                  <a:pt x="1631063" y="2922898"/>
                </a:lnTo>
                <a:lnTo>
                  <a:pt x="7451" y="1981201"/>
                </a:lnTo>
                <a:close/>
                <a:moveTo>
                  <a:pt x="3438374" y="1"/>
                </a:moveTo>
                <a:lnTo>
                  <a:pt x="5069439" y="941697"/>
                </a:lnTo>
                <a:lnTo>
                  <a:pt x="3442100" y="1876938"/>
                </a:lnTo>
                <a:close/>
                <a:moveTo>
                  <a:pt x="0" y="1"/>
                </a:moveTo>
                <a:lnTo>
                  <a:pt x="1631064" y="941697"/>
                </a:lnTo>
                <a:lnTo>
                  <a:pt x="3725" y="1876939"/>
                </a:lnTo>
                <a:close/>
                <a:moveTo>
                  <a:pt x="3360406" y="0"/>
                </a:moveTo>
                <a:lnTo>
                  <a:pt x="3356681" y="1876939"/>
                </a:lnTo>
                <a:lnTo>
                  <a:pt x="1729342" y="941696"/>
                </a:lnTo>
                <a:close/>
                <a:moveTo>
                  <a:pt x="6798781" y="0"/>
                </a:moveTo>
                <a:lnTo>
                  <a:pt x="6795055" y="1876938"/>
                </a:lnTo>
                <a:lnTo>
                  <a:pt x="5167717" y="94169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id-ID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6E5C96F-76FB-4936-8F8A-493B765DA8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8722" y="246743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6188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32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3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03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0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7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29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92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3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4E04-441F-4771-B6EF-86C7565F3C45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51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6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0D5857A8-CDF8-4D6B-A3CF-5DC8E621A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28" y="193393"/>
            <a:ext cx="2472635" cy="25218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2F1EDCE-DC61-4CFB-B63F-11FF7EA79B28}"/>
              </a:ext>
            </a:extLst>
          </p:cNvPr>
          <p:cNvSpPr/>
          <p:nvPr/>
        </p:nvSpPr>
        <p:spPr>
          <a:xfrm rot="7200000">
            <a:off x="2108683" y="1834638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4F6498-5485-44E4-A9EF-A08DD811D2BB}"/>
              </a:ext>
            </a:extLst>
          </p:cNvPr>
          <p:cNvSpPr/>
          <p:nvPr/>
        </p:nvSpPr>
        <p:spPr>
          <a:xfrm rot="7200000">
            <a:off x="2993143" y="5550767"/>
            <a:ext cx="434601" cy="434601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4511A63-8AB0-4586-9899-CB199E7CD1E2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4E033B-DCA9-4623-A18D-14F1255D24C3}"/>
              </a:ext>
            </a:extLst>
          </p:cNvPr>
          <p:cNvSpPr/>
          <p:nvPr/>
        </p:nvSpPr>
        <p:spPr>
          <a:xfrm rot="7200000">
            <a:off x="8716451" y="4562816"/>
            <a:ext cx="143559" cy="143559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6650DF3-B3E2-4873-A671-2D556CF868D4}"/>
              </a:ext>
            </a:extLst>
          </p:cNvPr>
          <p:cNvSpPr/>
          <p:nvPr/>
        </p:nvSpPr>
        <p:spPr>
          <a:xfrm>
            <a:off x="499696" y="2715283"/>
            <a:ext cx="8288534" cy="16951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 DỰNG CÔNG CỤ HỖ TRỢ XẾP THỜI KHÓA BIỂU CHO TRƯỜNG ĐẠI HỌC BÁCH KHOA DỰA TRÊN NỀN TẢNG CÔNG CỤ UNITIME</a:t>
            </a:r>
            <a:endParaRPr lang="en-US" sz="24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703E5A6-BDF6-4C68-B965-ABB61A243F36}"/>
              </a:ext>
            </a:extLst>
          </p:cNvPr>
          <p:cNvSpPr txBox="1">
            <a:spLocks/>
          </p:cNvSpPr>
          <p:nvPr/>
        </p:nvSpPr>
        <p:spPr>
          <a:xfrm>
            <a:off x="4464007" y="4545472"/>
            <a:ext cx="4226170" cy="1989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HỘI ĐỒNG: CÔNG NGHỆ PHẦN MỀM 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	PGS.TS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---o0o---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1: Lý Gia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1833041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2: Lý Phúc Lợi	           1833577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3: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Long 1833060</a:t>
            </a:r>
          </a:p>
        </p:txBody>
      </p:sp>
      <p:sp>
        <p:nvSpPr>
          <p:cNvPr id="23" name="Rectangle 66">
            <a:extLst>
              <a:ext uri="{FF2B5EF4-FFF2-40B4-BE49-F238E27FC236}">
                <a16:creationId xmlns:a16="http://schemas.microsoft.com/office/drawing/2014/main" id="{EE3D9D69-78C8-44F1-83BD-3B59BE0C1ED1}"/>
              </a:ext>
            </a:extLst>
          </p:cNvPr>
          <p:cNvSpPr/>
          <p:nvPr/>
        </p:nvSpPr>
        <p:spPr>
          <a:xfrm rot="7200000">
            <a:off x="7403453" y="2121010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66">
            <a:extLst>
              <a:ext uri="{FF2B5EF4-FFF2-40B4-BE49-F238E27FC236}">
                <a16:creationId xmlns:a16="http://schemas.microsoft.com/office/drawing/2014/main" id="{03CB1C45-892B-4361-B248-E2D11946AD90}"/>
              </a:ext>
            </a:extLst>
          </p:cNvPr>
          <p:cNvSpPr/>
          <p:nvPr/>
        </p:nvSpPr>
        <p:spPr>
          <a:xfrm rot="7200000">
            <a:off x="1551617" y="4767513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67">
            <a:extLst>
              <a:ext uri="{FF2B5EF4-FFF2-40B4-BE49-F238E27FC236}">
                <a16:creationId xmlns:a16="http://schemas.microsoft.com/office/drawing/2014/main" id="{1A6A0EDC-2A14-4734-91AE-1BB965D8AAF8}"/>
              </a:ext>
            </a:extLst>
          </p:cNvPr>
          <p:cNvSpPr/>
          <p:nvPr/>
        </p:nvSpPr>
        <p:spPr>
          <a:xfrm rot="7200000">
            <a:off x="7836653" y="843504"/>
            <a:ext cx="434601" cy="434601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705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6" grpId="0"/>
      <p:bldP spid="22" grpId="0"/>
      <p:bldP spid="23" grpId="0" animBg="1"/>
      <p:bldP spid="24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Unitime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603913" y="4887073"/>
            <a:ext cx="4397619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thiết</a:t>
            </a:r>
            <a:r>
              <a:rPr lang="vi-VN" sz="1200" dirty="0"/>
              <a:t> </a:t>
            </a:r>
            <a:r>
              <a:rPr lang="vi-VN" sz="1200" dirty="0" err="1"/>
              <a:t>kế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khả</a:t>
            </a:r>
            <a:r>
              <a:rPr lang="vi-VN" sz="1200" dirty="0"/>
              <a:t> năng phân </a:t>
            </a:r>
            <a:r>
              <a:rPr lang="vi-VN" sz="1200" dirty="0" err="1"/>
              <a:t>tán</a:t>
            </a:r>
            <a:r>
              <a:rPr lang="vi-VN" sz="1200" dirty="0"/>
              <a:t> cho </a:t>
            </a:r>
            <a:r>
              <a:rPr lang="vi-VN" sz="1200" dirty="0" err="1"/>
              <a:t>phép</a:t>
            </a:r>
            <a:r>
              <a:rPr lang="vi-VN" sz="1200" dirty="0"/>
              <a:t> </a:t>
            </a:r>
            <a:r>
              <a:rPr lang="vi-VN" sz="1200" dirty="0" err="1"/>
              <a:t>nhiều</a:t>
            </a:r>
            <a:r>
              <a:rPr lang="vi-VN" sz="1200" dirty="0"/>
              <a:t> </a:t>
            </a:r>
            <a:r>
              <a:rPr lang="vi-VN" sz="1200" dirty="0" err="1"/>
              <a:t>người</a:t>
            </a:r>
            <a:r>
              <a:rPr lang="vi-VN" sz="1200" dirty="0"/>
              <a:t> tham gia </a:t>
            </a:r>
            <a:r>
              <a:rPr lang="vi-VN" sz="1200" dirty="0" err="1"/>
              <a:t>quản</a:t>
            </a:r>
            <a:r>
              <a:rPr lang="vi-VN" sz="1200" dirty="0"/>
              <a:t> </a:t>
            </a:r>
            <a:r>
              <a:rPr lang="vi-VN" sz="1200" dirty="0" err="1"/>
              <a:t>lý</a:t>
            </a:r>
            <a:r>
              <a:rPr lang="vi-VN" sz="1200" dirty="0"/>
              <a:t> </a:t>
            </a:r>
            <a:r>
              <a:rPr lang="vi-VN" sz="1200" dirty="0" err="1"/>
              <a:t>đồng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en-US" sz="1200" dirty="0"/>
              <a:t>.</a:t>
            </a:r>
            <a:endParaRPr lang="vi-VN" sz="1200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16177" y="5030701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50768" y="4304213"/>
            <a:ext cx="4285655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</a:t>
            </a:r>
            <a:r>
              <a:rPr lang="vi-VN" sz="1200" dirty="0" err="1"/>
              <a:t>lịch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giáo</a:t>
            </a:r>
            <a:r>
              <a:rPr lang="vi-VN" sz="1200" dirty="0"/>
              <a:t> </a:t>
            </a:r>
            <a:r>
              <a:rPr lang="vi-VN" sz="1200" dirty="0" err="1"/>
              <a:t>dục</a:t>
            </a:r>
            <a:r>
              <a:rPr lang="vi-VN" sz="1200" dirty="0"/>
              <a:t> </a:t>
            </a:r>
            <a:r>
              <a:rPr lang="vi-VN" sz="1200" dirty="0" err="1"/>
              <a:t>toàn</a:t>
            </a:r>
            <a:r>
              <a:rPr lang="vi-VN" sz="1200" dirty="0"/>
              <a:t> </a:t>
            </a:r>
            <a:r>
              <a:rPr lang="vi-VN" sz="1200" dirty="0" err="1"/>
              <a:t>diện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nguồn</a:t>
            </a:r>
            <a:r>
              <a:rPr lang="en-US" sz="1200" dirty="0"/>
              <a:t> </a:t>
            </a:r>
            <a:r>
              <a:rPr lang="en-US" sz="1200" dirty="0" err="1"/>
              <a:t>mở</a:t>
            </a:r>
            <a:r>
              <a:rPr lang="en-US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tài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bởi</a:t>
            </a:r>
            <a:r>
              <a:rPr lang="vi-VN" sz="1200" dirty="0"/>
              <a:t> </a:t>
            </a:r>
            <a:r>
              <a:rPr lang="vi-VN" sz="1200" dirty="0" err="1"/>
              <a:t>tổ</a:t>
            </a:r>
            <a:r>
              <a:rPr lang="vi-VN" sz="1200" dirty="0"/>
              <a:t> </a:t>
            </a:r>
            <a:r>
              <a:rPr lang="vi-VN" sz="1200" dirty="0" err="1"/>
              <a:t>chức</a:t>
            </a:r>
            <a:r>
              <a:rPr lang="vi-VN" sz="1200" dirty="0"/>
              <a:t> </a:t>
            </a:r>
            <a:r>
              <a:rPr lang="vi-VN" sz="1200" dirty="0" err="1"/>
              <a:t>Apereo</a:t>
            </a:r>
            <a:r>
              <a:rPr lang="vi-VN" sz="1200" dirty="0"/>
              <a:t> </a:t>
            </a:r>
            <a:r>
              <a:rPr lang="vi-VN" sz="1200" dirty="0" err="1"/>
              <a:t>Foundation</a:t>
            </a:r>
            <a:r>
              <a:rPr lang="en-US" sz="1200" dirty="0"/>
              <a:t>.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10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316176" y="4447840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195465" y="4304213"/>
            <a:ext cx="3195975" cy="19948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bao </a:t>
            </a:r>
            <a:r>
              <a:rPr lang="vi-VN" sz="1200" dirty="0" err="1"/>
              <a:t>gồm</a:t>
            </a:r>
            <a:r>
              <a:rPr lang="vi-VN" sz="1200" dirty="0"/>
              <a:t> hai </a:t>
            </a:r>
            <a:r>
              <a:rPr lang="vi-VN" sz="1200" dirty="0" err="1"/>
              <a:t>module</a:t>
            </a:r>
            <a:r>
              <a:rPr lang="vi-VN" sz="1200" dirty="0"/>
              <a:t> </a:t>
            </a:r>
            <a:r>
              <a:rPr lang="vi-VN" sz="1200" dirty="0" err="1"/>
              <a:t>chính</a:t>
            </a:r>
            <a:r>
              <a:rPr lang="vi-VN" sz="1200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/>
              <a:t>Thư </a:t>
            </a:r>
            <a:r>
              <a:rPr lang="vi-VN" sz="1200" dirty="0" err="1"/>
              <a:t>viện</a:t>
            </a:r>
            <a:r>
              <a:rPr lang="vi-VN" sz="1200" dirty="0"/>
              <a:t> </a:t>
            </a:r>
            <a:r>
              <a:rPr lang="vi-VN" sz="1200" dirty="0" err="1"/>
              <a:t>giải</a:t>
            </a:r>
            <a:r>
              <a:rPr lang="vi-VN" sz="1200" dirty="0"/>
              <a:t> </a:t>
            </a:r>
            <a:r>
              <a:rPr lang="vi-VN" sz="1200" dirty="0" err="1"/>
              <a:t>quyết</a:t>
            </a:r>
            <a:r>
              <a:rPr lang="vi-VN" sz="1200" dirty="0"/>
              <a:t> </a:t>
            </a:r>
            <a:r>
              <a:rPr lang="vi-VN" sz="1200" dirty="0" err="1"/>
              <a:t>ràng</a:t>
            </a:r>
            <a:r>
              <a:rPr lang="vi-VN" sz="1200" dirty="0"/>
              <a:t> </a:t>
            </a:r>
            <a:r>
              <a:rPr lang="vi-VN" sz="1200" dirty="0" err="1"/>
              <a:t>buộc</a:t>
            </a:r>
            <a:r>
              <a:rPr lang="vi-VN" sz="1200" dirty="0"/>
              <a:t> (</a:t>
            </a:r>
            <a:r>
              <a:rPr lang="vi-VN" sz="1200" dirty="0" err="1"/>
              <a:t>Constraint</a:t>
            </a:r>
            <a:r>
              <a:rPr lang="vi-VN" sz="1200" dirty="0"/>
              <a:t> </a:t>
            </a:r>
            <a:r>
              <a:rPr lang="vi-VN" sz="1200" dirty="0" err="1"/>
              <a:t>Sovler</a:t>
            </a:r>
            <a:r>
              <a:rPr lang="vi-VN" sz="1200" dirty="0"/>
              <a:t>) </a:t>
            </a:r>
            <a:r>
              <a:rPr lang="vi-VN" sz="1200" dirty="0" err="1"/>
              <a:t>giúp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ràng</a:t>
            </a:r>
            <a:r>
              <a:rPr lang="vi-VN" sz="1200" dirty="0"/>
              <a:t> </a:t>
            </a:r>
            <a:r>
              <a:rPr lang="vi-VN" sz="1200" dirty="0" err="1"/>
              <a:t>buộc</a:t>
            </a:r>
            <a:r>
              <a:rPr lang="vi-VN" sz="1200" dirty="0"/>
              <a:t>,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viết</a:t>
            </a:r>
            <a:r>
              <a:rPr lang="vi-VN" sz="1200" dirty="0"/>
              <a:t> </a:t>
            </a:r>
            <a:r>
              <a:rPr lang="vi-VN" sz="1200" dirty="0" err="1"/>
              <a:t>bằng</a:t>
            </a:r>
            <a:r>
              <a:rPr lang="vi-VN" sz="1200" dirty="0"/>
              <a:t> ngôn </a:t>
            </a:r>
            <a:r>
              <a:rPr lang="vi-VN" sz="1200" dirty="0" err="1"/>
              <a:t>ngữ</a:t>
            </a:r>
            <a:r>
              <a:rPr lang="vi-VN" sz="1200" dirty="0"/>
              <a:t> </a:t>
            </a:r>
            <a:r>
              <a:rPr lang="vi-VN" sz="1200" dirty="0" err="1"/>
              <a:t>Java</a:t>
            </a:r>
            <a:r>
              <a:rPr lang="vi-VN" sz="1200" dirty="0"/>
              <a:t>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/>
              <a:t> Chương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giao </a:t>
            </a:r>
            <a:r>
              <a:rPr lang="vi-VN" sz="1200" dirty="0" err="1"/>
              <a:t>diện</a:t>
            </a:r>
            <a:r>
              <a:rPr lang="vi-VN" sz="1200" dirty="0"/>
              <a:t> </a:t>
            </a:r>
            <a:r>
              <a:rPr lang="vi-VN" sz="1200" dirty="0" err="1"/>
              <a:t>trực</a:t>
            </a:r>
            <a:r>
              <a:rPr lang="vi-VN" sz="1200" dirty="0"/>
              <a:t> quan, </a:t>
            </a:r>
            <a:r>
              <a:rPr lang="vi-VN" sz="1200" dirty="0" err="1"/>
              <a:t>phát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dựa</a:t>
            </a:r>
            <a:r>
              <a:rPr lang="vi-VN" sz="1200" dirty="0"/>
              <a:t> trên </a:t>
            </a:r>
            <a:r>
              <a:rPr lang="vi-VN" sz="1200" dirty="0" err="1"/>
              <a:t>nền</a:t>
            </a:r>
            <a:r>
              <a:rPr lang="vi-VN" sz="1200" dirty="0"/>
              <a:t> </a:t>
            </a:r>
            <a:r>
              <a:rPr lang="vi-VN" sz="1200" dirty="0" err="1"/>
              <a:t>tảng</a:t>
            </a:r>
            <a:r>
              <a:rPr lang="vi-VN" sz="1200" dirty="0"/>
              <a:t> </a:t>
            </a:r>
            <a:r>
              <a:rPr lang="vi-VN" sz="1200" dirty="0" err="1"/>
              <a:t>Website</a:t>
            </a:r>
            <a:endParaRPr lang="vi-VN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4982962" y="4433905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9" name="Picture 16" descr="Graphical user interface, application, table, Word, Excel&#10;&#10;Description automatically generated">
            <a:extLst>
              <a:ext uri="{FF2B5EF4-FFF2-40B4-BE49-F238E27FC236}">
                <a16:creationId xmlns:a16="http://schemas.microsoft.com/office/drawing/2014/main" id="{C9FD2DD7-5BF7-41FD-AFDE-9F5768F3F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34" y="1304754"/>
            <a:ext cx="6465262" cy="2979420"/>
          </a:xfrm>
          <a:prstGeom prst="rect">
            <a:avLst/>
          </a:prstGeom>
        </p:spPr>
      </p:pic>
      <p:sp>
        <p:nvSpPr>
          <p:cNvPr id="20" name="Isosceles Triangle 32">
            <a:extLst>
              <a:ext uri="{FF2B5EF4-FFF2-40B4-BE49-F238E27FC236}">
                <a16:creationId xmlns:a16="http://schemas.microsoft.com/office/drawing/2014/main" id="{E7A7B047-808D-46E9-A7ED-6CCC1DD7A2C1}"/>
              </a:ext>
            </a:extLst>
          </p:cNvPr>
          <p:cNvSpPr/>
          <p:nvPr/>
        </p:nvSpPr>
        <p:spPr>
          <a:xfrm rot="12600000">
            <a:off x="316176" y="5559421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EEC02D7C-C731-46A0-9FC5-81ABAF1D29C2}"/>
              </a:ext>
            </a:extLst>
          </p:cNvPr>
          <p:cNvSpPr txBox="1"/>
          <p:nvPr/>
        </p:nvSpPr>
        <p:spPr>
          <a:xfrm>
            <a:off x="550768" y="5442779"/>
            <a:ext cx="4397619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dẫn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Unitime</a:t>
            </a:r>
            <a:r>
              <a:rPr lang="en-US" sz="1200" dirty="0"/>
              <a:t> </a:t>
            </a:r>
            <a:r>
              <a:rPr lang="en-US" sz="1200" dirty="0" err="1"/>
              <a:t>khá</a:t>
            </a:r>
            <a:r>
              <a:rPr lang="en-US" sz="1200" dirty="0"/>
              <a:t> </a:t>
            </a:r>
            <a:r>
              <a:rPr lang="en-US" sz="1200" dirty="0" err="1"/>
              <a:t>đầy</a:t>
            </a:r>
            <a:r>
              <a:rPr lang="en-US" sz="1200" dirty="0"/>
              <a:t> </a:t>
            </a:r>
            <a:r>
              <a:rPr lang="en-US" sz="1200" dirty="0" err="1"/>
              <a:t>đủ</a:t>
            </a:r>
            <a:r>
              <a:rPr lang="en-US" sz="1200" dirty="0"/>
              <a:t>, </a:t>
            </a:r>
            <a:r>
              <a:rPr lang="en-US" sz="1200" dirty="0" err="1"/>
              <a:t>dể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cận</a:t>
            </a:r>
            <a:r>
              <a:rPr lang="en-US" sz="1200" dirty="0"/>
              <a:t>.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cập</a:t>
            </a:r>
            <a:r>
              <a:rPr lang="en-US" sz="1200" dirty="0"/>
              <a:t> </a:t>
            </a:r>
            <a:r>
              <a:rPr lang="en-US" sz="1200" dirty="0" err="1"/>
              <a:t>nhật</a:t>
            </a:r>
            <a:r>
              <a:rPr lang="en-US" sz="1200" dirty="0"/>
              <a:t> </a:t>
            </a:r>
            <a:r>
              <a:rPr lang="en-US" sz="1200" dirty="0" err="1"/>
              <a:t>thường</a:t>
            </a:r>
            <a:r>
              <a:rPr lang="en-US" sz="1200" dirty="0"/>
              <a:t> </a:t>
            </a:r>
            <a:r>
              <a:rPr lang="en-US" sz="1200" dirty="0" err="1"/>
              <a:t>xuyên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2589496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Unitime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11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17" y="1606008"/>
            <a:ext cx="6026295" cy="337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12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08" y="818732"/>
            <a:ext cx="45624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13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58" y="324804"/>
            <a:ext cx="45624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52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96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đợt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15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F698015-746B-4B0C-8FFB-1FBE843A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1" y="1259315"/>
            <a:ext cx="7370748" cy="52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37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16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7F6B4D5-6E4D-4BA3-825A-7F21C143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1" y="324804"/>
            <a:ext cx="8272978" cy="57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34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Xếp</a:t>
            </a:r>
            <a:r>
              <a:rPr lang="en-US" dirty="0"/>
              <a:t> TKB </a:t>
            </a:r>
            <a:r>
              <a:rPr lang="en-US" dirty="0" err="1"/>
              <a:t>Unitime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17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B8362F2-BCDE-4D2F-B56D-38301956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7" y="1516912"/>
            <a:ext cx="8091577" cy="36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7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18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C4988FF-48B7-427B-A6C6-92C37C7A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7" y="1259315"/>
            <a:ext cx="8271383" cy="44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41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19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C07D24A-AF42-4C78-9E13-68551011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53" y="1430185"/>
            <a:ext cx="7752424" cy="37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7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ACB7EB-1A69-4E75-93BA-A98581FBABC8}"/>
              </a:ext>
            </a:extLst>
          </p:cNvPr>
          <p:cNvSpPr txBox="1"/>
          <p:nvPr/>
        </p:nvSpPr>
        <p:spPr>
          <a:xfrm>
            <a:off x="854313" y="2240111"/>
            <a:ext cx="7366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Lý 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/>
              <a:t>nghiêm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3400B20-9D9B-4470-8CF1-0AC5B73CB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543463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791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21" grpId="0" animBg="1"/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449788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745" y="138824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20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AA0A78C-B162-48B3-A1B6-EB90FFD7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34" y="1430185"/>
            <a:ext cx="4912805" cy="38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07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21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20B3C93-D95F-45F5-A3D3-6AC0D743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" y="1430185"/>
            <a:ext cx="7884543" cy="35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1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449788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745" y="138824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22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361CF43-D184-4FBF-82F9-4E547283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1" y="1194757"/>
            <a:ext cx="8268884" cy="55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4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363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đat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24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38C7BAC-E536-40FB-B492-C128C73EB8A1}"/>
              </a:ext>
            </a:extLst>
          </p:cNvPr>
          <p:cNvSpPr txBox="1"/>
          <p:nvPr/>
        </p:nvSpPr>
        <p:spPr>
          <a:xfrm>
            <a:off x="559558" y="2145671"/>
            <a:ext cx="7574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Unitime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6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25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38C7BAC-E536-40FB-B492-C128C73EB8A1}"/>
              </a:ext>
            </a:extLst>
          </p:cNvPr>
          <p:cNvSpPr txBox="1"/>
          <p:nvPr/>
        </p:nvSpPr>
        <p:spPr>
          <a:xfrm>
            <a:off x="559558" y="2145671"/>
            <a:ext cx="7574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Unitime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84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BB5E-FCFD-4F23-BF62-B8C2445F5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18F9C-1FE4-444A-8488-C88A376027E5}"/>
              </a:ext>
            </a:extLst>
          </p:cNvPr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tx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0F3551-5473-4577-829F-2963CC569711}"/>
              </a:ext>
            </a:extLst>
          </p:cNvPr>
          <p:cNvSpPr/>
          <p:nvPr/>
        </p:nvSpPr>
        <p:spPr>
          <a:xfrm>
            <a:off x="179290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F1CEF-1E65-48F8-94C2-4EFD01575216}"/>
              </a:ext>
            </a:extLst>
          </p:cNvPr>
          <p:cNvSpPr/>
          <p:nvPr/>
        </p:nvSpPr>
        <p:spPr>
          <a:xfrm rot="7200000">
            <a:off x="4249676" y="1612027"/>
            <a:ext cx="190500" cy="19050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C7C64-C892-4CC9-B592-023E55D01D3C}"/>
              </a:ext>
            </a:extLst>
          </p:cNvPr>
          <p:cNvSpPr/>
          <p:nvPr/>
        </p:nvSpPr>
        <p:spPr>
          <a:xfrm rot="7200000">
            <a:off x="5962044" y="6480912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2BD55-0ED2-486C-AA20-4232A83099BF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BD3A-6152-4D87-B78E-BAE99B27155A}"/>
              </a:ext>
            </a:extLst>
          </p:cNvPr>
          <p:cNvSpPr/>
          <p:nvPr/>
        </p:nvSpPr>
        <p:spPr>
          <a:xfrm rot="6851719">
            <a:off x="759839" y="4688846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8986FD-5BE4-462C-8747-3966A3019FD7}"/>
              </a:ext>
            </a:extLst>
          </p:cNvPr>
          <p:cNvSpPr/>
          <p:nvPr/>
        </p:nvSpPr>
        <p:spPr>
          <a:xfrm rot="6917495">
            <a:off x="6612748" y="3968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26C1FE-2976-4522-9E8F-95717CDBD93A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21B87-093B-4693-B9F2-5D7A9234156C}"/>
              </a:ext>
            </a:extLst>
          </p:cNvPr>
          <p:cNvSpPr txBox="1"/>
          <p:nvPr/>
        </p:nvSpPr>
        <p:spPr>
          <a:xfrm rot="5400000">
            <a:off x="7938112" y="1632624"/>
            <a:ext cx="1971243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Creative Company Presentation</a:t>
            </a:r>
          </a:p>
        </p:txBody>
      </p:sp>
      <p:sp>
        <p:nvSpPr>
          <p:cNvPr id="25" name="Graphic 448" descr="Bookmark">
            <a:extLst>
              <a:ext uri="{FF2B5EF4-FFF2-40B4-BE49-F238E27FC236}">
                <a16:creationId xmlns:a16="http://schemas.microsoft.com/office/drawing/2014/main" id="{068B352E-573D-412A-9C27-5185781D3206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2C25C6-C5E4-466C-AFB8-45D086061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6F190-3ADB-4ACB-B01C-DB87F7360DE4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25385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 animBg="1"/>
      <p:bldP spid="8" grpId="0" build="p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543463"/>
            <a:ext cx="7886700" cy="15367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Bách</a:t>
            </a:r>
            <a:r>
              <a:rPr lang="en-US" dirty="0"/>
              <a:t> Khoa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ACB7EB-1A69-4E75-93BA-A98581FBABC8}"/>
              </a:ext>
            </a:extLst>
          </p:cNvPr>
          <p:cNvSpPr txBox="1"/>
          <p:nvPr/>
        </p:nvSpPr>
        <p:spPr>
          <a:xfrm>
            <a:off x="854313" y="2240111"/>
            <a:ext cx="7366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TKB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gặp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7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4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38C7BAC-E536-40FB-B492-C128C73EB8A1}"/>
              </a:ext>
            </a:extLst>
          </p:cNvPr>
          <p:cNvSpPr txBox="1"/>
          <p:nvPr/>
        </p:nvSpPr>
        <p:spPr>
          <a:xfrm>
            <a:off x="559558" y="2145671"/>
            <a:ext cx="7574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TKB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Visual FoxPro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55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5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99E29770-6510-49E5-B655-B8383FC0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7" y="1908380"/>
            <a:ext cx="8396219" cy="28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9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8128469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39" y="129503"/>
            <a:ext cx="8363555" cy="1106846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6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00A66A6-507B-4391-8231-9DD90651BB2D}"/>
              </a:ext>
            </a:extLst>
          </p:cNvPr>
          <p:cNvSpPr txBox="1"/>
          <p:nvPr/>
        </p:nvSpPr>
        <p:spPr>
          <a:xfrm>
            <a:off x="559558" y="2145671"/>
            <a:ext cx="75745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Hiện</a:t>
            </a:r>
            <a:r>
              <a:rPr lang="vi-VN" dirty="0"/>
              <a:t> nay do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nên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không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huống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môn </a:t>
            </a:r>
            <a:r>
              <a:rPr lang="vi-VN" dirty="0" err="1"/>
              <a:t>học</a:t>
            </a:r>
            <a:r>
              <a:rPr lang="vi-VN" dirty="0"/>
              <a:t> theo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giảng</a:t>
            </a:r>
            <a:r>
              <a:rPr lang="vi-VN" dirty="0"/>
              <a:t> </a:t>
            </a:r>
            <a:r>
              <a:rPr lang="vi-VN" dirty="0" err="1"/>
              <a:t>dạy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70 - 80 % </a:t>
            </a:r>
            <a:r>
              <a:rPr lang="vi-VN" dirty="0" err="1"/>
              <a:t>các</a:t>
            </a:r>
            <a:r>
              <a:rPr lang="vi-VN" dirty="0"/>
              <a:t> môn </a:t>
            </a:r>
            <a:r>
              <a:rPr lang="vi-VN" dirty="0" err="1"/>
              <a:t>học</a:t>
            </a:r>
            <a:r>
              <a:rPr lang="vi-VN" dirty="0"/>
              <a:t>,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công.</a:t>
            </a: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chưa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thân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.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(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8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/>
              <a:t>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Unitime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Hình ảnh 3">
            <a:extLst>
              <a:ext uri="{FF2B5EF4-FFF2-40B4-BE49-F238E27FC236}">
                <a16:creationId xmlns:a16="http://schemas.microsoft.com/office/drawing/2014/main" id="{4378BD32-DF6B-4B6D-9EC7-D4CD012D51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7" b="21687"/>
          <a:stretch/>
        </p:blipFill>
        <p:spPr>
          <a:xfrm>
            <a:off x="531237" y="1301439"/>
            <a:ext cx="7712019" cy="280150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r>
              <a:rPr lang="en-US" dirty="0"/>
              <a:t>TKBU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728803" y="4418104"/>
            <a:ext cx="4006482" cy="1163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P</a:t>
            </a:r>
            <a:r>
              <a:rPr lang="vi-VN" sz="1200" dirty="0" err="1"/>
              <a:t>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bởi</a:t>
            </a:r>
            <a:r>
              <a:rPr lang="vi-VN" sz="1200" dirty="0"/>
              <a:t> Công ty Công </a:t>
            </a:r>
            <a:r>
              <a:rPr lang="vi-VN" sz="1200" dirty="0" err="1"/>
              <a:t>nghệ</a:t>
            </a:r>
            <a:r>
              <a:rPr lang="vi-VN" sz="1200" dirty="0"/>
              <a:t> Tin </a:t>
            </a:r>
            <a:r>
              <a:rPr lang="vi-VN" sz="1200" dirty="0" err="1"/>
              <a:t>học</a:t>
            </a:r>
            <a:r>
              <a:rPr lang="vi-VN" sz="1200" dirty="0"/>
              <a:t> </a:t>
            </a:r>
            <a:r>
              <a:rPr lang="vi-VN" sz="1200" dirty="0" err="1"/>
              <a:t>Nhà</a:t>
            </a:r>
            <a:r>
              <a:rPr lang="vi-VN" sz="1200" dirty="0"/>
              <a:t> </a:t>
            </a:r>
            <a:r>
              <a:rPr lang="vi-VN" sz="1200" dirty="0" err="1"/>
              <a:t>trường</a:t>
            </a:r>
            <a:r>
              <a:rPr lang="vi-VN" sz="1200" dirty="0"/>
              <a:t> </a:t>
            </a:r>
            <a:r>
              <a:rPr lang="vi-VN" sz="1200" dirty="0" err="1"/>
              <a:t>School@net</a:t>
            </a:r>
            <a:r>
              <a:rPr lang="vi-VN" sz="1200" dirty="0"/>
              <a:t>, </a:t>
            </a:r>
            <a:r>
              <a:rPr lang="vi-VN" sz="1200" dirty="0" err="1"/>
              <a:t>với</a:t>
            </a:r>
            <a:r>
              <a:rPr lang="vi-VN" sz="1200" dirty="0"/>
              <a:t> phiên </a:t>
            </a:r>
            <a:r>
              <a:rPr lang="vi-VN" sz="1200" dirty="0" err="1"/>
              <a:t>bản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mô </a:t>
            </a:r>
            <a:r>
              <a:rPr lang="vi-VN" sz="1200" dirty="0" err="1"/>
              <a:t>hình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cho </a:t>
            </a:r>
            <a:r>
              <a:rPr lang="vi-VN" sz="1200" dirty="0" err="1"/>
              <a:t>nhà</a:t>
            </a:r>
            <a:r>
              <a:rPr lang="vi-VN" sz="1200" dirty="0"/>
              <a:t> </a:t>
            </a:r>
            <a:r>
              <a:rPr lang="vi-VN" sz="1200" dirty="0" err="1"/>
              <a:t>trường</a:t>
            </a:r>
            <a:r>
              <a:rPr lang="vi-VN" sz="1200" dirty="0"/>
              <a:t> </a:t>
            </a:r>
            <a:r>
              <a:rPr lang="vi-VN" sz="1200" dirty="0" err="1"/>
              <a:t>Đại</a:t>
            </a:r>
            <a:r>
              <a:rPr lang="vi-VN" sz="1200" dirty="0"/>
              <a:t> </a:t>
            </a:r>
            <a:r>
              <a:rPr lang="vi-VN" sz="1200" dirty="0" err="1"/>
              <a:t>học</a:t>
            </a:r>
            <a:r>
              <a:rPr lang="vi-VN" sz="1200" dirty="0"/>
              <a:t>, Cao </a:t>
            </a:r>
            <a:r>
              <a:rPr lang="vi-VN" sz="1200" dirty="0" err="1"/>
              <a:t>đẳng</a:t>
            </a:r>
            <a:r>
              <a:rPr lang="vi-VN" sz="1200" dirty="0"/>
              <a:t> </a:t>
            </a:r>
            <a:r>
              <a:rPr lang="vi-VN" sz="1200" dirty="0" err="1"/>
              <a:t>lần</a:t>
            </a:r>
            <a:r>
              <a:rPr lang="vi-VN" sz="1200" dirty="0"/>
              <a:t> </a:t>
            </a:r>
            <a:r>
              <a:rPr lang="vi-VN" sz="1200" dirty="0" err="1"/>
              <a:t>đầu</a:t>
            </a:r>
            <a:r>
              <a:rPr lang="vi-VN" sz="1200" dirty="0"/>
              <a:t> tiên ra </a:t>
            </a:r>
            <a:r>
              <a:rPr lang="vi-VN" sz="1200" dirty="0" err="1"/>
              <a:t>mắt</a:t>
            </a:r>
            <a:r>
              <a:rPr lang="vi-VN" sz="1200" dirty="0"/>
              <a:t> năm 2004.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15269" y="4597393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507493" y="4418104"/>
            <a:ext cx="3195975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Phần</a:t>
            </a:r>
            <a:r>
              <a:rPr lang="vi-VN" sz="1200" dirty="0"/>
              <a:t> </a:t>
            </a:r>
            <a:r>
              <a:rPr lang="vi-VN" sz="1200" dirty="0" err="1"/>
              <a:t>mềm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tính</a:t>
            </a:r>
            <a:r>
              <a:rPr lang="vi-VN" sz="1200" dirty="0"/>
              <a:t> </a:t>
            </a:r>
            <a:r>
              <a:rPr lang="vi-VN" sz="1200" dirty="0" err="1"/>
              <a:t>phí</a:t>
            </a:r>
            <a:r>
              <a:rPr lang="vi-VN" sz="1200" dirty="0"/>
              <a:t> (1 </a:t>
            </a:r>
            <a:r>
              <a:rPr lang="vi-VN" sz="1200" dirty="0" err="1"/>
              <a:t>license</a:t>
            </a:r>
            <a:r>
              <a:rPr lang="vi-VN" sz="1200" dirty="0"/>
              <a:t> </a:t>
            </a:r>
            <a:r>
              <a:rPr lang="vi-VN" sz="1200" dirty="0" err="1"/>
              <a:t>dùng</a:t>
            </a:r>
            <a:r>
              <a:rPr lang="vi-VN" sz="1200" dirty="0"/>
              <a:t> cho 1 </a:t>
            </a:r>
            <a:r>
              <a:rPr lang="vi-VN" sz="1200" dirty="0" err="1"/>
              <a:t>máy</a:t>
            </a:r>
            <a:r>
              <a:rPr lang="vi-VN" sz="1200" dirty="0"/>
              <a:t>),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bản</a:t>
            </a:r>
            <a:r>
              <a:rPr lang="vi-VN" sz="1200" dirty="0"/>
              <a:t> </a:t>
            </a:r>
            <a:r>
              <a:rPr lang="vi-VN" sz="1200" dirty="0" err="1"/>
              <a:t>sử</a:t>
            </a:r>
            <a:r>
              <a:rPr lang="vi-VN" sz="1200" dirty="0"/>
              <a:t> </a:t>
            </a:r>
            <a:r>
              <a:rPr lang="vi-VN" sz="1200" dirty="0" err="1"/>
              <a:t>dụng</a:t>
            </a:r>
            <a:r>
              <a:rPr lang="vi-VN" sz="1200" dirty="0"/>
              <a:t> </a:t>
            </a:r>
            <a:r>
              <a:rPr lang="vi-VN" sz="1200" dirty="0" err="1"/>
              <a:t>thử</a:t>
            </a:r>
            <a:r>
              <a:rPr lang="vi-VN" sz="1200" dirty="0"/>
              <a:t>.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phát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dưới</a:t>
            </a:r>
            <a:r>
              <a:rPr lang="vi-VN" sz="1200" dirty="0"/>
              <a:t> </a:t>
            </a:r>
            <a:r>
              <a:rPr lang="vi-VN" sz="1200" dirty="0" err="1"/>
              <a:t>dạng</a:t>
            </a:r>
            <a:r>
              <a:rPr lang="vi-VN" sz="1200" dirty="0"/>
              <a:t> </a:t>
            </a:r>
            <a:r>
              <a:rPr lang="vi-VN" sz="1200" dirty="0" err="1"/>
              <a:t>Desktop</a:t>
            </a:r>
            <a:r>
              <a:rPr lang="vi-VN" sz="1200" dirty="0"/>
              <a:t> </a:t>
            </a:r>
            <a:r>
              <a:rPr lang="vi-VN" sz="1200" dirty="0" err="1"/>
              <a:t>Application</a:t>
            </a:r>
            <a:endParaRPr lang="en-US" sz="1200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8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5222686" y="4597392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507492" y="5307809"/>
            <a:ext cx="3195975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Dữ</a:t>
            </a:r>
            <a:r>
              <a:rPr lang="vi-VN" sz="1200" dirty="0"/>
              <a:t> </a:t>
            </a:r>
            <a:r>
              <a:rPr lang="vi-VN" sz="1200" dirty="0" err="1"/>
              <a:t>liệu</a:t>
            </a: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độc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ở </a:t>
            </a:r>
            <a:r>
              <a:rPr lang="vi-VN" sz="1200" dirty="0" err="1"/>
              <a:t>mỗi</a:t>
            </a:r>
            <a:r>
              <a:rPr lang="vi-VN" sz="1200" dirty="0"/>
              <a:t> </a:t>
            </a:r>
            <a:r>
              <a:rPr lang="vi-VN" sz="1200" dirty="0" err="1"/>
              <a:t>máy</a:t>
            </a:r>
            <a:r>
              <a:rPr lang="vi-VN" sz="1200" dirty="0"/>
              <a:t>, không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môi </a:t>
            </a:r>
            <a:r>
              <a:rPr lang="vi-VN" sz="1200" dirty="0" err="1"/>
              <a:t>trường</a:t>
            </a:r>
            <a:r>
              <a:rPr lang="vi-VN" sz="1200" dirty="0"/>
              <a:t> đa </a:t>
            </a:r>
            <a:r>
              <a:rPr lang="vi-VN" sz="1200" dirty="0" err="1"/>
              <a:t>người</a:t>
            </a:r>
            <a:r>
              <a:rPr lang="vi-VN" sz="1200" dirty="0"/>
              <a:t> </a:t>
            </a:r>
            <a:r>
              <a:rPr lang="vi-VN" sz="1200" dirty="0" err="1"/>
              <a:t>dùng</a:t>
            </a:r>
            <a:endParaRPr lang="en-US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5234252" y="5473964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60743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ascTimetables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550767" y="5474233"/>
            <a:ext cx="4397619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 err="1"/>
              <a:t>Phần</a:t>
            </a:r>
            <a:r>
              <a:rPr lang="vi-VN" sz="1200" dirty="0"/>
              <a:t> </a:t>
            </a:r>
            <a:r>
              <a:rPr lang="vi-VN" sz="1200" dirty="0" err="1"/>
              <a:t>mềm</a:t>
            </a:r>
            <a:r>
              <a:rPr lang="vi-VN" sz="1200" dirty="0"/>
              <a:t>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đạt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nhiều</a:t>
            </a:r>
            <a:r>
              <a:rPr lang="vi-VN" sz="1200" dirty="0"/>
              <a:t> Huy chương </a:t>
            </a:r>
            <a:r>
              <a:rPr lang="vi-VN" sz="1200" dirty="0" err="1"/>
              <a:t>vàng</a:t>
            </a:r>
            <a:r>
              <a:rPr lang="vi-VN" sz="1200" dirty="0"/>
              <a:t> trong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lãm</a:t>
            </a:r>
            <a:r>
              <a:rPr lang="vi-VN" sz="1200" dirty="0"/>
              <a:t> </a:t>
            </a:r>
            <a:r>
              <a:rPr lang="vi-VN" sz="1200" dirty="0" err="1"/>
              <a:t>quốc</a:t>
            </a:r>
            <a:r>
              <a:rPr lang="vi-VN" sz="1200" dirty="0"/>
              <a:t> </a:t>
            </a:r>
            <a:r>
              <a:rPr lang="vi-VN" sz="1200" dirty="0" err="1"/>
              <a:t>tế</a:t>
            </a:r>
            <a:r>
              <a:rPr lang="vi-VN" sz="1200" dirty="0"/>
              <a:t> </a:t>
            </a:r>
            <a:r>
              <a:rPr lang="vi-VN" sz="1200" dirty="0" err="1"/>
              <a:t>về</a:t>
            </a:r>
            <a:r>
              <a:rPr lang="vi-VN" sz="1200" dirty="0"/>
              <a:t> </a:t>
            </a:r>
            <a:r>
              <a:rPr lang="vi-VN" sz="1200" dirty="0" err="1"/>
              <a:t>giáo</a:t>
            </a:r>
            <a:r>
              <a:rPr lang="vi-VN" sz="1200" dirty="0"/>
              <a:t> </a:t>
            </a:r>
            <a:r>
              <a:rPr lang="vi-VN" sz="1200" dirty="0" err="1"/>
              <a:t>dục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 như: EDUKACIA, SCHOLA NOVA, PEDAGOGIKA... 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09738" y="5605088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43520" y="4546042"/>
            <a:ext cx="4285655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chương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</a:t>
            </a:r>
            <a:r>
              <a:rPr lang="vi-VN" sz="1200" dirty="0" err="1"/>
              <a:t>mạnh</a:t>
            </a:r>
            <a:r>
              <a:rPr lang="vi-VN" sz="1200" dirty="0"/>
              <a:t> </a:t>
            </a:r>
            <a:r>
              <a:rPr lang="vi-VN" sz="1200" dirty="0" err="1"/>
              <a:t>nhất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 </a:t>
            </a:r>
            <a:r>
              <a:rPr lang="vi-VN" sz="1200" dirty="0" err="1"/>
              <a:t>hiện</a:t>
            </a:r>
            <a:r>
              <a:rPr lang="vi-VN" sz="1200" dirty="0"/>
              <a:t> nay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sử</a:t>
            </a:r>
            <a:r>
              <a:rPr lang="vi-VN" sz="1200" dirty="0"/>
              <a:t> </a:t>
            </a:r>
            <a:r>
              <a:rPr lang="vi-VN" sz="1200" dirty="0" err="1"/>
              <a:t>dụng</a:t>
            </a:r>
            <a:r>
              <a:rPr lang="vi-VN" sz="1200" dirty="0"/>
              <a:t> </a:t>
            </a:r>
            <a:r>
              <a:rPr lang="vi-VN" sz="1200" dirty="0" err="1"/>
              <a:t>tại</a:t>
            </a:r>
            <a:r>
              <a:rPr lang="vi-VN" sz="1200" dirty="0"/>
              <a:t> hơn 114 </a:t>
            </a:r>
            <a:r>
              <a:rPr lang="vi-VN" sz="1200" dirty="0" err="1"/>
              <a:t>nước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.</a:t>
            </a:r>
            <a:endParaRPr lang="en-US" sz="1200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9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263031" y="4686356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404505" y="4567709"/>
            <a:ext cx="3195975" cy="14408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nổi</a:t>
            </a:r>
            <a:r>
              <a:rPr lang="en-US" sz="1200" dirty="0"/>
              <a:t> </a:t>
            </a:r>
            <a:r>
              <a:rPr lang="en-US" sz="1200" dirty="0" err="1"/>
              <a:t>bật</a:t>
            </a:r>
            <a:r>
              <a:rPr lang="en-US" sz="1200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dễ</a:t>
            </a:r>
            <a:r>
              <a:rPr lang="en-US" sz="1200" dirty="0"/>
              <a:t> </a:t>
            </a:r>
            <a:r>
              <a:rPr lang="en-US" sz="1200" dirty="0" err="1"/>
              <a:t>dàng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khóa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khiển</a:t>
            </a:r>
            <a:r>
              <a:rPr lang="en-US" sz="1200" dirty="0"/>
              <a:t> </a:t>
            </a:r>
            <a:r>
              <a:rPr lang="en-US" sz="1200" dirty="0" err="1"/>
              <a:t>trực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 </a:t>
            </a:r>
            <a:r>
              <a:rPr lang="en-US" sz="1200" dirty="0" err="1"/>
              <a:t>ấn</a:t>
            </a:r>
            <a:r>
              <a:rPr lang="en-US" sz="1200" dirty="0"/>
              <a:t> </a:t>
            </a:r>
            <a:r>
              <a:rPr lang="en-US" sz="1200" dirty="0" err="1"/>
              <a:t>đa</a:t>
            </a:r>
            <a:r>
              <a:rPr lang="en-US" sz="1200" dirty="0"/>
              <a:t> </a:t>
            </a:r>
            <a:r>
              <a:rPr lang="en-US" sz="1200" dirty="0" err="1"/>
              <a:t>dạng</a:t>
            </a:r>
            <a:endParaRPr lang="en-US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5219757" y="4690205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7" name="Chỗ dành sẵn cho Hình ảnh 6">
            <a:extLst>
              <a:ext uri="{FF2B5EF4-FFF2-40B4-BE49-F238E27FC236}">
                <a16:creationId xmlns:a16="http://schemas.microsoft.com/office/drawing/2014/main" id="{4513A1BD-347B-4E66-86E8-E351F34253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87797" y="1201777"/>
            <a:ext cx="5417682" cy="3214898"/>
          </a:xfrm>
        </p:spPr>
      </p:pic>
    </p:spTree>
    <p:extLst>
      <p:ext uri="{BB962C8B-B14F-4D97-AF65-F5344CB8AC3E}">
        <p14:creationId xmlns:p14="http://schemas.microsoft.com/office/powerpoint/2010/main" val="384271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A05024"/>
      </a:hlink>
      <a:folHlink>
        <a:srgbClr val="FEC037"/>
      </a:folHlink>
    </a:clrScheme>
    <a:fontScheme name="Rogan">
      <a:majorFont>
        <a:latin typeface="Raleway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31065</TotalTime>
  <Words>863</Words>
  <Application>Microsoft Office PowerPoint</Application>
  <PresentationFormat>On-screen Show (4:3)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Lato</vt:lpstr>
      <vt:lpstr>Raleway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Phúc Lợi Lý</cp:lastModifiedBy>
  <cp:revision>1124</cp:revision>
  <dcterms:created xsi:type="dcterms:W3CDTF">2018-12-05T18:19:15Z</dcterms:created>
  <dcterms:modified xsi:type="dcterms:W3CDTF">2022-07-21T13:59:41Z</dcterms:modified>
</cp:coreProperties>
</file>