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27"/>
  </p:notesMasterIdLst>
  <p:handoutMasterIdLst>
    <p:handoutMasterId r:id="rId28"/>
  </p:handoutMasterIdLst>
  <p:sldIdLst>
    <p:sldId id="270" r:id="rId2"/>
    <p:sldId id="271" r:id="rId3"/>
    <p:sldId id="308" r:id="rId4"/>
    <p:sldId id="312" r:id="rId5"/>
    <p:sldId id="313" r:id="rId6"/>
    <p:sldId id="314" r:id="rId7"/>
    <p:sldId id="316" r:id="rId8"/>
    <p:sldId id="275" r:id="rId9"/>
    <p:sldId id="301" r:id="rId10"/>
    <p:sldId id="304" r:id="rId11"/>
    <p:sldId id="324" r:id="rId12"/>
    <p:sldId id="325" r:id="rId13"/>
    <p:sldId id="326" r:id="rId14"/>
    <p:sldId id="306" r:id="rId15"/>
    <p:sldId id="315" r:id="rId16"/>
    <p:sldId id="317" r:id="rId17"/>
    <p:sldId id="318" r:id="rId18"/>
    <p:sldId id="319" r:id="rId19"/>
    <p:sldId id="320" r:id="rId20"/>
    <p:sldId id="322" r:id="rId21"/>
    <p:sldId id="321" r:id="rId22"/>
    <p:sldId id="323" r:id="rId23"/>
    <p:sldId id="310" r:id="rId24"/>
    <p:sldId id="311" r:id="rId25"/>
    <p:sldId id="299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5483" userDrawn="1">
          <p15:clr>
            <a:srgbClr val="A4A3A4"/>
          </p15:clr>
        </p15:guide>
        <p15:guide id="3" orient="horz" pos="346" userDrawn="1">
          <p15:clr>
            <a:srgbClr val="A4A3A4"/>
          </p15:clr>
        </p15:guide>
        <p15:guide id="4" orient="horz" pos="3974" userDrawn="1">
          <p15:clr>
            <a:srgbClr val="A4A3A4"/>
          </p15:clr>
        </p15:guide>
        <p15:guide id="5" pos="278" userDrawn="1">
          <p15:clr>
            <a:srgbClr val="A4A3A4"/>
          </p15:clr>
        </p15:guide>
        <p15:guide id="6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ian Kurniawan" initials="AK" lastIdx="1" clrIdx="0">
    <p:extLst>
      <p:ext uri="{19B8F6BF-5375-455C-9EA6-DF929625EA0E}">
        <p15:presenceInfo xmlns:p15="http://schemas.microsoft.com/office/powerpoint/2012/main" userId="Andrian Kurniaw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A0A0A"/>
    <a:srgbClr val="0D0D0D"/>
    <a:srgbClr val="2128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iểu Trung bình 2 - Màu chủ đề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33" autoAdjust="0"/>
    <p:restoredTop sz="96412" autoAdjust="0"/>
  </p:normalViewPr>
  <p:slideViewPr>
    <p:cSldViewPr snapToGrid="0">
      <p:cViewPr varScale="1">
        <p:scale>
          <a:sx n="111" d="100"/>
          <a:sy n="111" d="100"/>
        </p:scale>
        <p:origin x="3204" y="96"/>
      </p:cViewPr>
      <p:guideLst>
        <p:guide orient="horz" pos="2160"/>
        <p:guide pos="5483"/>
        <p:guide orient="horz" pos="346"/>
        <p:guide orient="horz" pos="3974"/>
        <p:guide pos="278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EB733B9-8EC0-42B5-8E57-02021CC32B3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EAE7FE-5257-44BC-A234-983385E49ED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053CA-6C57-4F62-BDA1-685AD8AE14C0}" type="datetimeFigureOut">
              <a:rPr lang="en-ID" smtClean="0"/>
              <a:t>21/02/2022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A70588-37CF-49E6-87F2-C8E1A884FFA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080689-DD23-4926-A93C-03EC6FA6A2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A1F0AD-E956-4B4C-A583-20A57F82C11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476696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489EC0-97F0-4BF1-B975-36615910DF41}" type="datetimeFigureOut">
              <a:rPr lang="en-ID" smtClean="0"/>
              <a:t>21/02/2022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DD21E5-C797-4859-80D8-9F6BFF6A8A4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156650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04E04-441F-4771-B6EF-86C7565F3C45}" type="datetimeFigureOut">
              <a:rPr lang="en-ID" smtClean="0"/>
              <a:t>21/02/2022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356F5-5040-45F3-9DFE-AA818FBF1AB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63565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04E04-441F-4771-B6EF-86C7565F3C45}" type="datetimeFigureOut">
              <a:rPr lang="en-ID" smtClean="0"/>
              <a:t>21/02/2022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356F5-5040-45F3-9DFE-AA818FBF1AB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84451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04E04-441F-4771-B6EF-86C7565F3C45}" type="datetimeFigureOut">
              <a:rPr lang="en-ID" smtClean="0"/>
              <a:t>21/02/2022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356F5-5040-45F3-9DFE-AA818FBF1AB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141702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37926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0C32B0-4F67-4973-8E21-5ADC03DD46A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1"/>
            <a:ext cx="9143999" cy="6857999"/>
          </a:xfrm>
          <a:solidFill>
            <a:schemeClr val="bg2">
              <a:lumMod val="95000"/>
            </a:schemeClr>
          </a:solidFill>
        </p:spPr>
        <p:txBody>
          <a:bodyPr>
            <a:normAutofit/>
          </a:bodyPr>
          <a:lstStyle>
            <a:lvl1pPr>
              <a:defRPr sz="600"/>
            </a:lvl1pPr>
          </a:lstStyle>
          <a:p>
            <a:endParaRPr lang="en-ID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7CE114C7-6F3B-4853-893E-E0E0DE74D3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8650" y="2082800"/>
            <a:ext cx="7886700" cy="15367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54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Write Title Here</a:t>
            </a:r>
          </a:p>
        </p:txBody>
      </p:sp>
    </p:spTree>
    <p:extLst>
      <p:ext uri="{BB962C8B-B14F-4D97-AF65-F5344CB8AC3E}">
        <p14:creationId xmlns:p14="http://schemas.microsoft.com/office/powerpoint/2010/main" val="15660542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237003AA-8919-4DC6-9A0D-73FEA4B4F70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28805" y="1268626"/>
            <a:ext cx="3624121" cy="2830339"/>
          </a:xfrm>
          <a:solidFill>
            <a:schemeClr val="bg2">
              <a:lumMod val="95000"/>
            </a:schemeClr>
          </a:solidFill>
        </p:spPr>
        <p:txBody>
          <a:bodyPr>
            <a:normAutofit/>
          </a:bodyPr>
          <a:lstStyle>
            <a:lvl1pPr>
              <a:defRPr sz="100"/>
            </a:lvl1pPr>
          </a:lstStyle>
          <a:p>
            <a:endParaRPr lang="id-ID"/>
          </a:p>
        </p:txBody>
      </p:sp>
      <p:sp>
        <p:nvSpPr>
          <p:cNvPr id="3" name="Text Placeholder 11">
            <a:extLst>
              <a:ext uri="{FF2B5EF4-FFF2-40B4-BE49-F238E27FC236}">
                <a16:creationId xmlns:a16="http://schemas.microsoft.com/office/drawing/2014/main" id="{02F5930E-5D3F-42BA-8811-4B2FE6731D4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57586" y="1268626"/>
            <a:ext cx="4566557" cy="1195614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30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Write Title Here</a:t>
            </a:r>
          </a:p>
        </p:txBody>
      </p:sp>
    </p:spTree>
    <p:extLst>
      <p:ext uri="{BB962C8B-B14F-4D97-AF65-F5344CB8AC3E}">
        <p14:creationId xmlns:p14="http://schemas.microsoft.com/office/powerpoint/2010/main" val="22930921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1">
            <a:extLst>
              <a:ext uri="{FF2B5EF4-FFF2-40B4-BE49-F238E27FC236}">
                <a16:creationId xmlns:a16="http://schemas.microsoft.com/office/drawing/2014/main" id="{8E96264E-6016-42E8-89BA-56A3F59D805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022458" y="1786508"/>
            <a:ext cx="5099086" cy="2922898"/>
          </a:xfrm>
          <a:custGeom>
            <a:avLst/>
            <a:gdLst>
              <a:gd name="connsiteX0" fmla="*/ 5167718 w 6798781"/>
              <a:gd name="connsiteY0" fmla="*/ 1039506 h 2922898"/>
              <a:gd name="connsiteX1" fmla="*/ 6791331 w 6798781"/>
              <a:gd name="connsiteY1" fmla="*/ 1981202 h 2922898"/>
              <a:gd name="connsiteX2" fmla="*/ 5167719 w 6798781"/>
              <a:gd name="connsiteY2" fmla="*/ 2922897 h 2922898"/>
              <a:gd name="connsiteX3" fmla="*/ 5069438 w 6798781"/>
              <a:gd name="connsiteY3" fmla="*/ 1039506 h 2922898"/>
              <a:gd name="connsiteX4" fmla="*/ 5069439 w 6798781"/>
              <a:gd name="connsiteY4" fmla="*/ 2922897 h 2922898"/>
              <a:gd name="connsiteX5" fmla="*/ 3445826 w 6798781"/>
              <a:gd name="connsiteY5" fmla="*/ 1981201 h 2922898"/>
              <a:gd name="connsiteX6" fmla="*/ 1729343 w 6798781"/>
              <a:gd name="connsiteY6" fmla="*/ 1039506 h 2922898"/>
              <a:gd name="connsiteX7" fmla="*/ 3352956 w 6798781"/>
              <a:gd name="connsiteY7" fmla="*/ 1981202 h 2922898"/>
              <a:gd name="connsiteX8" fmla="*/ 1729343 w 6798781"/>
              <a:gd name="connsiteY8" fmla="*/ 2922898 h 2922898"/>
              <a:gd name="connsiteX9" fmla="*/ 1631063 w 6798781"/>
              <a:gd name="connsiteY9" fmla="*/ 1039506 h 2922898"/>
              <a:gd name="connsiteX10" fmla="*/ 1631063 w 6798781"/>
              <a:gd name="connsiteY10" fmla="*/ 2922898 h 2922898"/>
              <a:gd name="connsiteX11" fmla="*/ 7451 w 6798781"/>
              <a:gd name="connsiteY11" fmla="*/ 1981201 h 2922898"/>
              <a:gd name="connsiteX12" fmla="*/ 3438374 w 6798781"/>
              <a:gd name="connsiteY12" fmla="*/ 1 h 2922898"/>
              <a:gd name="connsiteX13" fmla="*/ 5069439 w 6798781"/>
              <a:gd name="connsiteY13" fmla="*/ 941697 h 2922898"/>
              <a:gd name="connsiteX14" fmla="*/ 3442100 w 6798781"/>
              <a:gd name="connsiteY14" fmla="*/ 1876938 h 2922898"/>
              <a:gd name="connsiteX15" fmla="*/ 0 w 6798781"/>
              <a:gd name="connsiteY15" fmla="*/ 1 h 2922898"/>
              <a:gd name="connsiteX16" fmla="*/ 1631064 w 6798781"/>
              <a:gd name="connsiteY16" fmla="*/ 941697 h 2922898"/>
              <a:gd name="connsiteX17" fmla="*/ 3725 w 6798781"/>
              <a:gd name="connsiteY17" fmla="*/ 1876939 h 2922898"/>
              <a:gd name="connsiteX18" fmla="*/ 3360406 w 6798781"/>
              <a:gd name="connsiteY18" fmla="*/ 0 h 2922898"/>
              <a:gd name="connsiteX19" fmla="*/ 3356681 w 6798781"/>
              <a:gd name="connsiteY19" fmla="*/ 1876939 h 2922898"/>
              <a:gd name="connsiteX20" fmla="*/ 1729342 w 6798781"/>
              <a:gd name="connsiteY20" fmla="*/ 941696 h 2922898"/>
              <a:gd name="connsiteX21" fmla="*/ 6798781 w 6798781"/>
              <a:gd name="connsiteY21" fmla="*/ 0 h 2922898"/>
              <a:gd name="connsiteX22" fmla="*/ 6795055 w 6798781"/>
              <a:gd name="connsiteY22" fmla="*/ 1876938 h 2922898"/>
              <a:gd name="connsiteX23" fmla="*/ 5167717 w 6798781"/>
              <a:gd name="connsiteY23" fmla="*/ 941696 h 2922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798781" h="2922898">
                <a:moveTo>
                  <a:pt x="5167718" y="1039506"/>
                </a:moveTo>
                <a:lnTo>
                  <a:pt x="6791331" y="1981202"/>
                </a:lnTo>
                <a:lnTo>
                  <a:pt x="5167719" y="2922897"/>
                </a:lnTo>
                <a:close/>
                <a:moveTo>
                  <a:pt x="5069438" y="1039506"/>
                </a:moveTo>
                <a:lnTo>
                  <a:pt x="5069439" y="2922897"/>
                </a:lnTo>
                <a:lnTo>
                  <a:pt x="3445826" y="1981201"/>
                </a:lnTo>
                <a:close/>
                <a:moveTo>
                  <a:pt x="1729343" y="1039506"/>
                </a:moveTo>
                <a:lnTo>
                  <a:pt x="3352956" y="1981202"/>
                </a:lnTo>
                <a:lnTo>
                  <a:pt x="1729343" y="2922898"/>
                </a:lnTo>
                <a:close/>
                <a:moveTo>
                  <a:pt x="1631063" y="1039506"/>
                </a:moveTo>
                <a:lnTo>
                  <a:pt x="1631063" y="2922898"/>
                </a:lnTo>
                <a:lnTo>
                  <a:pt x="7451" y="1981201"/>
                </a:lnTo>
                <a:close/>
                <a:moveTo>
                  <a:pt x="3438374" y="1"/>
                </a:moveTo>
                <a:lnTo>
                  <a:pt x="5069439" y="941697"/>
                </a:lnTo>
                <a:lnTo>
                  <a:pt x="3442100" y="1876938"/>
                </a:lnTo>
                <a:close/>
                <a:moveTo>
                  <a:pt x="0" y="1"/>
                </a:moveTo>
                <a:lnTo>
                  <a:pt x="1631064" y="941697"/>
                </a:lnTo>
                <a:lnTo>
                  <a:pt x="3725" y="1876939"/>
                </a:lnTo>
                <a:close/>
                <a:moveTo>
                  <a:pt x="3360406" y="0"/>
                </a:moveTo>
                <a:lnTo>
                  <a:pt x="3356681" y="1876939"/>
                </a:lnTo>
                <a:lnTo>
                  <a:pt x="1729342" y="941696"/>
                </a:lnTo>
                <a:close/>
                <a:moveTo>
                  <a:pt x="6798781" y="0"/>
                </a:moveTo>
                <a:lnTo>
                  <a:pt x="6795055" y="1876938"/>
                </a:lnTo>
                <a:lnTo>
                  <a:pt x="5167717" y="941696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00"/>
            </a:lvl1pPr>
          </a:lstStyle>
          <a:p>
            <a:endParaRPr lang="id-ID"/>
          </a:p>
        </p:txBody>
      </p:sp>
      <p:sp>
        <p:nvSpPr>
          <p:cNvPr id="3" name="Text Placeholder 11">
            <a:extLst>
              <a:ext uri="{FF2B5EF4-FFF2-40B4-BE49-F238E27FC236}">
                <a16:creationId xmlns:a16="http://schemas.microsoft.com/office/drawing/2014/main" id="{16E5C96F-76FB-4936-8F8A-493B765DA8E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88722" y="246743"/>
            <a:ext cx="4566557" cy="1195614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3000" b="1">
                <a:latin typeface="+mj-lt"/>
              </a:defRPr>
            </a:lvl1pPr>
          </a:lstStyle>
          <a:p>
            <a:pPr lvl="0"/>
            <a:r>
              <a:rPr lang="en-US" dirty="0"/>
              <a:t>Write Title Here</a:t>
            </a:r>
          </a:p>
        </p:txBody>
      </p:sp>
    </p:spTree>
    <p:extLst>
      <p:ext uri="{BB962C8B-B14F-4D97-AF65-F5344CB8AC3E}">
        <p14:creationId xmlns:p14="http://schemas.microsoft.com/office/powerpoint/2010/main" val="1618893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04E04-441F-4771-B6EF-86C7565F3C45}" type="datetimeFigureOut">
              <a:rPr lang="en-ID" smtClean="0"/>
              <a:t>21/02/2022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356F5-5040-45F3-9DFE-AA818FBF1AB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47328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04E04-441F-4771-B6EF-86C7565F3C45}" type="datetimeFigureOut">
              <a:rPr lang="en-ID" smtClean="0"/>
              <a:t>21/02/2022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356F5-5040-45F3-9DFE-AA818FBF1AB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77360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04E04-441F-4771-B6EF-86C7565F3C45}" type="datetimeFigureOut">
              <a:rPr lang="en-ID" smtClean="0"/>
              <a:t>21/02/2022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356F5-5040-45F3-9DFE-AA818FBF1AB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13030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04E04-441F-4771-B6EF-86C7565F3C45}" type="datetimeFigureOut">
              <a:rPr lang="en-ID" smtClean="0"/>
              <a:t>21/02/2022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356F5-5040-45F3-9DFE-AA818FBF1AB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67052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04E04-441F-4771-B6EF-86C7565F3C45}" type="datetimeFigureOut">
              <a:rPr lang="en-ID" smtClean="0"/>
              <a:t>21/02/2022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356F5-5040-45F3-9DFE-AA818FBF1AB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37443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04E04-441F-4771-B6EF-86C7565F3C45}" type="datetimeFigureOut">
              <a:rPr lang="en-ID" smtClean="0"/>
              <a:t>21/02/2022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356F5-5040-45F3-9DFE-AA818FBF1AB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58298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04E04-441F-4771-B6EF-86C7565F3C45}" type="datetimeFigureOut">
              <a:rPr lang="en-ID" smtClean="0"/>
              <a:t>21/02/2022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356F5-5040-45F3-9DFE-AA818FBF1AB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9927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04E04-441F-4771-B6EF-86C7565F3C45}" type="datetimeFigureOut">
              <a:rPr lang="en-ID" smtClean="0"/>
              <a:t>21/02/2022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356F5-5040-45F3-9DFE-AA818FBF1AB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39343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04E04-441F-4771-B6EF-86C7565F3C45}" type="datetimeFigureOut">
              <a:rPr lang="en-ID" smtClean="0"/>
              <a:t>21/02/2022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0356F5-5040-45F3-9DFE-AA818FBF1AB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35193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6" r:id="rId14"/>
    <p:sldLayoutId id="2147483671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Hình ảnh 4">
            <a:extLst>
              <a:ext uri="{FF2B5EF4-FFF2-40B4-BE49-F238E27FC236}">
                <a16:creationId xmlns:a16="http://schemas.microsoft.com/office/drawing/2014/main" id="{0D5857A8-CDF8-4D6B-A3CF-5DC8E621AA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9728" y="193393"/>
            <a:ext cx="2472635" cy="2521890"/>
          </a:xfrm>
          <a:prstGeom prst="rect">
            <a:avLst/>
          </a:prstGeom>
        </p:spPr>
      </p:pic>
      <p:sp>
        <p:nvSpPr>
          <p:cNvPr id="67" name="Rectangle 66">
            <a:extLst>
              <a:ext uri="{FF2B5EF4-FFF2-40B4-BE49-F238E27FC236}">
                <a16:creationId xmlns:a16="http://schemas.microsoft.com/office/drawing/2014/main" id="{62F1EDCE-DC61-4CFB-B63F-11FF7EA79B28}"/>
              </a:ext>
            </a:extLst>
          </p:cNvPr>
          <p:cNvSpPr/>
          <p:nvPr/>
        </p:nvSpPr>
        <p:spPr>
          <a:xfrm rot="7200000">
            <a:off x="2108683" y="1834638"/>
            <a:ext cx="190500" cy="190500"/>
          </a:xfrm>
          <a:prstGeom prst="rect">
            <a:avLst/>
          </a:prstGeom>
          <a:noFill/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014F6498-5485-44E4-A9EF-A08DD811D2BB}"/>
              </a:ext>
            </a:extLst>
          </p:cNvPr>
          <p:cNvSpPr/>
          <p:nvPr/>
        </p:nvSpPr>
        <p:spPr>
          <a:xfrm rot="7200000">
            <a:off x="2993143" y="5550767"/>
            <a:ext cx="434601" cy="434601"/>
          </a:xfrm>
          <a:prstGeom prst="rect">
            <a:avLst/>
          </a:prstGeom>
          <a:noFill/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44511A63-8AB0-4586-9899-CB199E7CD1E2}"/>
              </a:ext>
            </a:extLst>
          </p:cNvPr>
          <p:cNvSpPr/>
          <p:nvPr/>
        </p:nvSpPr>
        <p:spPr>
          <a:xfrm rot="7200000">
            <a:off x="406955" y="3455273"/>
            <a:ext cx="143559" cy="143559"/>
          </a:xfrm>
          <a:prstGeom prst="rect">
            <a:avLst/>
          </a:prstGeom>
          <a:noFill/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34E033B-DCA9-4623-A18D-14F1255D24C3}"/>
              </a:ext>
            </a:extLst>
          </p:cNvPr>
          <p:cNvSpPr/>
          <p:nvPr/>
        </p:nvSpPr>
        <p:spPr>
          <a:xfrm rot="7200000">
            <a:off x="8716451" y="4562816"/>
            <a:ext cx="143559" cy="143559"/>
          </a:xfrm>
          <a:prstGeom prst="rect">
            <a:avLst/>
          </a:prstGeom>
          <a:noFill/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Hình chữ nhật 5">
            <a:extLst>
              <a:ext uri="{FF2B5EF4-FFF2-40B4-BE49-F238E27FC236}">
                <a16:creationId xmlns:a16="http://schemas.microsoft.com/office/drawing/2014/main" id="{C6650DF3-B3E2-4873-A671-2D556CF868D4}"/>
              </a:ext>
            </a:extLst>
          </p:cNvPr>
          <p:cNvSpPr/>
          <p:nvPr/>
        </p:nvSpPr>
        <p:spPr>
          <a:xfrm>
            <a:off x="499696" y="2715283"/>
            <a:ext cx="8288534" cy="169514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GB" sz="2400" b="1" dirty="0">
                <a:solidFill>
                  <a:srgbClr val="C000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XÂY DỰNG CÔNG CỤ HỖ TRỢ XẾP THỜI KHÓA BIỂU CHO TRƯỜNG ĐẠI HỌC BÁCH KHOA DỰA TRÊN NỀN TẢNG CÔNG CỤ UNITIME</a:t>
            </a:r>
            <a:endParaRPr lang="en-US" sz="2400" b="1" dirty="0">
              <a:solidFill>
                <a:srgbClr val="C00000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3703E5A6-BDF6-4C68-B965-ABB61A243F36}"/>
              </a:ext>
            </a:extLst>
          </p:cNvPr>
          <p:cNvSpPr txBox="1">
            <a:spLocks/>
          </p:cNvSpPr>
          <p:nvPr/>
        </p:nvSpPr>
        <p:spPr>
          <a:xfrm>
            <a:off x="4464007" y="4545472"/>
            <a:ext cx="4226170" cy="198973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HỘI ĐỒNG: CÔNG NGHỆ PHẦN MỀM </a:t>
            </a:r>
          </a:p>
          <a:p>
            <a:pPr marL="0" indent="0">
              <a:buNone/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GVHD: 	PGS.TS </a:t>
            </a:r>
            <a:r>
              <a:rPr lang="en-US" alt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Bùi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Hoài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Thắng</a:t>
            </a:r>
            <a:endParaRPr lang="en-US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---o0o---</a:t>
            </a:r>
          </a:p>
          <a:p>
            <a:pPr marL="0" indent="0">
              <a:buNone/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SVTH 1: Lý Gia </a:t>
            </a:r>
            <a:r>
              <a:rPr lang="en-US" alt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Huệ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   1833041</a:t>
            </a:r>
          </a:p>
          <a:p>
            <a:pPr marL="0" indent="0">
              <a:buNone/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SVTH 2: Lý Phúc Lợi	           1833577</a:t>
            </a:r>
          </a:p>
          <a:p>
            <a:pPr marL="0" indent="0">
              <a:buNone/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SVTH 3: </a:t>
            </a:r>
            <a:r>
              <a:rPr lang="en-US" alt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Hoàng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Thanh Long 1833060</a:t>
            </a:r>
          </a:p>
        </p:txBody>
      </p:sp>
      <p:sp>
        <p:nvSpPr>
          <p:cNvPr id="23" name="Rectangle 66">
            <a:extLst>
              <a:ext uri="{FF2B5EF4-FFF2-40B4-BE49-F238E27FC236}">
                <a16:creationId xmlns:a16="http://schemas.microsoft.com/office/drawing/2014/main" id="{EE3D9D69-78C8-44F1-83BD-3B59BE0C1ED1}"/>
              </a:ext>
            </a:extLst>
          </p:cNvPr>
          <p:cNvSpPr/>
          <p:nvPr/>
        </p:nvSpPr>
        <p:spPr>
          <a:xfrm rot="7200000">
            <a:off x="7403453" y="2121010"/>
            <a:ext cx="190500" cy="190500"/>
          </a:xfrm>
          <a:prstGeom prst="rect">
            <a:avLst/>
          </a:prstGeom>
          <a:noFill/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4" name="Rectangle 66">
            <a:extLst>
              <a:ext uri="{FF2B5EF4-FFF2-40B4-BE49-F238E27FC236}">
                <a16:creationId xmlns:a16="http://schemas.microsoft.com/office/drawing/2014/main" id="{03CB1C45-892B-4361-B248-E2D11946AD90}"/>
              </a:ext>
            </a:extLst>
          </p:cNvPr>
          <p:cNvSpPr/>
          <p:nvPr/>
        </p:nvSpPr>
        <p:spPr>
          <a:xfrm rot="7200000">
            <a:off x="1551617" y="4767513"/>
            <a:ext cx="190500" cy="190500"/>
          </a:xfrm>
          <a:prstGeom prst="rect">
            <a:avLst/>
          </a:prstGeom>
          <a:noFill/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5" name="Rectangle 67">
            <a:extLst>
              <a:ext uri="{FF2B5EF4-FFF2-40B4-BE49-F238E27FC236}">
                <a16:creationId xmlns:a16="http://schemas.microsoft.com/office/drawing/2014/main" id="{1A6A0EDC-2A14-4734-91AE-1BB965D8AAF8}"/>
              </a:ext>
            </a:extLst>
          </p:cNvPr>
          <p:cNvSpPr/>
          <p:nvPr/>
        </p:nvSpPr>
        <p:spPr>
          <a:xfrm rot="7200000">
            <a:off x="7836653" y="843504"/>
            <a:ext cx="434601" cy="434601"/>
          </a:xfrm>
          <a:prstGeom prst="rect">
            <a:avLst/>
          </a:prstGeom>
          <a:noFill/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670536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68" grpId="0" animBg="1"/>
      <p:bldP spid="69" grpId="0" animBg="1"/>
      <p:bldP spid="70" grpId="0" animBg="1"/>
      <p:bldP spid="6" grpId="0"/>
      <p:bldP spid="22" grpId="0"/>
      <p:bldP spid="23" grpId="0" animBg="1"/>
      <p:bldP spid="24" grpId="0" animBg="1"/>
      <p:bldP spid="2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4682308-1CFE-49DA-A970-E3022D1EB010}"/>
              </a:ext>
            </a:extLst>
          </p:cNvPr>
          <p:cNvSpPr/>
          <p:nvPr/>
        </p:nvSpPr>
        <p:spPr>
          <a:xfrm>
            <a:off x="272527" y="234571"/>
            <a:ext cx="3624121" cy="896711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>
                  <a:alpha val="82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934EBF-9964-4CC2-8788-6C93CC7BD4D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-198692" y="106538"/>
            <a:ext cx="4566557" cy="1195614"/>
          </a:xfrm>
        </p:spPr>
        <p:txBody>
          <a:bodyPr/>
          <a:lstStyle/>
          <a:p>
            <a:pPr lvl="0"/>
            <a:r>
              <a:rPr lang="en-US" dirty="0" err="1"/>
              <a:t>Unitime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C84298-7649-4B54-9B60-345705FEA725}"/>
              </a:ext>
            </a:extLst>
          </p:cNvPr>
          <p:cNvSpPr txBox="1"/>
          <p:nvPr/>
        </p:nvSpPr>
        <p:spPr>
          <a:xfrm>
            <a:off x="2084588" y="4053342"/>
            <a:ext cx="1329979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id-ID" sz="900" dirty="0">
                <a:solidFill>
                  <a:schemeClr val="bg2"/>
                </a:solidFill>
              </a:rPr>
              <a:t>Lorem ipsum dolor sit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1DCCC00-F3FA-4BAA-983C-2F6C68139751}"/>
              </a:ext>
            </a:extLst>
          </p:cNvPr>
          <p:cNvSpPr txBox="1"/>
          <p:nvPr/>
        </p:nvSpPr>
        <p:spPr>
          <a:xfrm>
            <a:off x="603913" y="4887073"/>
            <a:ext cx="4397619" cy="60984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vi-VN" sz="1200" dirty="0"/>
              <a:t> </a:t>
            </a:r>
            <a:r>
              <a:rPr lang="vi-VN" sz="1200" dirty="0" err="1"/>
              <a:t>Hệ</a:t>
            </a:r>
            <a:r>
              <a:rPr lang="vi-VN" sz="1200" dirty="0"/>
              <a:t> </a:t>
            </a:r>
            <a:r>
              <a:rPr lang="vi-VN" sz="1200" dirty="0" err="1"/>
              <a:t>thống</a:t>
            </a:r>
            <a:r>
              <a:rPr lang="vi-VN" sz="1200" dirty="0"/>
              <a:t> </a:t>
            </a:r>
            <a:r>
              <a:rPr lang="vi-VN" sz="1200" dirty="0" err="1"/>
              <a:t>được</a:t>
            </a:r>
            <a:r>
              <a:rPr lang="vi-VN" sz="1200" dirty="0"/>
              <a:t> </a:t>
            </a:r>
            <a:r>
              <a:rPr lang="vi-VN" sz="1200" dirty="0" err="1"/>
              <a:t>thiết</a:t>
            </a:r>
            <a:r>
              <a:rPr lang="vi-VN" sz="1200" dirty="0"/>
              <a:t> </a:t>
            </a:r>
            <a:r>
              <a:rPr lang="vi-VN" sz="1200" dirty="0" err="1"/>
              <a:t>kế</a:t>
            </a:r>
            <a:r>
              <a:rPr lang="vi-VN" sz="1200" dirty="0"/>
              <a:t> </a:t>
            </a:r>
            <a:r>
              <a:rPr lang="vi-VN" sz="1200" dirty="0" err="1"/>
              <a:t>có</a:t>
            </a:r>
            <a:r>
              <a:rPr lang="vi-VN" sz="1200" dirty="0"/>
              <a:t> </a:t>
            </a:r>
            <a:r>
              <a:rPr lang="vi-VN" sz="1200" dirty="0" err="1"/>
              <a:t>khả</a:t>
            </a:r>
            <a:r>
              <a:rPr lang="vi-VN" sz="1200" dirty="0"/>
              <a:t> năng phân </a:t>
            </a:r>
            <a:r>
              <a:rPr lang="vi-VN" sz="1200" dirty="0" err="1"/>
              <a:t>tán</a:t>
            </a:r>
            <a:r>
              <a:rPr lang="vi-VN" sz="1200" dirty="0"/>
              <a:t> cho </a:t>
            </a:r>
            <a:r>
              <a:rPr lang="vi-VN" sz="1200" dirty="0" err="1"/>
              <a:t>phép</a:t>
            </a:r>
            <a:r>
              <a:rPr lang="vi-VN" sz="1200" dirty="0"/>
              <a:t> </a:t>
            </a:r>
            <a:r>
              <a:rPr lang="vi-VN" sz="1200" dirty="0" err="1"/>
              <a:t>nhiều</a:t>
            </a:r>
            <a:r>
              <a:rPr lang="vi-VN" sz="1200" dirty="0"/>
              <a:t> </a:t>
            </a:r>
            <a:r>
              <a:rPr lang="vi-VN" sz="1200" dirty="0" err="1"/>
              <a:t>người</a:t>
            </a:r>
            <a:r>
              <a:rPr lang="vi-VN" sz="1200" dirty="0"/>
              <a:t> tham gia </a:t>
            </a:r>
            <a:r>
              <a:rPr lang="vi-VN" sz="1200" dirty="0" err="1"/>
              <a:t>quản</a:t>
            </a:r>
            <a:r>
              <a:rPr lang="vi-VN" sz="1200" dirty="0"/>
              <a:t> </a:t>
            </a:r>
            <a:r>
              <a:rPr lang="vi-VN" sz="1200" dirty="0" err="1"/>
              <a:t>lý</a:t>
            </a:r>
            <a:r>
              <a:rPr lang="vi-VN" sz="1200" dirty="0"/>
              <a:t> </a:t>
            </a:r>
            <a:r>
              <a:rPr lang="vi-VN" sz="1200" dirty="0" err="1"/>
              <a:t>đồng</a:t>
            </a:r>
            <a:r>
              <a:rPr lang="vi-VN" sz="1200" dirty="0"/>
              <a:t> </a:t>
            </a:r>
            <a:r>
              <a:rPr lang="vi-VN" sz="1200" dirty="0" err="1"/>
              <a:t>thời</a:t>
            </a:r>
            <a:r>
              <a:rPr lang="en-US" sz="1200" dirty="0"/>
              <a:t>.</a:t>
            </a:r>
            <a:endParaRPr lang="vi-VN" sz="1200" dirty="0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40E08068-5BFD-4B5D-B668-C0C6FAF62E96}"/>
              </a:ext>
            </a:extLst>
          </p:cNvPr>
          <p:cNvSpPr/>
          <p:nvPr/>
        </p:nvSpPr>
        <p:spPr>
          <a:xfrm rot="12600000">
            <a:off x="316177" y="5030701"/>
            <a:ext cx="250526" cy="215970"/>
          </a:xfrm>
          <a:prstGeom prst="triangl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971451A-C2F6-490A-9F27-87AA2DE96397}"/>
              </a:ext>
            </a:extLst>
          </p:cNvPr>
          <p:cNvSpPr txBox="1"/>
          <p:nvPr/>
        </p:nvSpPr>
        <p:spPr>
          <a:xfrm>
            <a:off x="550768" y="4304213"/>
            <a:ext cx="4285655" cy="60984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vi-VN" sz="1200" dirty="0"/>
              <a:t>  </a:t>
            </a:r>
            <a:r>
              <a:rPr lang="vi-VN" sz="1200" dirty="0" err="1"/>
              <a:t>Là</a:t>
            </a:r>
            <a:r>
              <a:rPr lang="vi-VN" sz="1200" dirty="0"/>
              <a:t> </a:t>
            </a:r>
            <a:r>
              <a:rPr lang="vi-VN" sz="1200" dirty="0" err="1"/>
              <a:t>một</a:t>
            </a:r>
            <a:r>
              <a:rPr lang="vi-VN" sz="1200" dirty="0"/>
              <a:t> </a:t>
            </a:r>
            <a:r>
              <a:rPr lang="vi-VN" sz="1200" dirty="0" err="1"/>
              <a:t>hệ</a:t>
            </a:r>
            <a:r>
              <a:rPr lang="vi-VN" sz="1200" dirty="0"/>
              <a:t> </a:t>
            </a:r>
            <a:r>
              <a:rPr lang="vi-VN" sz="1200" dirty="0" err="1"/>
              <a:t>thống</a:t>
            </a:r>
            <a:r>
              <a:rPr lang="vi-VN" sz="1200" dirty="0"/>
              <a:t> </a:t>
            </a:r>
            <a:r>
              <a:rPr lang="vi-VN" sz="1200" dirty="0" err="1"/>
              <a:t>hỗ</a:t>
            </a:r>
            <a:r>
              <a:rPr lang="vi-VN" sz="1200" dirty="0"/>
              <a:t> </a:t>
            </a:r>
            <a:r>
              <a:rPr lang="vi-VN" sz="1200" dirty="0" err="1"/>
              <a:t>trợ</a:t>
            </a:r>
            <a:r>
              <a:rPr lang="vi-VN" sz="1200" dirty="0"/>
              <a:t> </a:t>
            </a:r>
            <a:r>
              <a:rPr lang="vi-VN" sz="1200" dirty="0" err="1"/>
              <a:t>lập</a:t>
            </a:r>
            <a:r>
              <a:rPr lang="vi-VN" sz="1200" dirty="0"/>
              <a:t> </a:t>
            </a:r>
            <a:r>
              <a:rPr lang="vi-VN" sz="1200" dirty="0" err="1"/>
              <a:t>lịch</a:t>
            </a:r>
            <a:r>
              <a:rPr lang="vi-VN" sz="1200" dirty="0"/>
              <a:t> </a:t>
            </a:r>
            <a:r>
              <a:rPr lang="vi-VN" sz="1200" dirty="0" err="1"/>
              <a:t>trình</a:t>
            </a:r>
            <a:r>
              <a:rPr lang="vi-VN" sz="1200" dirty="0"/>
              <a:t> </a:t>
            </a:r>
            <a:r>
              <a:rPr lang="vi-VN" sz="1200" dirty="0" err="1"/>
              <a:t>giáo</a:t>
            </a:r>
            <a:r>
              <a:rPr lang="vi-VN" sz="1200" dirty="0"/>
              <a:t> </a:t>
            </a:r>
            <a:r>
              <a:rPr lang="vi-VN" sz="1200" dirty="0" err="1"/>
              <a:t>dục</a:t>
            </a:r>
            <a:r>
              <a:rPr lang="vi-VN" sz="1200" dirty="0"/>
              <a:t> </a:t>
            </a:r>
            <a:r>
              <a:rPr lang="vi-VN" sz="1200" dirty="0" err="1"/>
              <a:t>toàn</a:t>
            </a:r>
            <a:r>
              <a:rPr lang="vi-VN" sz="1200" dirty="0"/>
              <a:t> </a:t>
            </a:r>
            <a:r>
              <a:rPr lang="vi-VN" sz="1200" dirty="0" err="1"/>
              <a:t>diện</a:t>
            </a:r>
            <a:r>
              <a:rPr lang="en-US" sz="1200" dirty="0"/>
              <a:t> </a:t>
            </a:r>
            <a:r>
              <a:rPr lang="en-US" sz="1200" dirty="0" err="1"/>
              <a:t>với</a:t>
            </a:r>
            <a:r>
              <a:rPr lang="en-US" sz="1200" dirty="0"/>
              <a:t> </a:t>
            </a:r>
            <a:r>
              <a:rPr lang="en-US" sz="1200" dirty="0" err="1"/>
              <a:t>mã</a:t>
            </a:r>
            <a:r>
              <a:rPr lang="en-US" sz="1200" dirty="0"/>
              <a:t> </a:t>
            </a:r>
            <a:r>
              <a:rPr lang="en-US" sz="1200" dirty="0" err="1"/>
              <a:t>nguồn</a:t>
            </a:r>
            <a:r>
              <a:rPr lang="en-US" sz="1200" dirty="0"/>
              <a:t> </a:t>
            </a:r>
            <a:r>
              <a:rPr lang="en-US" sz="1200" dirty="0" err="1"/>
              <a:t>mở</a:t>
            </a:r>
            <a:r>
              <a:rPr lang="en-US" sz="1200" dirty="0"/>
              <a:t> </a:t>
            </a:r>
            <a:r>
              <a:rPr lang="vi-VN" sz="1200" dirty="0" err="1"/>
              <a:t>được</a:t>
            </a:r>
            <a:r>
              <a:rPr lang="vi-VN" sz="1200" dirty="0"/>
              <a:t> </a:t>
            </a:r>
            <a:r>
              <a:rPr lang="vi-VN" sz="1200" dirty="0" err="1"/>
              <a:t>tài</a:t>
            </a:r>
            <a:r>
              <a:rPr lang="vi-VN" sz="1200" dirty="0"/>
              <a:t> </a:t>
            </a:r>
            <a:r>
              <a:rPr lang="vi-VN" sz="1200" dirty="0" err="1"/>
              <a:t>trợ</a:t>
            </a:r>
            <a:r>
              <a:rPr lang="vi-VN" sz="1200" dirty="0"/>
              <a:t> </a:t>
            </a:r>
            <a:r>
              <a:rPr lang="vi-VN" sz="1200" dirty="0" err="1"/>
              <a:t>bởi</a:t>
            </a:r>
            <a:r>
              <a:rPr lang="vi-VN" sz="1200" dirty="0"/>
              <a:t> </a:t>
            </a:r>
            <a:r>
              <a:rPr lang="vi-VN" sz="1200" dirty="0" err="1"/>
              <a:t>tổ</a:t>
            </a:r>
            <a:r>
              <a:rPr lang="vi-VN" sz="1200" dirty="0"/>
              <a:t> </a:t>
            </a:r>
            <a:r>
              <a:rPr lang="vi-VN" sz="1200" dirty="0" err="1"/>
              <a:t>chức</a:t>
            </a:r>
            <a:r>
              <a:rPr lang="vi-VN" sz="1200" dirty="0"/>
              <a:t> </a:t>
            </a:r>
            <a:r>
              <a:rPr lang="vi-VN" sz="1200" dirty="0" err="1"/>
              <a:t>Apereo</a:t>
            </a:r>
            <a:r>
              <a:rPr lang="vi-VN" sz="1200" dirty="0"/>
              <a:t> </a:t>
            </a:r>
            <a:r>
              <a:rPr lang="vi-VN" sz="1200" dirty="0" err="1"/>
              <a:t>Foundation</a:t>
            </a:r>
            <a:r>
              <a:rPr lang="en-US" sz="1200" dirty="0"/>
              <a:t>.</a:t>
            </a:r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8A71B443-324D-4401-96D7-AC34847CA73A}"/>
              </a:ext>
            </a:extLst>
          </p:cNvPr>
          <p:cNvSpPr/>
          <p:nvPr/>
        </p:nvSpPr>
        <p:spPr>
          <a:xfrm>
            <a:off x="8642479" y="6339273"/>
            <a:ext cx="121979" cy="105155"/>
          </a:xfrm>
          <a:prstGeom prst="triangl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d-ID" sz="135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1B74924-1A1E-4A88-9D6C-9C153DA9A85B}"/>
              </a:ext>
            </a:extLst>
          </p:cNvPr>
          <p:cNvSpPr txBox="1"/>
          <p:nvPr/>
        </p:nvSpPr>
        <p:spPr>
          <a:xfrm>
            <a:off x="8520195" y="6095582"/>
            <a:ext cx="3665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91AF18D-0852-4468-85C6-A271F63CD70E}" type="slidenum">
              <a:rPr lang="en-US" sz="900" b="1">
                <a:latin typeface="+mj-lt"/>
              </a:rPr>
              <a:pPr algn="ctr"/>
              <a:t>10</a:t>
            </a:fld>
            <a:endParaRPr lang="en-US" sz="900" b="1" dirty="0">
              <a:latin typeface="+mj-lt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6A6E49F-A89F-4EFD-9814-E02223E38AB3}"/>
              </a:ext>
            </a:extLst>
          </p:cNvPr>
          <p:cNvSpPr/>
          <p:nvPr/>
        </p:nvSpPr>
        <p:spPr>
          <a:xfrm>
            <a:off x="8703469" y="0"/>
            <a:ext cx="440531" cy="64961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BA3D22C-6AA5-44B9-8E25-75D757468B9F}"/>
              </a:ext>
            </a:extLst>
          </p:cNvPr>
          <p:cNvSpPr txBox="1"/>
          <p:nvPr/>
        </p:nvSpPr>
        <p:spPr>
          <a:xfrm rot="5400000">
            <a:off x="7842766" y="1727971"/>
            <a:ext cx="2161936" cy="2308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9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Một</a:t>
            </a:r>
            <a:r>
              <a:rPr lang="en-US" sz="9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số</a:t>
            </a:r>
            <a:r>
              <a:rPr lang="en-US" sz="9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phần</a:t>
            </a:r>
            <a:r>
              <a:rPr lang="en-US" sz="9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mềm</a:t>
            </a:r>
            <a:r>
              <a:rPr lang="en-US" sz="9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xếp</a:t>
            </a:r>
            <a:r>
              <a:rPr lang="en-US" sz="9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thời</a:t>
            </a:r>
            <a:r>
              <a:rPr lang="en-US" sz="9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khóa</a:t>
            </a:r>
            <a:r>
              <a:rPr lang="en-US" sz="9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biểu</a:t>
            </a:r>
            <a:endParaRPr lang="en-US" sz="9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1" name="Graphic 448" descr="Bookmark">
            <a:extLst>
              <a:ext uri="{FF2B5EF4-FFF2-40B4-BE49-F238E27FC236}">
                <a16:creationId xmlns:a16="http://schemas.microsoft.com/office/drawing/2014/main" id="{1E5CC305-B044-4A95-B23D-A3A31F4D916C}"/>
              </a:ext>
            </a:extLst>
          </p:cNvPr>
          <p:cNvSpPr/>
          <p:nvPr/>
        </p:nvSpPr>
        <p:spPr>
          <a:xfrm>
            <a:off x="8860106" y="197551"/>
            <a:ext cx="127254" cy="254507"/>
          </a:xfrm>
          <a:custGeom>
            <a:avLst/>
            <a:gdLst>
              <a:gd name="connsiteX0" fmla="*/ 159118 w 159117"/>
              <a:gd name="connsiteY0" fmla="*/ 318235 h 318235"/>
              <a:gd name="connsiteX1" fmla="*/ 159118 w 159117"/>
              <a:gd name="connsiteY1" fmla="*/ 15912 h 318235"/>
              <a:gd name="connsiteX2" fmla="*/ 143206 w 159117"/>
              <a:gd name="connsiteY2" fmla="*/ 0 h 318235"/>
              <a:gd name="connsiteX3" fmla="*/ 15912 w 159117"/>
              <a:gd name="connsiteY3" fmla="*/ 0 h 318235"/>
              <a:gd name="connsiteX4" fmla="*/ 0 w 159117"/>
              <a:gd name="connsiteY4" fmla="*/ 15912 h 318235"/>
              <a:gd name="connsiteX5" fmla="*/ 0 w 159117"/>
              <a:gd name="connsiteY5" fmla="*/ 318235 h 318235"/>
              <a:gd name="connsiteX6" fmla="*/ 79559 w 159117"/>
              <a:gd name="connsiteY6" fmla="*/ 238676 h 318235"/>
              <a:gd name="connsiteX7" fmla="*/ 159118 w 159117"/>
              <a:gd name="connsiteY7" fmla="*/ 318235 h 318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9117" h="318235">
                <a:moveTo>
                  <a:pt x="159118" y="318235"/>
                </a:moveTo>
                <a:lnTo>
                  <a:pt x="159118" y="15912"/>
                </a:lnTo>
                <a:cubicBezTo>
                  <a:pt x="159118" y="7160"/>
                  <a:pt x="151957" y="0"/>
                  <a:pt x="143206" y="0"/>
                </a:cubicBezTo>
                <a:lnTo>
                  <a:pt x="15912" y="0"/>
                </a:lnTo>
                <a:cubicBezTo>
                  <a:pt x="7160" y="0"/>
                  <a:pt x="0" y="7160"/>
                  <a:pt x="0" y="15912"/>
                </a:cubicBezTo>
                <a:lnTo>
                  <a:pt x="0" y="318235"/>
                </a:lnTo>
                <a:lnTo>
                  <a:pt x="79559" y="238676"/>
                </a:lnTo>
                <a:lnTo>
                  <a:pt x="159118" y="318235"/>
                </a:lnTo>
                <a:close/>
              </a:path>
            </a:pathLst>
          </a:custGeom>
          <a:solidFill>
            <a:schemeClr val="bg2"/>
          </a:solidFill>
          <a:ln w="3969" cap="flat">
            <a:noFill/>
            <a:prstDash val="solid"/>
            <a:miter/>
          </a:ln>
        </p:spPr>
        <p:txBody>
          <a:bodyPr rtlCol="0" anchor="ctr"/>
          <a:lstStyle/>
          <a:p>
            <a:endParaRPr lang="en-ID" sz="1350" dirty="0"/>
          </a:p>
        </p:txBody>
      </p:sp>
      <p:sp>
        <p:nvSpPr>
          <p:cNvPr id="39" name="Isosceles Triangle 32">
            <a:extLst>
              <a:ext uri="{FF2B5EF4-FFF2-40B4-BE49-F238E27FC236}">
                <a16:creationId xmlns:a16="http://schemas.microsoft.com/office/drawing/2014/main" id="{98C9F507-539F-491F-B6DE-9C4D06CAD05E}"/>
              </a:ext>
            </a:extLst>
          </p:cNvPr>
          <p:cNvSpPr/>
          <p:nvPr/>
        </p:nvSpPr>
        <p:spPr>
          <a:xfrm rot="12600000">
            <a:off x="316176" y="4447840"/>
            <a:ext cx="250526" cy="215970"/>
          </a:xfrm>
          <a:prstGeom prst="triangl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40" name="TextBox 34">
            <a:extLst>
              <a:ext uri="{FF2B5EF4-FFF2-40B4-BE49-F238E27FC236}">
                <a16:creationId xmlns:a16="http://schemas.microsoft.com/office/drawing/2014/main" id="{D8D8A414-5620-4133-A571-3A2AC4E8D753}"/>
              </a:ext>
            </a:extLst>
          </p:cNvPr>
          <p:cNvSpPr txBox="1"/>
          <p:nvPr/>
        </p:nvSpPr>
        <p:spPr>
          <a:xfrm>
            <a:off x="5195465" y="4304213"/>
            <a:ext cx="3195975" cy="19948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vi-VN" sz="1200" dirty="0"/>
              <a:t> </a:t>
            </a:r>
            <a:r>
              <a:rPr lang="vi-VN" sz="1200" dirty="0" err="1"/>
              <a:t>Hệ</a:t>
            </a:r>
            <a:r>
              <a:rPr lang="vi-VN" sz="1200" dirty="0"/>
              <a:t> </a:t>
            </a:r>
            <a:r>
              <a:rPr lang="vi-VN" sz="1200" dirty="0" err="1"/>
              <a:t>thống</a:t>
            </a:r>
            <a:r>
              <a:rPr lang="vi-VN" sz="1200" dirty="0"/>
              <a:t> bao </a:t>
            </a:r>
            <a:r>
              <a:rPr lang="vi-VN" sz="1200" dirty="0" err="1"/>
              <a:t>gồm</a:t>
            </a:r>
            <a:r>
              <a:rPr lang="vi-VN" sz="1200" dirty="0"/>
              <a:t> hai </a:t>
            </a:r>
            <a:r>
              <a:rPr lang="vi-VN" sz="1200" dirty="0" err="1"/>
              <a:t>module</a:t>
            </a:r>
            <a:r>
              <a:rPr lang="vi-VN" sz="1200" dirty="0"/>
              <a:t> </a:t>
            </a:r>
            <a:r>
              <a:rPr lang="vi-VN" sz="1200" dirty="0" err="1"/>
              <a:t>chính</a:t>
            </a:r>
            <a:r>
              <a:rPr lang="vi-VN" sz="1200" dirty="0"/>
              <a:t>: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1200" dirty="0"/>
              <a:t>Thư </a:t>
            </a:r>
            <a:r>
              <a:rPr lang="vi-VN" sz="1200" dirty="0" err="1"/>
              <a:t>viện</a:t>
            </a:r>
            <a:r>
              <a:rPr lang="vi-VN" sz="1200" dirty="0"/>
              <a:t> </a:t>
            </a:r>
            <a:r>
              <a:rPr lang="vi-VN" sz="1200" dirty="0" err="1"/>
              <a:t>giải</a:t>
            </a:r>
            <a:r>
              <a:rPr lang="vi-VN" sz="1200" dirty="0"/>
              <a:t> </a:t>
            </a:r>
            <a:r>
              <a:rPr lang="vi-VN" sz="1200" dirty="0" err="1"/>
              <a:t>quyết</a:t>
            </a:r>
            <a:r>
              <a:rPr lang="vi-VN" sz="1200" dirty="0"/>
              <a:t> </a:t>
            </a:r>
            <a:r>
              <a:rPr lang="vi-VN" sz="1200" dirty="0" err="1"/>
              <a:t>ràng</a:t>
            </a:r>
            <a:r>
              <a:rPr lang="vi-VN" sz="1200" dirty="0"/>
              <a:t> </a:t>
            </a:r>
            <a:r>
              <a:rPr lang="vi-VN" sz="1200" dirty="0" err="1"/>
              <a:t>buộc</a:t>
            </a:r>
            <a:r>
              <a:rPr lang="vi-VN" sz="1200" dirty="0"/>
              <a:t> (</a:t>
            </a:r>
            <a:r>
              <a:rPr lang="vi-VN" sz="1200" dirty="0" err="1"/>
              <a:t>Constraint</a:t>
            </a:r>
            <a:r>
              <a:rPr lang="vi-VN" sz="1200" dirty="0"/>
              <a:t> </a:t>
            </a:r>
            <a:r>
              <a:rPr lang="vi-VN" sz="1200" dirty="0" err="1"/>
              <a:t>Sovler</a:t>
            </a:r>
            <a:r>
              <a:rPr lang="vi-VN" sz="1200" dirty="0"/>
              <a:t>) </a:t>
            </a:r>
            <a:r>
              <a:rPr lang="vi-VN" sz="1200" dirty="0" err="1"/>
              <a:t>giúp</a:t>
            </a:r>
            <a:r>
              <a:rPr lang="vi-VN" sz="1200" dirty="0"/>
              <a:t> </a:t>
            </a:r>
            <a:r>
              <a:rPr lang="vi-VN" sz="1200" dirty="0" err="1"/>
              <a:t>lập</a:t>
            </a:r>
            <a:r>
              <a:rPr lang="vi-VN" sz="1200" dirty="0"/>
              <a:t> </a:t>
            </a:r>
            <a:r>
              <a:rPr lang="vi-VN" sz="1200" dirty="0" err="1"/>
              <a:t>trình</a:t>
            </a:r>
            <a:r>
              <a:rPr lang="vi-VN" sz="1200" dirty="0"/>
              <a:t> </a:t>
            </a:r>
            <a:r>
              <a:rPr lang="vi-VN" sz="1200" dirty="0" err="1"/>
              <a:t>ràng</a:t>
            </a:r>
            <a:r>
              <a:rPr lang="vi-VN" sz="1200" dirty="0"/>
              <a:t> </a:t>
            </a:r>
            <a:r>
              <a:rPr lang="vi-VN" sz="1200" dirty="0" err="1"/>
              <a:t>buộc</a:t>
            </a:r>
            <a:r>
              <a:rPr lang="vi-VN" sz="1200" dirty="0"/>
              <a:t>, </a:t>
            </a:r>
            <a:r>
              <a:rPr lang="vi-VN" sz="1200" dirty="0" err="1"/>
              <a:t>được</a:t>
            </a:r>
            <a:r>
              <a:rPr lang="vi-VN" sz="1200" dirty="0"/>
              <a:t> </a:t>
            </a:r>
            <a:r>
              <a:rPr lang="vi-VN" sz="1200" dirty="0" err="1"/>
              <a:t>viết</a:t>
            </a:r>
            <a:r>
              <a:rPr lang="vi-VN" sz="1200" dirty="0"/>
              <a:t> </a:t>
            </a:r>
            <a:r>
              <a:rPr lang="vi-VN" sz="1200" dirty="0" err="1"/>
              <a:t>bằng</a:t>
            </a:r>
            <a:r>
              <a:rPr lang="vi-VN" sz="1200" dirty="0"/>
              <a:t> ngôn </a:t>
            </a:r>
            <a:r>
              <a:rPr lang="vi-VN" sz="1200" dirty="0" err="1"/>
              <a:t>ngữ</a:t>
            </a:r>
            <a:r>
              <a:rPr lang="vi-VN" sz="1200" dirty="0"/>
              <a:t> </a:t>
            </a:r>
            <a:r>
              <a:rPr lang="vi-VN" sz="1200" dirty="0" err="1"/>
              <a:t>Java</a:t>
            </a:r>
            <a:r>
              <a:rPr lang="vi-VN" sz="1200" dirty="0"/>
              <a:t>. 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1200" dirty="0"/>
              <a:t> Chương </a:t>
            </a:r>
            <a:r>
              <a:rPr lang="vi-VN" sz="1200" dirty="0" err="1"/>
              <a:t>trình</a:t>
            </a:r>
            <a:r>
              <a:rPr lang="vi-VN" sz="1200" dirty="0"/>
              <a:t> </a:t>
            </a:r>
            <a:r>
              <a:rPr lang="vi-VN" sz="1200" dirty="0" err="1"/>
              <a:t>hỗ</a:t>
            </a:r>
            <a:r>
              <a:rPr lang="vi-VN" sz="1200" dirty="0"/>
              <a:t> </a:t>
            </a:r>
            <a:r>
              <a:rPr lang="vi-VN" sz="1200" dirty="0" err="1"/>
              <a:t>trợ</a:t>
            </a:r>
            <a:r>
              <a:rPr lang="vi-VN" sz="1200" dirty="0"/>
              <a:t> </a:t>
            </a:r>
            <a:r>
              <a:rPr lang="vi-VN" sz="1200" dirty="0" err="1"/>
              <a:t>xếp</a:t>
            </a:r>
            <a:r>
              <a:rPr lang="vi-VN" sz="1200" dirty="0"/>
              <a:t> </a:t>
            </a:r>
            <a:r>
              <a:rPr lang="vi-VN" sz="1200" dirty="0" err="1"/>
              <a:t>Thời</a:t>
            </a:r>
            <a:r>
              <a:rPr lang="vi-VN" sz="1200" dirty="0"/>
              <a:t> </a:t>
            </a:r>
            <a:r>
              <a:rPr lang="vi-VN" sz="1200" dirty="0" err="1"/>
              <a:t>khóa</a:t>
            </a:r>
            <a:r>
              <a:rPr lang="vi-VN" sz="1200" dirty="0"/>
              <a:t> </a:t>
            </a:r>
            <a:r>
              <a:rPr lang="vi-VN" sz="1200" dirty="0" err="1"/>
              <a:t>biểu</a:t>
            </a:r>
            <a:r>
              <a:rPr lang="vi-VN" sz="1200" dirty="0"/>
              <a:t> giao </a:t>
            </a:r>
            <a:r>
              <a:rPr lang="vi-VN" sz="1200" dirty="0" err="1"/>
              <a:t>diện</a:t>
            </a:r>
            <a:r>
              <a:rPr lang="vi-VN" sz="1200" dirty="0"/>
              <a:t> </a:t>
            </a:r>
            <a:r>
              <a:rPr lang="vi-VN" sz="1200" dirty="0" err="1"/>
              <a:t>trực</a:t>
            </a:r>
            <a:r>
              <a:rPr lang="vi-VN" sz="1200" dirty="0"/>
              <a:t> quan, </a:t>
            </a:r>
            <a:r>
              <a:rPr lang="vi-VN" sz="1200" dirty="0" err="1"/>
              <a:t>phát</a:t>
            </a:r>
            <a:r>
              <a:rPr lang="vi-VN" sz="1200" dirty="0"/>
              <a:t> </a:t>
            </a:r>
            <a:r>
              <a:rPr lang="vi-VN" sz="1200" dirty="0" err="1"/>
              <a:t>triển</a:t>
            </a:r>
            <a:r>
              <a:rPr lang="vi-VN" sz="1200" dirty="0"/>
              <a:t> </a:t>
            </a:r>
            <a:r>
              <a:rPr lang="vi-VN" sz="1200" dirty="0" err="1"/>
              <a:t>dựa</a:t>
            </a:r>
            <a:r>
              <a:rPr lang="vi-VN" sz="1200" dirty="0"/>
              <a:t> trên </a:t>
            </a:r>
            <a:r>
              <a:rPr lang="vi-VN" sz="1200" dirty="0" err="1"/>
              <a:t>nền</a:t>
            </a:r>
            <a:r>
              <a:rPr lang="vi-VN" sz="1200" dirty="0"/>
              <a:t> </a:t>
            </a:r>
            <a:r>
              <a:rPr lang="vi-VN" sz="1200" dirty="0" err="1"/>
              <a:t>tảng</a:t>
            </a:r>
            <a:r>
              <a:rPr lang="vi-VN" sz="1200" dirty="0"/>
              <a:t> </a:t>
            </a:r>
            <a:r>
              <a:rPr lang="vi-VN" sz="1200" dirty="0" err="1"/>
              <a:t>Website</a:t>
            </a:r>
            <a:endParaRPr lang="vi-VN" sz="1200" dirty="0"/>
          </a:p>
        </p:txBody>
      </p:sp>
      <p:sp>
        <p:nvSpPr>
          <p:cNvPr id="41" name="Isosceles Triangle 32">
            <a:extLst>
              <a:ext uri="{FF2B5EF4-FFF2-40B4-BE49-F238E27FC236}">
                <a16:creationId xmlns:a16="http://schemas.microsoft.com/office/drawing/2014/main" id="{267CF114-024A-4F64-9291-D97386DC39C3}"/>
              </a:ext>
            </a:extLst>
          </p:cNvPr>
          <p:cNvSpPr/>
          <p:nvPr/>
        </p:nvSpPr>
        <p:spPr>
          <a:xfrm rot="12600000">
            <a:off x="4982962" y="4433905"/>
            <a:ext cx="250526" cy="215970"/>
          </a:xfrm>
          <a:prstGeom prst="triangl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pic>
        <p:nvPicPr>
          <p:cNvPr id="19" name="Picture 16" descr="Graphical user interface, application, table, Word, Excel&#10;&#10;Description automatically generated">
            <a:extLst>
              <a:ext uri="{FF2B5EF4-FFF2-40B4-BE49-F238E27FC236}">
                <a16:creationId xmlns:a16="http://schemas.microsoft.com/office/drawing/2014/main" id="{C9FD2DD7-5BF7-41FD-AFDE-9F5768F3F7C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234" y="1304754"/>
            <a:ext cx="6465262" cy="2979420"/>
          </a:xfrm>
          <a:prstGeom prst="rect">
            <a:avLst/>
          </a:prstGeom>
        </p:spPr>
      </p:pic>
      <p:sp>
        <p:nvSpPr>
          <p:cNvPr id="20" name="Isosceles Triangle 32">
            <a:extLst>
              <a:ext uri="{FF2B5EF4-FFF2-40B4-BE49-F238E27FC236}">
                <a16:creationId xmlns:a16="http://schemas.microsoft.com/office/drawing/2014/main" id="{E7A7B047-808D-46E9-A7ED-6CCC1DD7A2C1}"/>
              </a:ext>
            </a:extLst>
          </p:cNvPr>
          <p:cNvSpPr/>
          <p:nvPr/>
        </p:nvSpPr>
        <p:spPr>
          <a:xfrm rot="12600000">
            <a:off x="316176" y="5559421"/>
            <a:ext cx="250526" cy="215970"/>
          </a:xfrm>
          <a:prstGeom prst="triangl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21" name="TextBox 17">
            <a:extLst>
              <a:ext uri="{FF2B5EF4-FFF2-40B4-BE49-F238E27FC236}">
                <a16:creationId xmlns:a16="http://schemas.microsoft.com/office/drawing/2014/main" id="{EEC02D7C-C731-46A0-9FC5-81ABAF1D29C2}"/>
              </a:ext>
            </a:extLst>
          </p:cNvPr>
          <p:cNvSpPr txBox="1"/>
          <p:nvPr/>
        </p:nvSpPr>
        <p:spPr>
          <a:xfrm>
            <a:off x="550768" y="5442779"/>
            <a:ext cx="4397619" cy="60984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dirty="0" err="1"/>
              <a:t>Tài</a:t>
            </a:r>
            <a:r>
              <a:rPr lang="en-US" sz="1200" dirty="0"/>
              <a:t> </a:t>
            </a:r>
            <a:r>
              <a:rPr lang="en-US" sz="1200" dirty="0" err="1"/>
              <a:t>liệu</a:t>
            </a:r>
            <a:r>
              <a:rPr lang="en-US" sz="1200" dirty="0"/>
              <a:t> </a:t>
            </a:r>
            <a:r>
              <a:rPr lang="en-US" sz="1200" dirty="0" err="1"/>
              <a:t>hướng</a:t>
            </a:r>
            <a:r>
              <a:rPr lang="en-US" sz="1200" dirty="0"/>
              <a:t> </a:t>
            </a:r>
            <a:r>
              <a:rPr lang="en-US" sz="1200" dirty="0" err="1"/>
              <a:t>dẫn</a:t>
            </a:r>
            <a:r>
              <a:rPr lang="en-US" sz="1200" dirty="0"/>
              <a:t> </a:t>
            </a:r>
            <a:r>
              <a:rPr lang="en-US" sz="1200" dirty="0" err="1"/>
              <a:t>của</a:t>
            </a:r>
            <a:r>
              <a:rPr lang="en-US" sz="1200" dirty="0"/>
              <a:t> </a:t>
            </a:r>
            <a:r>
              <a:rPr lang="en-US" sz="1200" dirty="0" err="1"/>
              <a:t>Unitime</a:t>
            </a:r>
            <a:r>
              <a:rPr lang="en-US" sz="1200" dirty="0"/>
              <a:t> </a:t>
            </a:r>
            <a:r>
              <a:rPr lang="en-US" sz="1200" dirty="0" err="1"/>
              <a:t>khá</a:t>
            </a:r>
            <a:r>
              <a:rPr lang="en-US" sz="1200" dirty="0"/>
              <a:t> </a:t>
            </a:r>
            <a:r>
              <a:rPr lang="en-US" sz="1200" dirty="0" err="1"/>
              <a:t>đầy</a:t>
            </a:r>
            <a:r>
              <a:rPr lang="en-US" sz="1200" dirty="0"/>
              <a:t> </a:t>
            </a:r>
            <a:r>
              <a:rPr lang="en-US" sz="1200" dirty="0" err="1"/>
              <a:t>đủ</a:t>
            </a:r>
            <a:r>
              <a:rPr lang="en-US" sz="1200" dirty="0"/>
              <a:t>, </a:t>
            </a:r>
            <a:r>
              <a:rPr lang="en-US" sz="1200" dirty="0" err="1"/>
              <a:t>dể</a:t>
            </a:r>
            <a:r>
              <a:rPr lang="en-US" sz="1200" dirty="0"/>
              <a:t> </a:t>
            </a:r>
            <a:r>
              <a:rPr lang="en-US" sz="1200" dirty="0" err="1"/>
              <a:t>tiếp</a:t>
            </a:r>
            <a:r>
              <a:rPr lang="en-US" sz="1200" dirty="0"/>
              <a:t> </a:t>
            </a:r>
            <a:r>
              <a:rPr lang="en-US" sz="1200" dirty="0" err="1"/>
              <a:t>cận</a:t>
            </a:r>
            <a:r>
              <a:rPr lang="en-US" sz="1200" dirty="0"/>
              <a:t>. </a:t>
            </a:r>
            <a:r>
              <a:rPr lang="en-US" sz="1200" dirty="0" err="1"/>
              <a:t>Các</a:t>
            </a:r>
            <a:r>
              <a:rPr lang="en-US" sz="1200" dirty="0"/>
              <a:t> </a:t>
            </a:r>
            <a:r>
              <a:rPr lang="en-US" sz="1200" dirty="0" err="1"/>
              <a:t>tính</a:t>
            </a:r>
            <a:r>
              <a:rPr lang="en-US" sz="1200" dirty="0"/>
              <a:t> </a:t>
            </a:r>
            <a:r>
              <a:rPr lang="en-US" sz="1200" dirty="0" err="1"/>
              <a:t>năng</a:t>
            </a:r>
            <a:r>
              <a:rPr lang="en-US" sz="1200" dirty="0"/>
              <a:t> </a:t>
            </a:r>
            <a:r>
              <a:rPr lang="en-US" sz="1200" dirty="0" err="1"/>
              <a:t>mới</a:t>
            </a:r>
            <a:r>
              <a:rPr lang="en-US" sz="1200" dirty="0"/>
              <a:t> </a:t>
            </a:r>
            <a:r>
              <a:rPr lang="en-US" sz="1200" dirty="0" err="1"/>
              <a:t>được</a:t>
            </a:r>
            <a:r>
              <a:rPr lang="en-US" sz="1200" dirty="0"/>
              <a:t> </a:t>
            </a:r>
            <a:r>
              <a:rPr lang="en-US" sz="1200" dirty="0" err="1"/>
              <a:t>cập</a:t>
            </a:r>
            <a:r>
              <a:rPr lang="en-US" sz="1200" dirty="0"/>
              <a:t> </a:t>
            </a:r>
            <a:r>
              <a:rPr lang="en-US" sz="1200" dirty="0" err="1"/>
              <a:t>nhật</a:t>
            </a:r>
            <a:r>
              <a:rPr lang="en-US" sz="1200" dirty="0"/>
              <a:t> </a:t>
            </a:r>
            <a:r>
              <a:rPr lang="en-US" sz="1200" dirty="0" err="1"/>
              <a:t>thường</a:t>
            </a:r>
            <a:r>
              <a:rPr lang="en-US" sz="1200" dirty="0"/>
              <a:t> </a:t>
            </a:r>
            <a:r>
              <a:rPr lang="en-US" sz="1200" dirty="0" err="1"/>
              <a:t>xuyên</a:t>
            </a:r>
            <a:endParaRPr lang="vi-VN" sz="1200" dirty="0"/>
          </a:p>
        </p:txBody>
      </p:sp>
    </p:spTree>
    <p:extLst>
      <p:ext uri="{BB962C8B-B14F-4D97-AF65-F5344CB8AC3E}">
        <p14:creationId xmlns:p14="http://schemas.microsoft.com/office/powerpoint/2010/main" val="25894969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1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 build="p"/>
      <p:bldP spid="11" grpId="0"/>
      <p:bldP spid="18" grpId="0"/>
      <p:bldP spid="33" grpId="0" animBg="1"/>
      <p:bldP spid="35" grpId="0"/>
      <p:bldP spid="42" grpId="0" animBg="1"/>
      <p:bldP spid="48" grpId="0"/>
      <p:bldP spid="49" grpId="0" animBg="1"/>
      <p:bldP spid="50" grpId="0"/>
      <p:bldP spid="51" grpId="0" animBg="1"/>
      <p:bldP spid="39" grpId="0" animBg="1"/>
      <p:bldP spid="40" grpId="0"/>
      <p:bldP spid="41" grpId="0" animBg="1"/>
      <p:bldP spid="20" grpId="0" animBg="1"/>
      <p:bldP spid="2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4682308-1CFE-49DA-A970-E3022D1EB010}"/>
              </a:ext>
            </a:extLst>
          </p:cNvPr>
          <p:cNvSpPr/>
          <p:nvPr/>
        </p:nvSpPr>
        <p:spPr>
          <a:xfrm>
            <a:off x="272527" y="234571"/>
            <a:ext cx="3624121" cy="896711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>
                  <a:alpha val="82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934EBF-9964-4CC2-8788-6C93CC7BD4D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-198692" y="106538"/>
            <a:ext cx="4566557" cy="1195614"/>
          </a:xfrm>
        </p:spPr>
        <p:txBody>
          <a:bodyPr/>
          <a:lstStyle/>
          <a:p>
            <a:pPr lvl="0"/>
            <a:r>
              <a:rPr lang="en-US" dirty="0" err="1"/>
              <a:t>Unitime</a:t>
            </a:r>
            <a:endParaRPr lang="en-US" dirty="0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8A71B443-324D-4401-96D7-AC34847CA73A}"/>
              </a:ext>
            </a:extLst>
          </p:cNvPr>
          <p:cNvSpPr/>
          <p:nvPr/>
        </p:nvSpPr>
        <p:spPr>
          <a:xfrm>
            <a:off x="8642479" y="6339273"/>
            <a:ext cx="121979" cy="105155"/>
          </a:xfrm>
          <a:prstGeom prst="triangl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d-ID" sz="135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1B74924-1A1E-4A88-9D6C-9C153DA9A85B}"/>
              </a:ext>
            </a:extLst>
          </p:cNvPr>
          <p:cNvSpPr txBox="1"/>
          <p:nvPr/>
        </p:nvSpPr>
        <p:spPr>
          <a:xfrm>
            <a:off x="8520195" y="6095582"/>
            <a:ext cx="3665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91AF18D-0852-4468-85C6-A271F63CD70E}" type="slidenum">
              <a:rPr lang="en-US" sz="900" b="1">
                <a:latin typeface="+mj-lt"/>
              </a:rPr>
              <a:pPr algn="ctr"/>
              <a:t>11</a:t>
            </a:fld>
            <a:endParaRPr lang="en-US" sz="900" b="1" dirty="0">
              <a:latin typeface="+mj-lt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6A6E49F-A89F-4EFD-9814-E02223E38AB3}"/>
              </a:ext>
            </a:extLst>
          </p:cNvPr>
          <p:cNvSpPr/>
          <p:nvPr/>
        </p:nvSpPr>
        <p:spPr>
          <a:xfrm>
            <a:off x="8703469" y="0"/>
            <a:ext cx="440531" cy="64961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BA3D22C-6AA5-44B9-8E25-75D757468B9F}"/>
              </a:ext>
            </a:extLst>
          </p:cNvPr>
          <p:cNvSpPr txBox="1"/>
          <p:nvPr/>
        </p:nvSpPr>
        <p:spPr>
          <a:xfrm rot="5400000">
            <a:off x="7842766" y="1727971"/>
            <a:ext cx="2161936" cy="2308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9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Một</a:t>
            </a:r>
            <a:r>
              <a:rPr lang="en-US" sz="9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số</a:t>
            </a:r>
            <a:r>
              <a:rPr lang="en-US" sz="9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phần</a:t>
            </a:r>
            <a:r>
              <a:rPr lang="en-US" sz="9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mềm</a:t>
            </a:r>
            <a:r>
              <a:rPr lang="en-US" sz="9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xếp</a:t>
            </a:r>
            <a:r>
              <a:rPr lang="en-US" sz="9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thời</a:t>
            </a:r>
            <a:r>
              <a:rPr lang="en-US" sz="9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khóa</a:t>
            </a:r>
            <a:r>
              <a:rPr lang="en-US" sz="9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biểu</a:t>
            </a:r>
            <a:endParaRPr lang="en-US" sz="9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1" name="Graphic 448" descr="Bookmark">
            <a:extLst>
              <a:ext uri="{FF2B5EF4-FFF2-40B4-BE49-F238E27FC236}">
                <a16:creationId xmlns:a16="http://schemas.microsoft.com/office/drawing/2014/main" id="{1E5CC305-B044-4A95-B23D-A3A31F4D916C}"/>
              </a:ext>
            </a:extLst>
          </p:cNvPr>
          <p:cNvSpPr/>
          <p:nvPr/>
        </p:nvSpPr>
        <p:spPr>
          <a:xfrm>
            <a:off x="8860106" y="197551"/>
            <a:ext cx="127254" cy="254507"/>
          </a:xfrm>
          <a:custGeom>
            <a:avLst/>
            <a:gdLst>
              <a:gd name="connsiteX0" fmla="*/ 159118 w 159117"/>
              <a:gd name="connsiteY0" fmla="*/ 318235 h 318235"/>
              <a:gd name="connsiteX1" fmla="*/ 159118 w 159117"/>
              <a:gd name="connsiteY1" fmla="*/ 15912 h 318235"/>
              <a:gd name="connsiteX2" fmla="*/ 143206 w 159117"/>
              <a:gd name="connsiteY2" fmla="*/ 0 h 318235"/>
              <a:gd name="connsiteX3" fmla="*/ 15912 w 159117"/>
              <a:gd name="connsiteY3" fmla="*/ 0 h 318235"/>
              <a:gd name="connsiteX4" fmla="*/ 0 w 159117"/>
              <a:gd name="connsiteY4" fmla="*/ 15912 h 318235"/>
              <a:gd name="connsiteX5" fmla="*/ 0 w 159117"/>
              <a:gd name="connsiteY5" fmla="*/ 318235 h 318235"/>
              <a:gd name="connsiteX6" fmla="*/ 79559 w 159117"/>
              <a:gd name="connsiteY6" fmla="*/ 238676 h 318235"/>
              <a:gd name="connsiteX7" fmla="*/ 159118 w 159117"/>
              <a:gd name="connsiteY7" fmla="*/ 318235 h 318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9117" h="318235">
                <a:moveTo>
                  <a:pt x="159118" y="318235"/>
                </a:moveTo>
                <a:lnTo>
                  <a:pt x="159118" y="15912"/>
                </a:lnTo>
                <a:cubicBezTo>
                  <a:pt x="159118" y="7160"/>
                  <a:pt x="151957" y="0"/>
                  <a:pt x="143206" y="0"/>
                </a:cubicBezTo>
                <a:lnTo>
                  <a:pt x="15912" y="0"/>
                </a:lnTo>
                <a:cubicBezTo>
                  <a:pt x="7160" y="0"/>
                  <a:pt x="0" y="7160"/>
                  <a:pt x="0" y="15912"/>
                </a:cubicBezTo>
                <a:lnTo>
                  <a:pt x="0" y="318235"/>
                </a:lnTo>
                <a:lnTo>
                  <a:pt x="79559" y="238676"/>
                </a:lnTo>
                <a:lnTo>
                  <a:pt x="159118" y="318235"/>
                </a:lnTo>
                <a:close/>
              </a:path>
            </a:pathLst>
          </a:custGeom>
          <a:solidFill>
            <a:schemeClr val="bg2"/>
          </a:solidFill>
          <a:ln w="3969" cap="flat">
            <a:noFill/>
            <a:prstDash val="solid"/>
            <a:miter/>
          </a:ln>
        </p:spPr>
        <p:txBody>
          <a:bodyPr rtlCol="0" anchor="ctr"/>
          <a:lstStyle/>
          <a:p>
            <a:endParaRPr lang="en-ID" sz="135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717" y="1606008"/>
            <a:ext cx="6026295" cy="3375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7491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1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1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 build="p"/>
      <p:bldP spid="42" grpId="0" animBg="1"/>
      <p:bldP spid="48" grpId="0"/>
      <p:bldP spid="49" grpId="0" animBg="1"/>
      <p:bldP spid="50" grpId="0"/>
      <p:bldP spid="5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8A71B443-324D-4401-96D7-AC34847CA73A}"/>
              </a:ext>
            </a:extLst>
          </p:cNvPr>
          <p:cNvSpPr/>
          <p:nvPr/>
        </p:nvSpPr>
        <p:spPr>
          <a:xfrm>
            <a:off x="8642479" y="6339273"/>
            <a:ext cx="121979" cy="105155"/>
          </a:xfrm>
          <a:prstGeom prst="triangl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d-ID" sz="135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1B74924-1A1E-4A88-9D6C-9C153DA9A85B}"/>
              </a:ext>
            </a:extLst>
          </p:cNvPr>
          <p:cNvSpPr txBox="1"/>
          <p:nvPr/>
        </p:nvSpPr>
        <p:spPr>
          <a:xfrm>
            <a:off x="8520195" y="6095582"/>
            <a:ext cx="3665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91AF18D-0852-4468-85C6-A271F63CD70E}" type="slidenum">
              <a:rPr lang="en-US" sz="900" b="1">
                <a:latin typeface="+mj-lt"/>
              </a:rPr>
              <a:pPr algn="ctr"/>
              <a:t>12</a:t>
            </a:fld>
            <a:endParaRPr lang="en-US" sz="900" b="1" dirty="0">
              <a:latin typeface="+mj-lt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6A6E49F-A89F-4EFD-9814-E02223E38AB3}"/>
              </a:ext>
            </a:extLst>
          </p:cNvPr>
          <p:cNvSpPr/>
          <p:nvPr/>
        </p:nvSpPr>
        <p:spPr>
          <a:xfrm>
            <a:off x="8703469" y="0"/>
            <a:ext cx="440531" cy="64961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BA3D22C-6AA5-44B9-8E25-75D757468B9F}"/>
              </a:ext>
            </a:extLst>
          </p:cNvPr>
          <p:cNvSpPr txBox="1"/>
          <p:nvPr/>
        </p:nvSpPr>
        <p:spPr>
          <a:xfrm rot="5400000">
            <a:off x="7842766" y="1727971"/>
            <a:ext cx="2161936" cy="2308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9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Một</a:t>
            </a:r>
            <a:r>
              <a:rPr lang="en-US" sz="9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số</a:t>
            </a:r>
            <a:r>
              <a:rPr lang="en-US" sz="9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phần</a:t>
            </a:r>
            <a:r>
              <a:rPr lang="en-US" sz="9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mềm</a:t>
            </a:r>
            <a:r>
              <a:rPr lang="en-US" sz="9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xếp</a:t>
            </a:r>
            <a:r>
              <a:rPr lang="en-US" sz="9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thời</a:t>
            </a:r>
            <a:r>
              <a:rPr lang="en-US" sz="9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khóa</a:t>
            </a:r>
            <a:r>
              <a:rPr lang="en-US" sz="9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biểu</a:t>
            </a:r>
            <a:endParaRPr lang="en-US" sz="9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1" name="Graphic 448" descr="Bookmark">
            <a:extLst>
              <a:ext uri="{FF2B5EF4-FFF2-40B4-BE49-F238E27FC236}">
                <a16:creationId xmlns:a16="http://schemas.microsoft.com/office/drawing/2014/main" id="{1E5CC305-B044-4A95-B23D-A3A31F4D916C}"/>
              </a:ext>
            </a:extLst>
          </p:cNvPr>
          <p:cNvSpPr/>
          <p:nvPr/>
        </p:nvSpPr>
        <p:spPr>
          <a:xfrm>
            <a:off x="8860106" y="197551"/>
            <a:ext cx="127254" cy="254507"/>
          </a:xfrm>
          <a:custGeom>
            <a:avLst/>
            <a:gdLst>
              <a:gd name="connsiteX0" fmla="*/ 159118 w 159117"/>
              <a:gd name="connsiteY0" fmla="*/ 318235 h 318235"/>
              <a:gd name="connsiteX1" fmla="*/ 159118 w 159117"/>
              <a:gd name="connsiteY1" fmla="*/ 15912 h 318235"/>
              <a:gd name="connsiteX2" fmla="*/ 143206 w 159117"/>
              <a:gd name="connsiteY2" fmla="*/ 0 h 318235"/>
              <a:gd name="connsiteX3" fmla="*/ 15912 w 159117"/>
              <a:gd name="connsiteY3" fmla="*/ 0 h 318235"/>
              <a:gd name="connsiteX4" fmla="*/ 0 w 159117"/>
              <a:gd name="connsiteY4" fmla="*/ 15912 h 318235"/>
              <a:gd name="connsiteX5" fmla="*/ 0 w 159117"/>
              <a:gd name="connsiteY5" fmla="*/ 318235 h 318235"/>
              <a:gd name="connsiteX6" fmla="*/ 79559 w 159117"/>
              <a:gd name="connsiteY6" fmla="*/ 238676 h 318235"/>
              <a:gd name="connsiteX7" fmla="*/ 159118 w 159117"/>
              <a:gd name="connsiteY7" fmla="*/ 318235 h 318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9117" h="318235">
                <a:moveTo>
                  <a:pt x="159118" y="318235"/>
                </a:moveTo>
                <a:lnTo>
                  <a:pt x="159118" y="15912"/>
                </a:lnTo>
                <a:cubicBezTo>
                  <a:pt x="159118" y="7160"/>
                  <a:pt x="151957" y="0"/>
                  <a:pt x="143206" y="0"/>
                </a:cubicBezTo>
                <a:lnTo>
                  <a:pt x="15912" y="0"/>
                </a:lnTo>
                <a:cubicBezTo>
                  <a:pt x="7160" y="0"/>
                  <a:pt x="0" y="7160"/>
                  <a:pt x="0" y="15912"/>
                </a:cubicBezTo>
                <a:lnTo>
                  <a:pt x="0" y="318235"/>
                </a:lnTo>
                <a:lnTo>
                  <a:pt x="79559" y="238676"/>
                </a:lnTo>
                <a:lnTo>
                  <a:pt x="159118" y="318235"/>
                </a:lnTo>
                <a:close/>
              </a:path>
            </a:pathLst>
          </a:custGeom>
          <a:solidFill>
            <a:schemeClr val="bg2"/>
          </a:solidFill>
          <a:ln w="3969" cap="flat">
            <a:noFill/>
            <a:prstDash val="solid"/>
            <a:miter/>
          </a:ln>
        </p:spPr>
        <p:txBody>
          <a:bodyPr rtlCol="0" anchor="ctr"/>
          <a:lstStyle/>
          <a:p>
            <a:endParaRPr lang="en-ID" sz="135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508" y="818732"/>
            <a:ext cx="4562475" cy="527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883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8" grpId="0"/>
      <p:bldP spid="49" grpId="0" animBg="1"/>
      <p:bldP spid="50" grpId="0"/>
      <p:bldP spid="5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8A71B443-324D-4401-96D7-AC34847CA73A}"/>
              </a:ext>
            </a:extLst>
          </p:cNvPr>
          <p:cNvSpPr/>
          <p:nvPr/>
        </p:nvSpPr>
        <p:spPr>
          <a:xfrm>
            <a:off x="8642479" y="6339273"/>
            <a:ext cx="121979" cy="105155"/>
          </a:xfrm>
          <a:prstGeom prst="triangl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d-ID" sz="135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1B74924-1A1E-4A88-9D6C-9C153DA9A85B}"/>
              </a:ext>
            </a:extLst>
          </p:cNvPr>
          <p:cNvSpPr txBox="1"/>
          <p:nvPr/>
        </p:nvSpPr>
        <p:spPr>
          <a:xfrm>
            <a:off x="8520195" y="6095582"/>
            <a:ext cx="3665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91AF18D-0852-4468-85C6-A271F63CD70E}" type="slidenum">
              <a:rPr lang="en-US" sz="900" b="1">
                <a:latin typeface="+mj-lt"/>
              </a:rPr>
              <a:pPr algn="ctr"/>
              <a:t>13</a:t>
            </a:fld>
            <a:endParaRPr lang="en-US" sz="900" b="1" dirty="0">
              <a:latin typeface="+mj-lt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6A6E49F-A89F-4EFD-9814-E02223E38AB3}"/>
              </a:ext>
            </a:extLst>
          </p:cNvPr>
          <p:cNvSpPr/>
          <p:nvPr/>
        </p:nvSpPr>
        <p:spPr>
          <a:xfrm>
            <a:off x="8703469" y="0"/>
            <a:ext cx="440531" cy="64961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BA3D22C-6AA5-44B9-8E25-75D757468B9F}"/>
              </a:ext>
            </a:extLst>
          </p:cNvPr>
          <p:cNvSpPr txBox="1"/>
          <p:nvPr/>
        </p:nvSpPr>
        <p:spPr>
          <a:xfrm rot="5400000">
            <a:off x="7842766" y="1727971"/>
            <a:ext cx="2161936" cy="2308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9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Một</a:t>
            </a:r>
            <a:r>
              <a:rPr lang="en-US" sz="9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số</a:t>
            </a:r>
            <a:r>
              <a:rPr lang="en-US" sz="9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phần</a:t>
            </a:r>
            <a:r>
              <a:rPr lang="en-US" sz="9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mềm</a:t>
            </a:r>
            <a:r>
              <a:rPr lang="en-US" sz="9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xếp</a:t>
            </a:r>
            <a:r>
              <a:rPr lang="en-US" sz="9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thời</a:t>
            </a:r>
            <a:r>
              <a:rPr lang="en-US" sz="9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khóa</a:t>
            </a:r>
            <a:r>
              <a:rPr lang="en-US" sz="9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biểu</a:t>
            </a:r>
            <a:endParaRPr lang="en-US" sz="9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1" name="Graphic 448" descr="Bookmark">
            <a:extLst>
              <a:ext uri="{FF2B5EF4-FFF2-40B4-BE49-F238E27FC236}">
                <a16:creationId xmlns:a16="http://schemas.microsoft.com/office/drawing/2014/main" id="{1E5CC305-B044-4A95-B23D-A3A31F4D916C}"/>
              </a:ext>
            </a:extLst>
          </p:cNvPr>
          <p:cNvSpPr/>
          <p:nvPr/>
        </p:nvSpPr>
        <p:spPr>
          <a:xfrm>
            <a:off x="8860106" y="197551"/>
            <a:ext cx="127254" cy="254507"/>
          </a:xfrm>
          <a:custGeom>
            <a:avLst/>
            <a:gdLst>
              <a:gd name="connsiteX0" fmla="*/ 159118 w 159117"/>
              <a:gd name="connsiteY0" fmla="*/ 318235 h 318235"/>
              <a:gd name="connsiteX1" fmla="*/ 159118 w 159117"/>
              <a:gd name="connsiteY1" fmla="*/ 15912 h 318235"/>
              <a:gd name="connsiteX2" fmla="*/ 143206 w 159117"/>
              <a:gd name="connsiteY2" fmla="*/ 0 h 318235"/>
              <a:gd name="connsiteX3" fmla="*/ 15912 w 159117"/>
              <a:gd name="connsiteY3" fmla="*/ 0 h 318235"/>
              <a:gd name="connsiteX4" fmla="*/ 0 w 159117"/>
              <a:gd name="connsiteY4" fmla="*/ 15912 h 318235"/>
              <a:gd name="connsiteX5" fmla="*/ 0 w 159117"/>
              <a:gd name="connsiteY5" fmla="*/ 318235 h 318235"/>
              <a:gd name="connsiteX6" fmla="*/ 79559 w 159117"/>
              <a:gd name="connsiteY6" fmla="*/ 238676 h 318235"/>
              <a:gd name="connsiteX7" fmla="*/ 159118 w 159117"/>
              <a:gd name="connsiteY7" fmla="*/ 318235 h 318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9117" h="318235">
                <a:moveTo>
                  <a:pt x="159118" y="318235"/>
                </a:moveTo>
                <a:lnTo>
                  <a:pt x="159118" y="15912"/>
                </a:lnTo>
                <a:cubicBezTo>
                  <a:pt x="159118" y="7160"/>
                  <a:pt x="151957" y="0"/>
                  <a:pt x="143206" y="0"/>
                </a:cubicBezTo>
                <a:lnTo>
                  <a:pt x="15912" y="0"/>
                </a:lnTo>
                <a:cubicBezTo>
                  <a:pt x="7160" y="0"/>
                  <a:pt x="0" y="7160"/>
                  <a:pt x="0" y="15912"/>
                </a:cubicBezTo>
                <a:lnTo>
                  <a:pt x="0" y="318235"/>
                </a:lnTo>
                <a:lnTo>
                  <a:pt x="79559" y="238676"/>
                </a:lnTo>
                <a:lnTo>
                  <a:pt x="159118" y="318235"/>
                </a:lnTo>
                <a:close/>
              </a:path>
            </a:pathLst>
          </a:custGeom>
          <a:solidFill>
            <a:schemeClr val="bg2"/>
          </a:solidFill>
          <a:ln w="3969" cap="flat">
            <a:noFill/>
            <a:prstDash val="solid"/>
            <a:miter/>
          </a:ln>
        </p:spPr>
        <p:txBody>
          <a:bodyPr rtlCol="0" anchor="ctr"/>
          <a:lstStyle/>
          <a:p>
            <a:endParaRPr lang="en-ID" sz="135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758" y="324804"/>
            <a:ext cx="4562475" cy="641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6522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8" grpId="0"/>
      <p:bldP spid="49" grpId="0" animBg="1"/>
      <p:bldP spid="50" grpId="0"/>
      <p:bldP spid="5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5D0B51-F54A-4983-8875-95F4522A75F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1"/>
            <a:ext cx="9143999" cy="6857999"/>
          </a:xfrm>
        </p:spPr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90DEB54-D232-473A-AB47-3138BF1B0982}"/>
              </a:ext>
            </a:extLst>
          </p:cNvPr>
          <p:cNvSpPr/>
          <p:nvPr/>
        </p:nvSpPr>
        <p:spPr>
          <a:xfrm>
            <a:off x="510632" y="543465"/>
            <a:ext cx="8158163" cy="5771072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>
                  <a:alpha val="82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A621487-6FE3-4CD1-A57D-F8784F65DAD7}"/>
              </a:ext>
            </a:extLst>
          </p:cNvPr>
          <p:cNvSpPr/>
          <p:nvPr/>
        </p:nvSpPr>
        <p:spPr>
          <a:xfrm>
            <a:off x="1865215" y="0"/>
            <a:ext cx="6940067" cy="6858000"/>
          </a:xfrm>
          <a:custGeom>
            <a:avLst/>
            <a:gdLst>
              <a:gd name="connsiteX0" fmla="*/ 3959468 w 9253423"/>
              <a:gd name="connsiteY0" fmla="*/ 0 h 6858000"/>
              <a:gd name="connsiteX1" fmla="*/ 9253423 w 9253423"/>
              <a:gd name="connsiteY1" fmla="*/ 0 h 6858000"/>
              <a:gd name="connsiteX2" fmla="*/ 5293955 w 9253423"/>
              <a:gd name="connsiteY2" fmla="*/ 6858000 h 6858000"/>
              <a:gd name="connsiteX3" fmla="*/ 0 w 9253423"/>
              <a:gd name="connsiteY3" fmla="*/ 6858000 h 6858000"/>
              <a:gd name="connsiteX4" fmla="*/ 3959468 w 9253423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53423" h="6858000">
                <a:moveTo>
                  <a:pt x="3959468" y="0"/>
                </a:moveTo>
                <a:lnTo>
                  <a:pt x="9253423" y="0"/>
                </a:lnTo>
                <a:lnTo>
                  <a:pt x="5293955" y="6858000"/>
                </a:lnTo>
                <a:lnTo>
                  <a:pt x="0" y="6858000"/>
                </a:lnTo>
                <a:lnTo>
                  <a:pt x="3959468" y="0"/>
                </a:lnTo>
                <a:close/>
              </a:path>
            </a:pathLst>
          </a:custGeom>
          <a:solidFill>
            <a:schemeClr val="tx2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C77D72B-C944-451C-98AB-7629138F0306}"/>
              </a:ext>
            </a:extLst>
          </p:cNvPr>
          <p:cNvSpPr/>
          <p:nvPr/>
        </p:nvSpPr>
        <p:spPr>
          <a:xfrm rot="7200000">
            <a:off x="7133619" y="6162711"/>
            <a:ext cx="434601" cy="434601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13A9720-65B9-4069-AB5A-B7D12E8BAA99}"/>
              </a:ext>
            </a:extLst>
          </p:cNvPr>
          <p:cNvSpPr/>
          <p:nvPr/>
        </p:nvSpPr>
        <p:spPr>
          <a:xfrm rot="7200000">
            <a:off x="8150780" y="4513553"/>
            <a:ext cx="143559" cy="143559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A43ACB1C-EC0F-495E-B25A-71FDDF685AA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76788" y="2544969"/>
            <a:ext cx="7886700" cy="1536700"/>
          </a:xfrm>
        </p:spPr>
        <p:txBody>
          <a:bodyPr>
            <a:normAutofit/>
          </a:bodyPr>
          <a:lstStyle/>
          <a:p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thực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FB37D9E-DB52-4A2C-8917-D84B6F9520C3}"/>
              </a:ext>
            </a:extLst>
          </p:cNvPr>
          <p:cNvSpPr/>
          <p:nvPr/>
        </p:nvSpPr>
        <p:spPr>
          <a:xfrm rot="7200000">
            <a:off x="406955" y="3455273"/>
            <a:ext cx="143559" cy="143559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B9E3F286-89E5-4257-A586-869D58171941}"/>
              </a:ext>
            </a:extLst>
          </p:cNvPr>
          <p:cNvSpPr txBox="1"/>
          <p:nvPr/>
        </p:nvSpPr>
        <p:spPr>
          <a:xfrm>
            <a:off x="-962526" y="299586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9966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20" grpId="0" animBg="1"/>
      <p:bldP spid="22" grpId="0" animBg="1"/>
      <p:bldP spid="18" grpId="0" build="p"/>
      <p:bldP spid="2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4682308-1CFE-49DA-A970-E3022D1EB010}"/>
              </a:ext>
            </a:extLst>
          </p:cNvPr>
          <p:cNvSpPr/>
          <p:nvPr/>
        </p:nvSpPr>
        <p:spPr>
          <a:xfrm>
            <a:off x="272527" y="234571"/>
            <a:ext cx="3624121" cy="896711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>
                  <a:alpha val="82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934EBF-9964-4CC2-8788-6C93CC7BD4D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-198692" y="106538"/>
            <a:ext cx="4566557" cy="1195614"/>
          </a:xfrm>
        </p:spPr>
        <p:txBody>
          <a:bodyPr/>
          <a:lstStyle/>
          <a:p>
            <a:pPr lvl="0"/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đợt</a:t>
            </a:r>
            <a:endParaRPr lang="en-US" dirty="0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8A71B443-324D-4401-96D7-AC34847CA73A}"/>
              </a:ext>
            </a:extLst>
          </p:cNvPr>
          <p:cNvSpPr/>
          <p:nvPr/>
        </p:nvSpPr>
        <p:spPr>
          <a:xfrm>
            <a:off x="8642479" y="6339273"/>
            <a:ext cx="121979" cy="105155"/>
          </a:xfrm>
          <a:prstGeom prst="triangl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d-ID" sz="135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1B74924-1A1E-4A88-9D6C-9C153DA9A85B}"/>
              </a:ext>
            </a:extLst>
          </p:cNvPr>
          <p:cNvSpPr txBox="1"/>
          <p:nvPr/>
        </p:nvSpPr>
        <p:spPr>
          <a:xfrm>
            <a:off x="8520195" y="6095582"/>
            <a:ext cx="3665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91AF18D-0852-4468-85C6-A271F63CD70E}" type="slidenum">
              <a:rPr lang="en-US" sz="900" b="1">
                <a:latin typeface="+mj-lt"/>
              </a:rPr>
              <a:pPr algn="ctr"/>
              <a:t>15</a:t>
            </a:fld>
            <a:endParaRPr lang="en-US" sz="900" b="1" dirty="0">
              <a:latin typeface="+mj-lt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6A6E49F-A89F-4EFD-9814-E02223E38AB3}"/>
              </a:ext>
            </a:extLst>
          </p:cNvPr>
          <p:cNvSpPr/>
          <p:nvPr/>
        </p:nvSpPr>
        <p:spPr>
          <a:xfrm>
            <a:off x="8703469" y="0"/>
            <a:ext cx="440531" cy="64961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BA3D22C-6AA5-44B9-8E25-75D757468B9F}"/>
              </a:ext>
            </a:extLst>
          </p:cNvPr>
          <p:cNvSpPr txBox="1"/>
          <p:nvPr/>
        </p:nvSpPr>
        <p:spPr>
          <a:xfrm rot="5400000">
            <a:off x="8465501" y="1079341"/>
            <a:ext cx="864675" cy="2308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9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Hiện</a:t>
            </a:r>
            <a:r>
              <a:rPr lang="en-US" sz="9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thực</a:t>
            </a:r>
            <a:endParaRPr lang="en-US" sz="9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1" name="Graphic 448" descr="Bookmark">
            <a:extLst>
              <a:ext uri="{FF2B5EF4-FFF2-40B4-BE49-F238E27FC236}">
                <a16:creationId xmlns:a16="http://schemas.microsoft.com/office/drawing/2014/main" id="{1E5CC305-B044-4A95-B23D-A3A31F4D916C}"/>
              </a:ext>
            </a:extLst>
          </p:cNvPr>
          <p:cNvSpPr/>
          <p:nvPr/>
        </p:nvSpPr>
        <p:spPr>
          <a:xfrm>
            <a:off x="8860106" y="197551"/>
            <a:ext cx="127254" cy="254507"/>
          </a:xfrm>
          <a:custGeom>
            <a:avLst/>
            <a:gdLst>
              <a:gd name="connsiteX0" fmla="*/ 159118 w 159117"/>
              <a:gd name="connsiteY0" fmla="*/ 318235 h 318235"/>
              <a:gd name="connsiteX1" fmla="*/ 159118 w 159117"/>
              <a:gd name="connsiteY1" fmla="*/ 15912 h 318235"/>
              <a:gd name="connsiteX2" fmla="*/ 143206 w 159117"/>
              <a:gd name="connsiteY2" fmla="*/ 0 h 318235"/>
              <a:gd name="connsiteX3" fmla="*/ 15912 w 159117"/>
              <a:gd name="connsiteY3" fmla="*/ 0 h 318235"/>
              <a:gd name="connsiteX4" fmla="*/ 0 w 159117"/>
              <a:gd name="connsiteY4" fmla="*/ 15912 h 318235"/>
              <a:gd name="connsiteX5" fmla="*/ 0 w 159117"/>
              <a:gd name="connsiteY5" fmla="*/ 318235 h 318235"/>
              <a:gd name="connsiteX6" fmla="*/ 79559 w 159117"/>
              <a:gd name="connsiteY6" fmla="*/ 238676 h 318235"/>
              <a:gd name="connsiteX7" fmla="*/ 159118 w 159117"/>
              <a:gd name="connsiteY7" fmla="*/ 318235 h 318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9117" h="318235">
                <a:moveTo>
                  <a:pt x="159118" y="318235"/>
                </a:moveTo>
                <a:lnTo>
                  <a:pt x="159118" y="15912"/>
                </a:lnTo>
                <a:cubicBezTo>
                  <a:pt x="159118" y="7160"/>
                  <a:pt x="151957" y="0"/>
                  <a:pt x="143206" y="0"/>
                </a:cubicBezTo>
                <a:lnTo>
                  <a:pt x="15912" y="0"/>
                </a:lnTo>
                <a:cubicBezTo>
                  <a:pt x="7160" y="0"/>
                  <a:pt x="0" y="7160"/>
                  <a:pt x="0" y="15912"/>
                </a:cubicBezTo>
                <a:lnTo>
                  <a:pt x="0" y="318235"/>
                </a:lnTo>
                <a:lnTo>
                  <a:pt x="79559" y="238676"/>
                </a:lnTo>
                <a:lnTo>
                  <a:pt x="159118" y="318235"/>
                </a:lnTo>
                <a:close/>
              </a:path>
            </a:pathLst>
          </a:custGeom>
          <a:solidFill>
            <a:schemeClr val="bg2"/>
          </a:solidFill>
          <a:ln w="3969" cap="flat">
            <a:noFill/>
            <a:prstDash val="solid"/>
            <a:miter/>
          </a:ln>
        </p:spPr>
        <p:txBody>
          <a:bodyPr rtlCol="0" anchor="ctr"/>
          <a:lstStyle/>
          <a:p>
            <a:endParaRPr lang="en-ID" sz="1350" dirty="0"/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9F698015-746B-4B0C-8FFB-1FBE843A0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491" y="1259315"/>
            <a:ext cx="7370748" cy="5239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4371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1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1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 build="p"/>
      <p:bldP spid="42" grpId="0" animBg="1"/>
      <p:bldP spid="48" grpId="0"/>
      <p:bldP spid="49" grpId="0" animBg="1"/>
      <p:bldP spid="50" grpId="0"/>
      <p:bldP spid="5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8A71B443-324D-4401-96D7-AC34847CA73A}"/>
              </a:ext>
            </a:extLst>
          </p:cNvPr>
          <p:cNvSpPr/>
          <p:nvPr/>
        </p:nvSpPr>
        <p:spPr>
          <a:xfrm>
            <a:off x="8642479" y="6339273"/>
            <a:ext cx="121979" cy="105155"/>
          </a:xfrm>
          <a:prstGeom prst="triangl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d-ID" sz="135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1B74924-1A1E-4A88-9D6C-9C153DA9A85B}"/>
              </a:ext>
            </a:extLst>
          </p:cNvPr>
          <p:cNvSpPr txBox="1"/>
          <p:nvPr/>
        </p:nvSpPr>
        <p:spPr>
          <a:xfrm>
            <a:off x="8520195" y="6095582"/>
            <a:ext cx="3665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91AF18D-0852-4468-85C6-A271F63CD70E}" type="slidenum">
              <a:rPr lang="en-US" sz="900" b="1">
                <a:latin typeface="+mj-lt"/>
              </a:rPr>
              <a:pPr algn="ctr"/>
              <a:t>16</a:t>
            </a:fld>
            <a:endParaRPr lang="en-US" sz="900" b="1" dirty="0">
              <a:latin typeface="+mj-lt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6A6E49F-A89F-4EFD-9814-E02223E38AB3}"/>
              </a:ext>
            </a:extLst>
          </p:cNvPr>
          <p:cNvSpPr/>
          <p:nvPr/>
        </p:nvSpPr>
        <p:spPr>
          <a:xfrm>
            <a:off x="8703469" y="0"/>
            <a:ext cx="440531" cy="64961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BA3D22C-6AA5-44B9-8E25-75D757468B9F}"/>
              </a:ext>
            </a:extLst>
          </p:cNvPr>
          <p:cNvSpPr txBox="1"/>
          <p:nvPr/>
        </p:nvSpPr>
        <p:spPr>
          <a:xfrm rot="5400000">
            <a:off x="8465501" y="1079341"/>
            <a:ext cx="864675" cy="2308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9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Hiện</a:t>
            </a:r>
            <a:r>
              <a:rPr lang="en-US" sz="9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thực</a:t>
            </a:r>
            <a:endParaRPr lang="en-US" sz="9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1" name="Graphic 448" descr="Bookmark">
            <a:extLst>
              <a:ext uri="{FF2B5EF4-FFF2-40B4-BE49-F238E27FC236}">
                <a16:creationId xmlns:a16="http://schemas.microsoft.com/office/drawing/2014/main" id="{1E5CC305-B044-4A95-B23D-A3A31F4D916C}"/>
              </a:ext>
            </a:extLst>
          </p:cNvPr>
          <p:cNvSpPr/>
          <p:nvPr/>
        </p:nvSpPr>
        <p:spPr>
          <a:xfrm>
            <a:off x="8860106" y="197551"/>
            <a:ext cx="127254" cy="254507"/>
          </a:xfrm>
          <a:custGeom>
            <a:avLst/>
            <a:gdLst>
              <a:gd name="connsiteX0" fmla="*/ 159118 w 159117"/>
              <a:gd name="connsiteY0" fmla="*/ 318235 h 318235"/>
              <a:gd name="connsiteX1" fmla="*/ 159118 w 159117"/>
              <a:gd name="connsiteY1" fmla="*/ 15912 h 318235"/>
              <a:gd name="connsiteX2" fmla="*/ 143206 w 159117"/>
              <a:gd name="connsiteY2" fmla="*/ 0 h 318235"/>
              <a:gd name="connsiteX3" fmla="*/ 15912 w 159117"/>
              <a:gd name="connsiteY3" fmla="*/ 0 h 318235"/>
              <a:gd name="connsiteX4" fmla="*/ 0 w 159117"/>
              <a:gd name="connsiteY4" fmla="*/ 15912 h 318235"/>
              <a:gd name="connsiteX5" fmla="*/ 0 w 159117"/>
              <a:gd name="connsiteY5" fmla="*/ 318235 h 318235"/>
              <a:gd name="connsiteX6" fmla="*/ 79559 w 159117"/>
              <a:gd name="connsiteY6" fmla="*/ 238676 h 318235"/>
              <a:gd name="connsiteX7" fmla="*/ 159118 w 159117"/>
              <a:gd name="connsiteY7" fmla="*/ 318235 h 318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9117" h="318235">
                <a:moveTo>
                  <a:pt x="159118" y="318235"/>
                </a:moveTo>
                <a:lnTo>
                  <a:pt x="159118" y="15912"/>
                </a:lnTo>
                <a:cubicBezTo>
                  <a:pt x="159118" y="7160"/>
                  <a:pt x="151957" y="0"/>
                  <a:pt x="143206" y="0"/>
                </a:cubicBezTo>
                <a:lnTo>
                  <a:pt x="15912" y="0"/>
                </a:lnTo>
                <a:cubicBezTo>
                  <a:pt x="7160" y="0"/>
                  <a:pt x="0" y="7160"/>
                  <a:pt x="0" y="15912"/>
                </a:cubicBezTo>
                <a:lnTo>
                  <a:pt x="0" y="318235"/>
                </a:lnTo>
                <a:lnTo>
                  <a:pt x="79559" y="238676"/>
                </a:lnTo>
                <a:lnTo>
                  <a:pt x="159118" y="318235"/>
                </a:lnTo>
                <a:close/>
              </a:path>
            </a:pathLst>
          </a:custGeom>
          <a:solidFill>
            <a:schemeClr val="bg2"/>
          </a:solidFill>
          <a:ln w="3969" cap="flat">
            <a:noFill/>
            <a:prstDash val="solid"/>
            <a:miter/>
          </a:ln>
        </p:spPr>
        <p:txBody>
          <a:bodyPr rtlCol="0" anchor="ctr"/>
          <a:lstStyle/>
          <a:p>
            <a:endParaRPr lang="en-ID" sz="1350" dirty="0"/>
          </a:p>
        </p:txBody>
      </p:sp>
      <p:pic>
        <p:nvPicPr>
          <p:cNvPr id="7" name="Hình ảnh 6">
            <a:extLst>
              <a:ext uri="{FF2B5EF4-FFF2-40B4-BE49-F238E27FC236}">
                <a16:creationId xmlns:a16="http://schemas.microsoft.com/office/drawing/2014/main" id="{B7F6B4D5-6E4D-4BA3-825A-7F21C14327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851" y="324804"/>
            <a:ext cx="8272978" cy="5770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5344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8" grpId="0"/>
      <p:bldP spid="49" grpId="0" animBg="1"/>
      <p:bldP spid="50" grpId="0"/>
      <p:bldP spid="5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4682308-1CFE-49DA-A970-E3022D1EB010}"/>
              </a:ext>
            </a:extLst>
          </p:cNvPr>
          <p:cNvSpPr/>
          <p:nvPr/>
        </p:nvSpPr>
        <p:spPr>
          <a:xfrm>
            <a:off x="272527" y="234571"/>
            <a:ext cx="3624121" cy="896711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>
                  <a:alpha val="82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934EBF-9964-4CC2-8788-6C93CC7BD4D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-198692" y="106538"/>
            <a:ext cx="4566557" cy="1195614"/>
          </a:xfrm>
        </p:spPr>
        <p:txBody>
          <a:bodyPr/>
          <a:lstStyle/>
          <a:p>
            <a:pPr lvl="0"/>
            <a:r>
              <a:rPr lang="en-US" dirty="0" err="1"/>
              <a:t>Xếp</a:t>
            </a:r>
            <a:r>
              <a:rPr lang="en-US" dirty="0"/>
              <a:t> TKB </a:t>
            </a:r>
            <a:r>
              <a:rPr lang="en-US" dirty="0" err="1"/>
              <a:t>Unitime</a:t>
            </a:r>
            <a:endParaRPr lang="en-US" dirty="0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8A71B443-324D-4401-96D7-AC34847CA73A}"/>
              </a:ext>
            </a:extLst>
          </p:cNvPr>
          <p:cNvSpPr/>
          <p:nvPr/>
        </p:nvSpPr>
        <p:spPr>
          <a:xfrm>
            <a:off x="8642479" y="6339273"/>
            <a:ext cx="121979" cy="105155"/>
          </a:xfrm>
          <a:prstGeom prst="triangl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d-ID" sz="135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1B74924-1A1E-4A88-9D6C-9C153DA9A85B}"/>
              </a:ext>
            </a:extLst>
          </p:cNvPr>
          <p:cNvSpPr txBox="1"/>
          <p:nvPr/>
        </p:nvSpPr>
        <p:spPr>
          <a:xfrm>
            <a:off x="8520195" y="6095582"/>
            <a:ext cx="3665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91AF18D-0852-4468-85C6-A271F63CD70E}" type="slidenum">
              <a:rPr lang="en-US" sz="900" b="1">
                <a:latin typeface="+mj-lt"/>
              </a:rPr>
              <a:pPr algn="ctr"/>
              <a:t>17</a:t>
            </a:fld>
            <a:endParaRPr lang="en-US" sz="900" b="1" dirty="0">
              <a:latin typeface="+mj-lt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6A6E49F-A89F-4EFD-9814-E02223E38AB3}"/>
              </a:ext>
            </a:extLst>
          </p:cNvPr>
          <p:cNvSpPr/>
          <p:nvPr/>
        </p:nvSpPr>
        <p:spPr>
          <a:xfrm>
            <a:off x="8703469" y="0"/>
            <a:ext cx="440531" cy="64961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BA3D22C-6AA5-44B9-8E25-75D757468B9F}"/>
              </a:ext>
            </a:extLst>
          </p:cNvPr>
          <p:cNvSpPr txBox="1"/>
          <p:nvPr/>
        </p:nvSpPr>
        <p:spPr>
          <a:xfrm rot="5400000">
            <a:off x="8465501" y="1079341"/>
            <a:ext cx="864675" cy="2308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9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Hiện</a:t>
            </a:r>
            <a:r>
              <a:rPr lang="en-US" sz="9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thực</a:t>
            </a:r>
            <a:endParaRPr lang="en-US" sz="9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1" name="Graphic 448" descr="Bookmark">
            <a:extLst>
              <a:ext uri="{FF2B5EF4-FFF2-40B4-BE49-F238E27FC236}">
                <a16:creationId xmlns:a16="http://schemas.microsoft.com/office/drawing/2014/main" id="{1E5CC305-B044-4A95-B23D-A3A31F4D916C}"/>
              </a:ext>
            </a:extLst>
          </p:cNvPr>
          <p:cNvSpPr/>
          <p:nvPr/>
        </p:nvSpPr>
        <p:spPr>
          <a:xfrm>
            <a:off x="8860106" y="197551"/>
            <a:ext cx="127254" cy="254507"/>
          </a:xfrm>
          <a:custGeom>
            <a:avLst/>
            <a:gdLst>
              <a:gd name="connsiteX0" fmla="*/ 159118 w 159117"/>
              <a:gd name="connsiteY0" fmla="*/ 318235 h 318235"/>
              <a:gd name="connsiteX1" fmla="*/ 159118 w 159117"/>
              <a:gd name="connsiteY1" fmla="*/ 15912 h 318235"/>
              <a:gd name="connsiteX2" fmla="*/ 143206 w 159117"/>
              <a:gd name="connsiteY2" fmla="*/ 0 h 318235"/>
              <a:gd name="connsiteX3" fmla="*/ 15912 w 159117"/>
              <a:gd name="connsiteY3" fmla="*/ 0 h 318235"/>
              <a:gd name="connsiteX4" fmla="*/ 0 w 159117"/>
              <a:gd name="connsiteY4" fmla="*/ 15912 h 318235"/>
              <a:gd name="connsiteX5" fmla="*/ 0 w 159117"/>
              <a:gd name="connsiteY5" fmla="*/ 318235 h 318235"/>
              <a:gd name="connsiteX6" fmla="*/ 79559 w 159117"/>
              <a:gd name="connsiteY6" fmla="*/ 238676 h 318235"/>
              <a:gd name="connsiteX7" fmla="*/ 159118 w 159117"/>
              <a:gd name="connsiteY7" fmla="*/ 318235 h 318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9117" h="318235">
                <a:moveTo>
                  <a:pt x="159118" y="318235"/>
                </a:moveTo>
                <a:lnTo>
                  <a:pt x="159118" y="15912"/>
                </a:lnTo>
                <a:cubicBezTo>
                  <a:pt x="159118" y="7160"/>
                  <a:pt x="151957" y="0"/>
                  <a:pt x="143206" y="0"/>
                </a:cubicBezTo>
                <a:lnTo>
                  <a:pt x="15912" y="0"/>
                </a:lnTo>
                <a:cubicBezTo>
                  <a:pt x="7160" y="0"/>
                  <a:pt x="0" y="7160"/>
                  <a:pt x="0" y="15912"/>
                </a:cubicBezTo>
                <a:lnTo>
                  <a:pt x="0" y="318235"/>
                </a:lnTo>
                <a:lnTo>
                  <a:pt x="79559" y="238676"/>
                </a:lnTo>
                <a:lnTo>
                  <a:pt x="159118" y="318235"/>
                </a:lnTo>
                <a:close/>
              </a:path>
            </a:pathLst>
          </a:custGeom>
          <a:solidFill>
            <a:schemeClr val="bg2"/>
          </a:solidFill>
          <a:ln w="3969" cap="flat">
            <a:noFill/>
            <a:prstDash val="solid"/>
            <a:miter/>
          </a:ln>
        </p:spPr>
        <p:txBody>
          <a:bodyPr rtlCol="0" anchor="ctr"/>
          <a:lstStyle/>
          <a:p>
            <a:endParaRPr lang="en-ID" sz="1350" dirty="0"/>
          </a:p>
        </p:txBody>
      </p:sp>
      <p:pic>
        <p:nvPicPr>
          <p:cNvPr id="3" name="Hình ảnh 2">
            <a:extLst>
              <a:ext uri="{FF2B5EF4-FFF2-40B4-BE49-F238E27FC236}">
                <a16:creationId xmlns:a16="http://schemas.microsoft.com/office/drawing/2014/main" id="{8B8362F2-BCDE-4D2F-B56D-3830195606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527" y="1516912"/>
            <a:ext cx="8091577" cy="360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1755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1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1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 build="p"/>
      <p:bldP spid="42" grpId="0" animBg="1"/>
      <p:bldP spid="48" grpId="0"/>
      <p:bldP spid="49" grpId="0" animBg="1"/>
      <p:bldP spid="50" grpId="0"/>
      <p:bldP spid="5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4682308-1CFE-49DA-A970-E3022D1EB010}"/>
              </a:ext>
            </a:extLst>
          </p:cNvPr>
          <p:cNvSpPr/>
          <p:nvPr/>
        </p:nvSpPr>
        <p:spPr>
          <a:xfrm>
            <a:off x="272527" y="234571"/>
            <a:ext cx="3624121" cy="896711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>
                  <a:alpha val="82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934EBF-9964-4CC2-8788-6C93CC7BD4D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-198692" y="106538"/>
            <a:ext cx="4566557" cy="1195614"/>
          </a:xfrm>
        </p:spPr>
        <p:txBody>
          <a:bodyPr/>
          <a:lstStyle/>
          <a:p>
            <a:pPr lvl="0"/>
            <a:r>
              <a:rPr lang="en-US" dirty="0" err="1"/>
              <a:t>Nạp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8A71B443-324D-4401-96D7-AC34847CA73A}"/>
              </a:ext>
            </a:extLst>
          </p:cNvPr>
          <p:cNvSpPr/>
          <p:nvPr/>
        </p:nvSpPr>
        <p:spPr>
          <a:xfrm>
            <a:off x="8642479" y="6339273"/>
            <a:ext cx="121979" cy="105155"/>
          </a:xfrm>
          <a:prstGeom prst="triangl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d-ID" sz="135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1B74924-1A1E-4A88-9D6C-9C153DA9A85B}"/>
              </a:ext>
            </a:extLst>
          </p:cNvPr>
          <p:cNvSpPr txBox="1"/>
          <p:nvPr/>
        </p:nvSpPr>
        <p:spPr>
          <a:xfrm>
            <a:off x="8520195" y="6095582"/>
            <a:ext cx="3665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91AF18D-0852-4468-85C6-A271F63CD70E}" type="slidenum">
              <a:rPr lang="en-US" sz="900" b="1">
                <a:latin typeface="+mj-lt"/>
              </a:rPr>
              <a:pPr algn="ctr"/>
              <a:t>18</a:t>
            </a:fld>
            <a:endParaRPr lang="en-US" sz="900" b="1" dirty="0">
              <a:latin typeface="+mj-lt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6A6E49F-A89F-4EFD-9814-E02223E38AB3}"/>
              </a:ext>
            </a:extLst>
          </p:cNvPr>
          <p:cNvSpPr/>
          <p:nvPr/>
        </p:nvSpPr>
        <p:spPr>
          <a:xfrm>
            <a:off x="8703469" y="0"/>
            <a:ext cx="440531" cy="64961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BA3D22C-6AA5-44B9-8E25-75D757468B9F}"/>
              </a:ext>
            </a:extLst>
          </p:cNvPr>
          <p:cNvSpPr txBox="1"/>
          <p:nvPr/>
        </p:nvSpPr>
        <p:spPr>
          <a:xfrm rot="5400000">
            <a:off x="8465501" y="1079341"/>
            <a:ext cx="864675" cy="2308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9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Hiện</a:t>
            </a:r>
            <a:r>
              <a:rPr lang="en-US" sz="9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thực</a:t>
            </a:r>
            <a:endParaRPr lang="en-US" sz="9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1" name="Graphic 448" descr="Bookmark">
            <a:extLst>
              <a:ext uri="{FF2B5EF4-FFF2-40B4-BE49-F238E27FC236}">
                <a16:creationId xmlns:a16="http://schemas.microsoft.com/office/drawing/2014/main" id="{1E5CC305-B044-4A95-B23D-A3A31F4D916C}"/>
              </a:ext>
            </a:extLst>
          </p:cNvPr>
          <p:cNvSpPr/>
          <p:nvPr/>
        </p:nvSpPr>
        <p:spPr>
          <a:xfrm>
            <a:off x="8860106" y="197551"/>
            <a:ext cx="127254" cy="254507"/>
          </a:xfrm>
          <a:custGeom>
            <a:avLst/>
            <a:gdLst>
              <a:gd name="connsiteX0" fmla="*/ 159118 w 159117"/>
              <a:gd name="connsiteY0" fmla="*/ 318235 h 318235"/>
              <a:gd name="connsiteX1" fmla="*/ 159118 w 159117"/>
              <a:gd name="connsiteY1" fmla="*/ 15912 h 318235"/>
              <a:gd name="connsiteX2" fmla="*/ 143206 w 159117"/>
              <a:gd name="connsiteY2" fmla="*/ 0 h 318235"/>
              <a:gd name="connsiteX3" fmla="*/ 15912 w 159117"/>
              <a:gd name="connsiteY3" fmla="*/ 0 h 318235"/>
              <a:gd name="connsiteX4" fmla="*/ 0 w 159117"/>
              <a:gd name="connsiteY4" fmla="*/ 15912 h 318235"/>
              <a:gd name="connsiteX5" fmla="*/ 0 w 159117"/>
              <a:gd name="connsiteY5" fmla="*/ 318235 h 318235"/>
              <a:gd name="connsiteX6" fmla="*/ 79559 w 159117"/>
              <a:gd name="connsiteY6" fmla="*/ 238676 h 318235"/>
              <a:gd name="connsiteX7" fmla="*/ 159118 w 159117"/>
              <a:gd name="connsiteY7" fmla="*/ 318235 h 318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9117" h="318235">
                <a:moveTo>
                  <a:pt x="159118" y="318235"/>
                </a:moveTo>
                <a:lnTo>
                  <a:pt x="159118" y="15912"/>
                </a:lnTo>
                <a:cubicBezTo>
                  <a:pt x="159118" y="7160"/>
                  <a:pt x="151957" y="0"/>
                  <a:pt x="143206" y="0"/>
                </a:cubicBezTo>
                <a:lnTo>
                  <a:pt x="15912" y="0"/>
                </a:lnTo>
                <a:cubicBezTo>
                  <a:pt x="7160" y="0"/>
                  <a:pt x="0" y="7160"/>
                  <a:pt x="0" y="15912"/>
                </a:cubicBezTo>
                <a:lnTo>
                  <a:pt x="0" y="318235"/>
                </a:lnTo>
                <a:lnTo>
                  <a:pt x="79559" y="238676"/>
                </a:lnTo>
                <a:lnTo>
                  <a:pt x="159118" y="318235"/>
                </a:lnTo>
                <a:close/>
              </a:path>
            </a:pathLst>
          </a:custGeom>
          <a:solidFill>
            <a:schemeClr val="bg2"/>
          </a:solidFill>
          <a:ln w="3969" cap="flat">
            <a:noFill/>
            <a:prstDash val="solid"/>
            <a:miter/>
          </a:ln>
        </p:spPr>
        <p:txBody>
          <a:bodyPr rtlCol="0" anchor="ctr"/>
          <a:lstStyle/>
          <a:p>
            <a:endParaRPr lang="en-ID" sz="1350" dirty="0"/>
          </a:p>
        </p:txBody>
      </p:sp>
      <p:pic>
        <p:nvPicPr>
          <p:cNvPr id="7" name="Hình ảnh 6">
            <a:extLst>
              <a:ext uri="{FF2B5EF4-FFF2-40B4-BE49-F238E27FC236}">
                <a16:creationId xmlns:a16="http://schemas.microsoft.com/office/drawing/2014/main" id="{9C4988FF-48B7-427B-A6C6-92C37C7A9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527" y="1259315"/>
            <a:ext cx="8271383" cy="445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7414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1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1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 build="p"/>
      <p:bldP spid="42" grpId="0" animBg="1"/>
      <p:bldP spid="48" grpId="0"/>
      <p:bldP spid="49" grpId="0" animBg="1"/>
      <p:bldP spid="50" grpId="0"/>
      <p:bldP spid="5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4682308-1CFE-49DA-A970-E3022D1EB010}"/>
              </a:ext>
            </a:extLst>
          </p:cNvPr>
          <p:cNvSpPr/>
          <p:nvPr/>
        </p:nvSpPr>
        <p:spPr>
          <a:xfrm>
            <a:off x="272527" y="234571"/>
            <a:ext cx="3624121" cy="896711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>
                  <a:alpha val="82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934EBF-9964-4CC2-8788-6C93CC7BD4D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-198692" y="106538"/>
            <a:ext cx="4566557" cy="1195614"/>
          </a:xfrm>
        </p:spPr>
        <p:txBody>
          <a:bodyPr/>
          <a:lstStyle/>
          <a:p>
            <a:pPr lvl="0"/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8A71B443-324D-4401-96D7-AC34847CA73A}"/>
              </a:ext>
            </a:extLst>
          </p:cNvPr>
          <p:cNvSpPr/>
          <p:nvPr/>
        </p:nvSpPr>
        <p:spPr>
          <a:xfrm>
            <a:off x="8642479" y="6339273"/>
            <a:ext cx="121979" cy="105155"/>
          </a:xfrm>
          <a:prstGeom prst="triangl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d-ID" sz="135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1B74924-1A1E-4A88-9D6C-9C153DA9A85B}"/>
              </a:ext>
            </a:extLst>
          </p:cNvPr>
          <p:cNvSpPr txBox="1"/>
          <p:nvPr/>
        </p:nvSpPr>
        <p:spPr>
          <a:xfrm>
            <a:off x="8520195" y="6095582"/>
            <a:ext cx="3665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91AF18D-0852-4468-85C6-A271F63CD70E}" type="slidenum">
              <a:rPr lang="en-US" sz="900" b="1">
                <a:latin typeface="+mj-lt"/>
              </a:rPr>
              <a:pPr algn="ctr"/>
              <a:t>19</a:t>
            </a:fld>
            <a:endParaRPr lang="en-US" sz="900" b="1" dirty="0">
              <a:latin typeface="+mj-lt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6A6E49F-A89F-4EFD-9814-E02223E38AB3}"/>
              </a:ext>
            </a:extLst>
          </p:cNvPr>
          <p:cNvSpPr/>
          <p:nvPr/>
        </p:nvSpPr>
        <p:spPr>
          <a:xfrm>
            <a:off x="8703469" y="0"/>
            <a:ext cx="440531" cy="64961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BA3D22C-6AA5-44B9-8E25-75D757468B9F}"/>
              </a:ext>
            </a:extLst>
          </p:cNvPr>
          <p:cNvSpPr txBox="1"/>
          <p:nvPr/>
        </p:nvSpPr>
        <p:spPr>
          <a:xfrm rot="5400000">
            <a:off x="8465501" y="1079341"/>
            <a:ext cx="864675" cy="2308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9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Hiện</a:t>
            </a:r>
            <a:r>
              <a:rPr lang="en-US" sz="9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thực</a:t>
            </a:r>
            <a:endParaRPr lang="en-US" sz="9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1" name="Graphic 448" descr="Bookmark">
            <a:extLst>
              <a:ext uri="{FF2B5EF4-FFF2-40B4-BE49-F238E27FC236}">
                <a16:creationId xmlns:a16="http://schemas.microsoft.com/office/drawing/2014/main" id="{1E5CC305-B044-4A95-B23D-A3A31F4D916C}"/>
              </a:ext>
            </a:extLst>
          </p:cNvPr>
          <p:cNvSpPr/>
          <p:nvPr/>
        </p:nvSpPr>
        <p:spPr>
          <a:xfrm>
            <a:off x="8860106" y="197551"/>
            <a:ext cx="127254" cy="254507"/>
          </a:xfrm>
          <a:custGeom>
            <a:avLst/>
            <a:gdLst>
              <a:gd name="connsiteX0" fmla="*/ 159118 w 159117"/>
              <a:gd name="connsiteY0" fmla="*/ 318235 h 318235"/>
              <a:gd name="connsiteX1" fmla="*/ 159118 w 159117"/>
              <a:gd name="connsiteY1" fmla="*/ 15912 h 318235"/>
              <a:gd name="connsiteX2" fmla="*/ 143206 w 159117"/>
              <a:gd name="connsiteY2" fmla="*/ 0 h 318235"/>
              <a:gd name="connsiteX3" fmla="*/ 15912 w 159117"/>
              <a:gd name="connsiteY3" fmla="*/ 0 h 318235"/>
              <a:gd name="connsiteX4" fmla="*/ 0 w 159117"/>
              <a:gd name="connsiteY4" fmla="*/ 15912 h 318235"/>
              <a:gd name="connsiteX5" fmla="*/ 0 w 159117"/>
              <a:gd name="connsiteY5" fmla="*/ 318235 h 318235"/>
              <a:gd name="connsiteX6" fmla="*/ 79559 w 159117"/>
              <a:gd name="connsiteY6" fmla="*/ 238676 h 318235"/>
              <a:gd name="connsiteX7" fmla="*/ 159118 w 159117"/>
              <a:gd name="connsiteY7" fmla="*/ 318235 h 318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9117" h="318235">
                <a:moveTo>
                  <a:pt x="159118" y="318235"/>
                </a:moveTo>
                <a:lnTo>
                  <a:pt x="159118" y="15912"/>
                </a:lnTo>
                <a:cubicBezTo>
                  <a:pt x="159118" y="7160"/>
                  <a:pt x="151957" y="0"/>
                  <a:pt x="143206" y="0"/>
                </a:cubicBezTo>
                <a:lnTo>
                  <a:pt x="15912" y="0"/>
                </a:lnTo>
                <a:cubicBezTo>
                  <a:pt x="7160" y="0"/>
                  <a:pt x="0" y="7160"/>
                  <a:pt x="0" y="15912"/>
                </a:cubicBezTo>
                <a:lnTo>
                  <a:pt x="0" y="318235"/>
                </a:lnTo>
                <a:lnTo>
                  <a:pt x="79559" y="238676"/>
                </a:lnTo>
                <a:lnTo>
                  <a:pt x="159118" y="318235"/>
                </a:lnTo>
                <a:close/>
              </a:path>
            </a:pathLst>
          </a:custGeom>
          <a:solidFill>
            <a:schemeClr val="bg2"/>
          </a:solidFill>
          <a:ln w="3969" cap="flat">
            <a:noFill/>
            <a:prstDash val="solid"/>
            <a:miter/>
          </a:ln>
        </p:spPr>
        <p:txBody>
          <a:bodyPr rtlCol="0" anchor="ctr"/>
          <a:lstStyle/>
          <a:p>
            <a:endParaRPr lang="en-ID" sz="1350" dirty="0"/>
          </a:p>
        </p:txBody>
      </p:sp>
      <p:pic>
        <p:nvPicPr>
          <p:cNvPr id="3" name="Hình ảnh 2">
            <a:extLst>
              <a:ext uri="{FF2B5EF4-FFF2-40B4-BE49-F238E27FC236}">
                <a16:creationId xmlns:a16="http://schemas.microsoft.com/office/drawing/2014/main" id="{FC07D24A-AF42-4C78-9E13-6855101177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653" y="1430185"/>
            <a:ext cx="7752424" cy="3780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6765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1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1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 build="p"/>
      <p:bldP spid="42" grpId="0" animBg="1"/>
      <p:bldP spid="48" grpId="0"/>
      <p:bldP spid="49" grpId="0" animBg="1"/>
      <p:bldP spid="50" grpId="0"/>
      <p:bldP spid="5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5D0B51-F54A-4983-8875-95F4522A75F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1"/>
            <a:ext cx="9143999" cy="6857999"/>
          </a:xfrm>
        </p:spPr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90DEB54-D232-473A-AB47-3138BF1B0982}"/>
              </a:ext>
            </a:extLst>
          </p:cNvPr>
          <p:cNvSpPr/>
          <p:nvPr/>
        </p:nvSpPr>
        <p:spPr>
          <a:xfrm>
            <a:off x="510632" y="543465"/>
            <a:ext cx="8158163" cy="5771072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>
                  <a:alpha val="82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A621487-6FE3-4CD1-A57D-F8784F65DAD7}"/>
              </a:ext>
            </a:extLst>
          </p:cNvPr>
          <p:cNvSpPr/>
          <p:nvPr/>
        </p:nvSpPr>
        <p:spPr>
          <a:xfrm>
            <a:off x="1865215" y="0"/>
            <a:ext cx="6940067" cy="6858000"/>
          </a:xfrm>
          <a:custGeom>
            <a:avLst/>
            <a:gdLst>
              <a:gd name="connsiteX0" fmla="*/ 3959468 w 9253423"/>
              <a:gd name="connsiteY0" fmla="*/ 0 h 6858000"/>
              <a:gd name="connsiteX1" fmla="*/ 9253423 w 9253423"/>
              <a:gd name="connsiteY1" fmla="*/ 0 h 6858000"/>
              <a:gd name="connsiteX2" fmla="*/ 5293955 w 9253423"/>
              <a:gd name="connsiteY2" fmla="*/ 6858000 h 6858000"/>
              <a:gd name="connsiteX3" fmla="*/ 0 w 9253423"/>
              <a:gd name="connsiteY3" fmla="*/ 6858000 h 6858000"/>
              <a:gd name="connsiteX4" fmla="*/ 3959468 w 9253423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53423" h="6858000">
                <a:moveTo>
                  <a:pt x="3959468" y="0"/>
                </a:moveTo>
                <a:lnTo>
                  <a:pt x="9253423" y="0"/>
                </a:lnTo>
                <a:lnTo>
                  <a:pt x="5293955" y="6858000"/>
                </a:lnTo>
                <a:lnTo>
                  <a:pt x="0" y="6858000"/>
                </a:lnTo>
                <a:lnTo>
                  <a:pt x="3959468" y="0"/>
                </a:lnTo>
                <a:close/>
              </a:path>
            </a:pathLst>
          </a:custGeom>
          <a:solidFill>
            <a:schemeClr val="tx2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C77D72B-C944-451C-98AB-7629138F0306}"/>
              </a:ext>
            </a:extLst>
          </p:cNvPr>
          <p:cNvSpPr/>
          <p:nvPr/>
        </p:nvSpPr>
        <p:spPr>
          <a:xfrm rot="7200000">
            <a:off x="7133619" y="6162711"/>
            <a:ext cx="434601" cy="434601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13A9720-65B9-4069-AB5A-B7D12E8BAA99}"/>
              </a:ext>
            </a:extLst>
          </p:cNvPr>
          <p:cNvSpPr/>
          <p:nvPr/>
        </p:nvSpPr>
        <p:spPr>
          <a:xfrm rot="7200000">
            <a:off x="8150780" y="4513553"/>
            <a:ext cx="143559" cy="143559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FB37D9E-DB52-4A2C-8917-D84B6F9520C3}"/>
              </a:ext>
            </a:extLst>
          </p:cNvPr>
          <p:cNvSpPr/>
          <p:nvPr/>
        </p:nvSpPr>
        <p:spPr>
          <a:xfrm rot="7200000">
            <a:off x="406955" y="3455273"/>
            <a:ext cx="143559" cy="143559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DEACB7EB-1A69-4E75-93BA-A98581FBABC8}"/>
              </a:ext>
            </a:extLst>
          </p:cNvPr>
          <p:cNvSpPr txBox="1"/>
          <p:nvPr/>
        </p:nvSpPr>
        <p:spPr>
          <a:xfrm>
            <a:off x="854313" y="2240111"/>
            <a:ext cx="736656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/>
              <a:t>Lý do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 err="1"/>
              <a:t>Mục</a:t>
            </a:r>
            <a:r>
              <a:rPr lang="en-US" sz="2800" dirty="0"/>
              <a:t> </a:t>
            </a:r>
            <a:r>
              <a:rPr lang="en-US" sz="2800" dirty="0" err="1"/>
              <a:t>tiêu</a:t>
            </a:r>
            <a:endParaRPr lang="en-US" sz="28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 err="1"/>
              <a:t>Phạm</a:t>
            </a:r>
            <a:r>
              <a:rPr lang="en-US" sz="2800" dirty="0"/>
              <a:t> vi </a:t>
            </a:r>
            <a:r>
              <a:rPr lang="en-US" sz="2800" dirty="0" err="1"/>
              <a:t>nghiêm</a:t>
            </a:r>
            <a:r>
              <a:rPr lang="en-US" sz="2800" dirty="0"/>
              <a:t> </a:t>
            </a:r>
            <a:r>
              <a:rPr lang="en-US" sz="2800" dirty="0" err="1"/>
              <a:t>cứu</a:t>
            </a:r>
            <a:endParaRPr lang="en-US" sz="2800" dirty="0"/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B9E3F286-89E5-4257-A586-869D58171941}"/>
              </a:ext>
            </a:extLst>
          </p:cNvPr>
          <p:cNvSpPr txBox="1"/>
          <p:nvPr/>
        </p:nvSpPr>
        <p:spPr>
          <a:xfrm>
            <a:off x="-962526" y="299586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2" name="Text Placeholder 17">
            <a:extLst>
              <a:ext uri="{FF2B5EF4-FFF2-40B4-BE49-F238E27FC236}">
                <a16:creationId xmlns:a16="http://schemas.microsoft.com/office/drawing/2014/main" id="{43400B20-9D9B-4470-8CF1-0AC5B73CBB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76788" y="543463"/>
            <a:ext cx="7886700" cy="1536700"/>
          </a:xfrm>
        </p:spPr>
        <p:txBody>
          <a:bodyPr>
            <a:normAutofit/>
          </a:bodyPr>
          <a:lstStyle/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037915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20" grpId="0" animBg="1"/>
      <p:bldP spid="22" grpId="0" animBg="1"/>
      <p:bldP spid="21" grpId="0" animBg="1"/>
      <p:bldP spid="12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4682308-1CFE-49DA-A970-E3022D1EB010}"/>
              </a:ext>
            </a:extLst>
          </p:cNvPr>
          <p:cNvSpPr/>
          <p:nvPr/>
        </p:nvSpPr>
        <p:spPr>
          <a:xfrm>
            <a:off x="272527" y="234571"/>
            <a:ext cx="4497881" cy="896711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>
                  <a:alpha val="82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934EBF-9964-4CC2-8788-6C93CC7BD4D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0745" y="138824"/>
            <a:ext cx="4566557" cy="1195614"/>
          </a:xfrm>
        </p:spPr>
        <p:txBody>
          <a:bodyPr/>
          <a:lstStyle/>
          <a:p>
            <a:pPr lvl="0"/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8A71B443-324D-4401-96D7-AC34847CA73A}"/>
              </a:ext>
            </a:extLst>
          </p:cNvPr>
          <p:cNvSpPr/>
          <p:nvPr/>
        </p:nvSpPr>
        <p:spPr>
          <a:xfrm>
            <a:off x="8642479" y="6339273"/>
            <a:ext cx="121979" cy="105155"/>
          </a:xfrm>
          <a:prstGeom prst="triangl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d-ID" sz="135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1B74924-1A1E-4A88-9D6C-9C153DA9A85B}"/>
              </a:ext>
            </a:extLst>
          </p:cNvPr>
          <p:cNvSpPr txBox="1"/>
          <p:nvPr/>
        </p:nvSpPr>
        <p:spPr>
          <a:xfrm>
            <a:off x="8520195" y="6095582"/>
            <a:ext cx="3665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91AF18D-0852-4468-85C6-A271F63CD70E}" type="slidenum">
              <a:rPr lang="en-US" sz="900" b="1">
                <a:latin typeface="+mj-lt"/>
              </a:rPr>
              <a:pPr algn="ctr"/>
              <a:t>20</a:t>
            </a:fld>
            <a:endParaRPr lang="en-US" sz="900" b="1" dirty="0">
              <a:latin typeface="+mj-lt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6A6E49F-A89F-4EFD-9814-E02223E38AB3}"/>
              </a:ext>
            </a:extLst>
          </p:cNvPr>
          <p:cNvSpPr/>
          <p:nvPr/>
        </p:nvSpPr>
        <p:spPr>
          <a:xfrm>
            <a:off x="8703469" y="0"/>
            <a:ext cx="440531" cy="64961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BA3D22C-6AA5-44B9-8E25-75D757468B9F}"/>
              </a:ext>
            </a:extLst>
          </p:cNvPr>
          <p:cNvSpPr txBox="1"/>
          <p:nvPr/>
        </p:nvSpPr>
        <p:spPr>
          <a:xfrm rot="5400000">
            <a:off x="8465501" y="1079341"/>
            <a:ext cx="864675" cy="2308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9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Hiện</a:t>
            </a:r>
            <a:r>
              <a:rPr lang="en-US" sz="9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thực</a:t>
            </a:r>
            <a:endParaRPr lang="en-US" sz="9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1" name="Graphic 448" descr="Bookmark">
            <a:extLst>
              <a:ext uri="{FF2B5EF4-FFF2-40B4-BE49-F238E27FC236}">
                <a16:creationId xmlns:a16="http://schemas.microsoft.com/office/drawing/2014/main" id="{1E5CC305-B044-4A95-B23D-A3A31F4D916C}"/>
              </a:ext>
            </a:extLst>
          </p:cNvPr>
          <p:cNvSpPr/>
          <p:nvPr/>
        </p:nvSpPr>
        <p:spPr>
          <a:xfrm>
            <a:off x="8860106" y="197551"/>
            <a:ext cx="127254" cy="254507"/>
          </a:xfrm>
          <a:custGeom>
            <a:avLst/>
            <a:gdLst>
              <a:gd name="connsiteX0" fmla="*/ 159118 w 159117"/>
              <a:gd name="connsiteY0" fmla="*/ 318235 h 318235"/>
              <a:gd name="connsiteX1" fmla="*/ 159118 w 159117"/>
              <a:gd name="connsiteY1" fmla="*/ 15912 h 318235"/>
              <a:gd name="connsiteX2" fmla="*/ 143206 w 159117"/>
              <a:gd name="connsiteY2" fmla="*/ 0 h 318235"/>
              <a:gd name="connsiteX3" fmla="*/ 15912 w 159117"/>
              <a:gd name="connsiteY3" fmla="*/ 0 h 318235"/>
              <a:gd name="connsiteX4" fmla="*/ 0 w 159117"/>
              <a:gd name="connsiteY4" fmla="*/ 15912 h 318235"/>
              <a:gd name="connsiteX5" fmla="*/ 0 w 159117"/>
              <a:gd name="connsiteY5" fmla="*/ 318235 h 318235"/>
              <a:gd name="connsiteX6" fmla="*/ 79559 w 159117"/>
              <a:gd name="connsiteY6" fmla="*/ 238676 h 318235"/>
              <a:gd name="connsiteX7" fmla="*/ 159118 w 159117"/>
              <a:gd name="connsiteY7" fmla="*/ 318235 h 318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9117" h="318235">
                <a:moveTo>
                  <a:pt x="159118" y="318235"/>
                </a:moveTo>
                <a:lnTo>
                  <a:pt x="159118" y="15912"/>
                </a:lnTo>
                <a:cubicBezTo>
                  <a:pt x="159118" y="7160"/>
                  <a:pt x="151957" y="0"/>
                  <a:pt x="143206" y="0"/>
                </a:cubicBezTo>
                <a:lnTo>
                  <a:pt x="15912" y="0"/>
                </a:lnTo>
                <a:cubicBezTo>
                  <a:pt x="7160" y="0"/>
                  <a:pt x="0" y="7160"/>
                  <a:pt x="0" y="15912"/>
                </a:cubicBezTo>
                <a:lnTo>
                  <a:pt x="0" y="318235"/>
                </a:lnTo>
                <a:lnTo>
                  <a:pt x="79559" y="238676"/>
                </a:lnTo>
                <a:lnTo>
                  <a:pt x="159118" y="318235"/>
                </a:lnTo>
                <a:close/>
              </a:path>
            </a:pathLst>
          </a:custGeom>
          <a:solidFill>
            <a:schemeClr val="bg2"/>
          </a:solidFill>
          <a:ln w="3969" cap="flat">
            <a:noFill/>
            <a:prstDash val="solid"/>
            <a:miter/>
          </a:ln>
        </p:spPr>
        <p:txBody>
          <a:bodyPr rtlCol="0" anchor="ctr"/>
          <a:lstStyle/>
          <a:p>
            <a:endParaRPr lang="en-ID" sz="1350" dirty="0"/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9AA0A78C-B162-48B3-A1B6-EB90FFD7E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0834" y="1430185"/>
            <a:ext cx="4912805" cy="3884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7071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1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1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 build="p"/>
      <p:bldP spid="42" grpId="0" animBg="1"/>
      <p:bldP spid="48" grpId="0"/>
      <p:bldP spid="49" grpId="0" animBg="1"/>
      <p:bldP spid="50" grpId="0"/>
      <p:bldP spid="5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4682308-1CFE-49DA-A970-E3022D1EB010}"/>
              </a:ext>
            </a:extLst>
          </p:cNvPr>
          <p:cNvSpPr/>
          <p:nvPr/>
        </p:nvSpPr>
        <p:spPr>
          <a:xfrm>
            <a:off x="272527" y="234571"/>
            <a:ext cx="3624121" cy="896711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>
                  <a:alpha val="82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934EBF-9964-4CC2-8788-6C93CC7BD4D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-198692" y="106538"/>
            <a:ext cx="4566557" cy="1195614"/>
          </a:xfrm>
        </p:spPr>
        <p:txBody>
          <a:bodyPr/>
          <a:lstStyle/>
          <a:p>
            <a:pPr lvl="0"/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endParaRPr lang="en-US" dirty="0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8A71B443-324D-4401-96D7-AC34847CA73A}"/>
              </a:ext>
            </a:extLst>
          </p:cNvPr>
          <p:cNvSpPr/>
          <p:nvPr/>
        </p:nvSpPr>
        <p:spPr>
          <a:xfrm>
            <a:off x="8642479" y="6339273"/>
            <a:ext cx="121979" cy="105155"/>
          </a:xfrm>
          <a:prstGeom prst="triangl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d-ID" sz="135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1B74924-1A1E-4A88-9D6C-9C153DA9A85B}"/>
              </a:ext>
            </a:extLst>
          </p:cNvPr>
          <p:cNvSpPr txBox="1"/>
          <p:nvPr/>
        </p:nvSpPr>
        <p:spPr>
          <a:xfrm>
            <a:off x="8520195" y="6095582"/>
            <a:ext cx="3665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91AF18D-0852-4468-85C6-A271F63CD70E}" type="slidenum">
              <a:rPr lang="en-US" sz="900" b="1">
                <a:latin typeface="+mj-lt"/>
              </a:rPr>
              <a:pPr algn="ctr"/>
              <a:t>21</a:t>
            </a:fld>
            <a:endParaRPr lang="en-US" sz="900" b="1" dirty="0">
              <a:latin typeface="+mj-lt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6A6E49F-A89F-4EFD-9814-E02223E38AB3}"/>
              </a:ext>
            </a:extLst>
          </p:cNvPr>
          <p:cNvSpPr/>
          <p:nvPr/>
        </p:nvSpPr>
        <p:spPr>
          <a:xfrm>
            <a:off x="8703469" y="0"/>
            <a:ext cx="440531" cy="64961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BA3D22C-6AA5-44B9-8E25-75D757468B9F}"/>
              </a:ext>
            </a:extLst>
          </p:cNvPr>
          <p:cNvSpPr txBox="1"/>
          <p:nvPr/>
        </p:nvSpPr>
        <p:spPr>
          <a:xfrm rot="5400000">
            <a:off x="8465501" y="1079341"/>
            <a:ext cx="864675" cy="2308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9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Hiện</a:t>
            </a:r>
            <a:r>
              <a:rPr lang="en-US" sz="9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thực</a:t>
            </a:r>
            <a:endParaRPr lang="en-US" sz="9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1" name="Graphic 448" descr="Bookmark">
            <a:extLst>
              <a:ext uri="{FF2B5EF4-FFF2-40B4-BE49-F238E27FC236}">
                <a16:creationId xmlns:a16="http://schemas.microsoft.com/office/drawing/2014/main" id="{1E5CC305-B044-4A95-B23D-A3A31F4D916C}"/>
              </a:ext>
            </a:extLst>
          </p:cNvPr>
          <p:cNvSpPr/>
          <p:nvPr/>
        </p:nvSpPr>
        <p:spPr>
          <a:xfrm>
            <a:off x="8860106" y="197551"/>
            <a:ext cx="127254" cy="254507"/>
          </a:xfrm>
          <a:custGeom>
            <a:avLst/>
            <a:gdLst>
              <a:gd name="connsiteX0" fmla="*/ 159118 w 159117"/>
              <a:gd name="connsiteY0" fmla="*/ 318235 h 318235"/>
              <a:gd name="connsiteX1" fmla="*/ 159118 w 159117"/>
              <a:gd name="connsiteY1" fmla="*/ 15912 h 318235"/>
              <a:gd name="connsiteX2" fmla="*/ 143206 w 159117"/>
              <a:gd name="connsiteY2" fmla="*/ 0 h 318235"/>
              <a:gd name="connsiteX3" fmla="*/ 15912 w 159117"/>
              <a:gd name="connsiteY3" fmla="*/ 0 h 318235"/>
              <a:gd name="connsiteX4" fmla="*/ 0 w 159117"/>
              <a:gd name="connsiteY4" fmla="*/ 15912 h 318235"/>
              <a:gd name="connsiteX5" fmla="*/ 0 w 159117"/>
              <a:gd name="connsiteY5" fmla="*/ 318235 h 318235"/>
              <a:gd name="connsiteX6" fmla="*/ 79559 w 159117"/>
              <a:gd name="connsiteY6" fmla="*/ 238676 h 318235"/>
              <a:gd name="connsiteX7" fmla="*/ 159118 w 159117"/>
              <a:gd name="connsiteY7" fmla="*/ 318235 h 318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9117" h="318235">
                <a:moveTo>
                  <a:pt x="159118" y="318235"/>
                </a:moveTo>
                <a:lnTo>
                  <a:pt x="159118" y="15912"/>
                </a:lnTo>
                <a:cubicBezTo>
                  <a:pt x="159118" y="7160"/>
                  <a:pt x="151957" y="0"/>
                  <a:pt x="143206" y="0"/>
                </a:cubicBezTo>
                <a:lnTo>
                  <a:pt x="15912" y="0"/>
                </a:lnTo>
                <a:cubicBezTo>
                  <a:pt x="7160" y="0"/>
                  <a:pt x="0" y="7160"/>
                  <a:pt x="0" y="15912"/>
                </a:cubicBezTo>
                <a:lnTo>
                  <a:pt x="0" y="318235"/>
                </a:lnTo>
                <a:lnTo>
                  <a:pt x="79559" y="238676"/>
                </a:lnTo>
                <a:lnTo>
                  <a:pt x="159118" y="318235"/>
                </a:lnTo>
                <a:close/>
              </a:path>
            </a:pathLst>
          </a:custGeom>
          <a:solidFill>
            <a:schemeClr val="bg2"/>
          </a:solidFill>
          <a:ln w="3969" cap="flat">
            <a:noFill/>
            <a:prstDash val="solid"/>
            <a:miter/>
          </a:ln>
        </p:spPr>
        <p:txBody>
          <a:bodyPr rtlCol="0" anchor="ctr"/>
          <a:lstStyle/>
          <a:p>
            <a:endParaRPr lang="en-ID" sz="1350" dirty="0"/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320B3C93-D95F-45F5-A3D3-6AC0D74347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682" y="1430185"/>
            <a:ext cx="7884543" cy="3564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8319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1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1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 build="p"/>
      <p:bldP spid="42" grpId="0" animBg="1"/>
      <p:bldP spid="48" grpId="0"/>
      <p:bldP spid="49" grpId="0" animBg="1"/>
      <p:bldP spid="50" grpId="0"/>
      <p:bldP spid="5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4682308-1CFE-49DA-A970-E3022D1EB010}"/>
              </a:ext>
            </a:extLst>
          </p:cNvPr>
          <p:cNvSpPr/>
          <p:nvPr/>
        </p:nvSpPr>
        <p:spPr>
          <a:xfrm>
            <a:off x="272527" y="234571"/>
            <a:ext cx="4497881" cy="896711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>
                  <a:alpha val="82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934EBF-9964-4CC2-8788-6C93CC7BD4D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0745" y="138824"/>
            <a:ext cx="4566557" cy="1195614"/>
          </a:xfrm>
        </p:spPr>
        <p:txBody>
          <a:bodyPr/>
          <a:lstStyle/>
          <a:p>
            <a:pPr lvl="0"/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endParaRPr lang="en-US" dirty="0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8A71B443-324D-4401-96D7-AC34847CA73A}"/>
              </a:ext>
            </a:extLst>
          </p:cNvPr>
          <p:cNvSpPr/>
          <p:nvPr/>
        </p:nvSpPr>
        <p:spPr>
          <a:xfrm>
            <a:off x="8642479" y="6339273"/>
            <a:ext cx="121979" cy="105155"/>
          </a:xfrm>
          <a:prstGeom prst="triangl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d-ID" sz="135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1B74924-1A1E-4A88-9D6C-9C153DA9A85B}"/>
              </a:ext>
            </a:extLst>
          </p:cNvPr>
          <p:cNvSpPr txBox="1"/>
          <p:nvPr/>
        </p:nvSpPr>
        <p:spPr>
          <a:xfrm>
            <a:off x="8520195" y="6095582"/>
            <a:ext cx="3665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91AF18D-0852-4468-85C6-A271F63CD70E}" type="slidenum">
              <a:rPr lang="en-US" sz="900" b="1">
                <a:latin typeface="+mj-lt"/>
              </a:rPr>
              <a:pPr algn="ctr"/>
              <a:t>22</a:t>
            </a:fld>
            <a:endParaRPr lang="en-US" sz="900" b="1" dirty="0">
              <a:latin typeface="+mj-lt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6A6E49F-A89F-4EFD-9814-E02223E38AB3}"/>
              </a:ext>
            </a:extLst>
          </p:cNvPr>
          <p:cNvSpPr/>
          <p:nvPr/>
        </p:nvSpPr>
        <p:spPr>
          <a:xfrm>
            <a:off x="8703469" y="0"/>
            <a:ext cx="440531" cy="64961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BA3D22C-6AA5-44B9-8E25-75D757468B9F}"/>
              </a:ext>
            </a:extLst>
          </p:cNvPr>
          <p:cNvSpPr txBox="1"/>
          <p:nvPr/>
        </p:nvSpPr>
        <p:spPr>
          <a:xfrm rot="5400000">
            <a:off x="8465501" y="1079341"/>
            <a:ext cx="864675" cy="2308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9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Hiện</a:t>
            </a:r>
            <a:r>
              <a:rPr lang="en-US" sz="9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thực</a:t>
            </a:r>
            <a:endParaRPr lang="en-US" sz="9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1" name="Graphic 448" descr="Bookmark">
            <a:extLst>
              <a:ext uri="{FF2B5EF4-FFF2-40B4-BE49-F238E27FC236}">
                <a16:creationId xmlns:a16="http://schemas.microsoft.com/office/drawing/2014/main" id="{1E5CC305-B044-4A95-B23D-A3A31F4D916C}"/>
              </a:ext>
            </a:extLst>
          </p:cNvPr>
          <p:cNvSpPr/>
          <p:nvPr/>
        </p:nvSpPr>
        <p:spPr>
          <a:xfrm>
            <a:off x="8860106" y="197551"/>
            <a:ext cx="127254" cy="254507"/>
          </a:xfrm>
          <a:custGeom>
            <a:avLst/>
            <a:gdLst>
              <a:gd name="connsiteX0" fmla="*/ 159118 w 159117"/>
              <a:gd name="connsiteY0" fmla="*/ 318235 h 318235"/>
              <a:gd name="connsiteX1" fmla="*/ 159118 w 159117"/>
              <a:gd name="connsiteY1" fmla="*/ 15912 h 318235"/>
              <a:gd name="connsiteX2" fmla="*/ 143206 w 159117"/>
              <a:gd name="connsiteY2" fmla="*/ 0 h 318235"/>
              <a:gd name="connsiteX3" fmla="*/ 15912 w 159117"/>
              <a:gd name="connsiteY3" fmla="*/ 0 h 318235"/>
              <a:gd name="connsiteX4" fmla="*/ 0 w 159117"/>
              <a:gd name="connsiteY4" fmla="*/ 15912 h 318235"/>
              <a:gd name="connsiteX5" fmla="*/ 0 w 159117"/>
              <a:gd name="connsiteY5" fmla="*/ 318235 h 318235"/>
              <a:gd name="connsiteX6" fmla="*/ 79559 w 159117"/>
              <a:gd name="connsiteY6" fmla="*/ 238676 h 318235"/>
              <a:gd name="connsiteX7" fmla="*/ 159118 w 159117"/>
              <a:gd name="connsiteY7" fmla="*/ 318235 h 318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9117" h="318235">
                <a:moveTo>
                  <a:pt x="159118" y="318235"/>
                </a:moveTo>
                <a:lnTo>
                  <a:pt x="159118" y="15912"/>
                </a:lnTo>
                <a:cubicBezTo>
                  <a:pt x="159118" y="7160"/>
                  <a:pt x="151957" y="0"/>
                  <a:pt x="143206" y="0"/>
                </a:cubicBezTo>
                <a:lnTo>
                  <a:pt x="15912" y="0"/>
                </a:lnTo>
                <a:cubicBezTo>
                  <a:pt x="7160" y="0"/>
                  <a:pt x="0" y="7160"/>
                  <a:pt x="0" y="15912"/>
                </a:cubicBezTo>
                <a:lnTo>
                  <a:pt x="0" y="318235"/>
                </a:lnTo>
                <a:lnTo>
                  <a:pt x="79559" y="238676"/>
                </a:lnTo>
                <a:lnTo>
                  <a:pt x="159118" y="318235"/>
                </a:lnTo>
                <a:close/>
              </a:path>
            </a:pathLst>
          </a:custGeom>
          <a:solidFill>
            <a:schemeClr val="bg2"/>
          </a:solidFill>
          <a:ln w="3969" cap="flat">
            <a:noFill/>
            <a:prstDash val="solid"/>
            <a:miter/>
          </a:ln>
        </p:spPr>
        <p:txBody>
          <a:bodyPr rtlCol="0" anchor="ctr"/>
          <a:lstStyle/>
          <a:p>
            <a:endParaRPr lang="en-ID" sz="1350" dirty="0"/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4361CF43-D184-4FBF-82F9-4E5472835F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311" y="1194757"/>
            <a:ext cx="8268884" cy="5524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0141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1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1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 build="p"/>
      <p:bldP spid="42" grpId="0" animBg="1"/>
      <p:bldP spid="48" grpId="0"/>
      <p:bldP spid="49" grpId="0" animBg="1"/>
      <p:bldP spid="50" grpId="0"/>
      <p:bldP spid="5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5D0B51-F54A-4983-8875-95F4522A75F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1"/>
            <a:ext cx="9143999" cy="6857999"/>
          </a:xfrm>
        </p:spPr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90DEB54-D232-473A-AB47-3138BF1B0982}"/>
              </a:ext>
            </a:extLst>
          </p:cNvPr>
          <p:cNvSpPr/>
          <p:nvPr/>
        </p:nvSpPr>
        <p:spPr>
          <a:xfrm>
            <a:off x="510632" y="543465"/>
            <a:ext cx="8158163" cy="5771072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>
                  <a:alpha val="82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A621487-6FE3-4CD1-A57D-F8784F65DAD7}"/>
              </a:ext>
            </a:extLst>
          </p:cNvPr>
          <p:cNvSpPr/>
          <p:nvPr/>
        </p:nvSpPr>
        <p:spPr>
          <a:xfrm>
            <a:off x="1865215" y="0"/>
            <a:ext cx="6940067" cy="6858000"/>
          </a:xfrm>
          <a:custGeom>
            <a:avLst/>
            <a:gdLst>
              <a:gd name="connsiteX0" fmla="*/ 3959468 w 9253423"/>
              <a:gd name="connsiteY0" fmla="*/ 0 h 6858000"/>
              <a:gd name="connsiteX1" fmla="*/ 9253423 w 9253423"/>
              <a:gd name="connsiteY1" fmla="*/ 0 h 6858000"/>
              <a:gd name="connsiteX2" fmla="*/ 5293955 w 9253423"/>
              <a:gd name="connsiteY2" fmla="*/ 6858000 h 6858000"/>
              <a:gd name="connsiteX3" fmla="*/ 0 w 9253423"/>
              <a:gd name="connsiteY3" fmla="*/ 6858000 h 6858000"/>
              <a:gd name="connsiteX4" fmla="*/ 3959468 w 9253423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53423" h="6858000">
                <a:moveTo>
                  <a:pt x="3959468" y="0"/>
                </a:moveTo>
                <a:lnTo>
                  <a:pt x="9253423" y="0"/>
                </a:lnTo>
                <a:lnTo>
                  <a:pt x="5293955" y="6858000"/>
                </a:lnTo>
                <a:lnTo>
                  <a:pt x="0" y="6858000"/>
                </a:lnTo>
                <a:lnTo>
                  <a:pt x="3959468" y="0"/>
                </a:lnTo>
                <a:close/>
              </a:path>
            </a:pathLst>
          </a:custGeom>
          <a:solidFill>
            <a:schemeClr val="tx2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C77D72B-C944-451C-98AB-7629138F0306}"/>
              </a:ext>
            </a:extLst>
          </p:cNvPr>
          <p:cNvSpPr/>
          <p:nvPr/>
        </p:nvSpPr>
        <p:spPr>
          <a:xfrm rot="7200000">
            <a:off x="7133619" y="6162711"/>
            <a:ext cx="434601" cy="434601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13A9720-65B9-4069-AB5A-B7D12E8BAA99}"/>
              </a:ext>
            </a:extLst>
          </p:cNvPr>
          <p:cNvSpPr/>
          <p:nvPr/>
        </p:nvSpPr>
        <p:spPr>
          <a:xfrm rot="7200000">
            <a:off x="8150780" y="4513553"/>
            <a:ext cx="143559" cy="143559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A43ACB1C-EC0F-495E-B25A-71FDDF685AA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6363" y="2544969"/>
            <a:ext cx="7886700" cy="1536700"/>
          </a:xfrm>
        </p:spPr>
        <p:txBody>
          <a:bodyPr>
            <a:normAutofit/>
          </a:bodyPr>
          <a:lstStyle/>
          <a:p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FB37D9E-DB52-4A2C-8917-D84B6F9520C3}"/>
              </a:ext>
            </a:extLst>
          </p:cNvPr>
          <p:cNvSpPr/>
          <p:nvPr/>
        </p:nvSpPr>
        <p:spPr>
          <a:xfrm rot="7200000">
            <a:off x="406955" y="3455273"/>
            <a:ext cx="143559" cy="143559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B9E3F286-89E5-4257-A586-869D58171941}"/>
              </a:ext>
            </a:extLst>
          </p:cNvPr>
          <p:cNvSpPr txBox="1"/>
          <p:nvPr/>
        </p:nvSpPr>
        <p:spPr>
          <a:xfrm>
            <a:off x="-962526" y="299586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976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20" grpId="0" animBg="1"/>
      <p:bldP spid="22" grpId="0" animBg="1"/>
      <p:bldP spid="18" grpId="0" build="p"/>
      <p:bldP spid="2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4682308-1CFE-49DA-A970-E3022D1EB010}"/>
              </a:ext>
            </a:extLst>
          </p:cNvPr>
          <p:cNvSpPr/>
          <p:nvPr/>
        </p:nvSpPr>
        <p:spPr>
          <a:xfrm>
            <a:off x="272527" y="234571"/>
            <a:ext cx="3624121" cy="896711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>
                  <a:alpha val="82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934EBF-9964-4CC2-8788-6C93CC7BD4D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-198692" y="106538"/>
            <a:ext cx="4566557" cy="1195614"/>
          </a:xfrm>
        </p:spPr>
        <p:txBody>
          <a:bodyPr/>
          <a:lstStyle/>
          <a:p>
            <a:pPr lvl="0"/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đat</a:t>
            </a:r>
            <a:r>
              <a:rPr lang="en-US" dirty="0"/>
              <a:t> </a:t>
            </a:r>
            <a:r>
              <a:rPr lang="en-US" dirty="0" err="1"/>
              <a:t>được</a:t>
            </a:r>
            <a:endParaRPr lang="en-US" dirty="0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8A71B443-324D-4401-96D7-AC34847CA73A}"/>
              </a:ext>
            </a:extLst>
          </p:cNvPr>
          <p:cNvSpPr/>
          <p:nvPr/>
        </p:nvSpPr>
        <p:spPr>
          <a:xfrm>
            <a:off x="8642479" y="6339273"/>
            <a:ext cx="121979" cy="105155"/>
          </a:xfrm>
          <a:prstGeom prst="triangl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d-ID" sz="135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1B74924-1A1E-4A88-9D6C-9C153DA9A85B}"/>
              </a:ext>
            </a:extLst>
          </p:cNvPr>
          <p:cNvSpPr txBox="1"/>
          <p:nvPr/>
        </p:nvSpPr>
        <p:spPr>
          <a:xfrm>
            <a:off x="8520195" y="6095582"/>
            <a:ext cx="3665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91AF18D-0852-4468-85C6-A271F63CD70E}" type="slidenum">
              <a:rPr lang="en-US" sz="900" b="1">
                <a:latin typeface="+mj-lt"/>
              </a:rPr>
              <a:pPr algn="ctr"/>
              <a:t>24</a:t>
            </a:fld>
            <a:endParaRPr lang="en-US" sz="900" b="1" dirty="0">
              <a:latin typeface="+mj-lt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6A6E49F-A89F-4EFD-9814-E02223E38AB3}"/>
              </a:ext>
            </a:extLst>
          </p:cNvPr>
          <p:cNvSpPr/>
          <p:nvPr/>
        </p:nvSpPr>
        <p:spPr>
          <a:xfrm>
            <a:off x="8703469" y="0"/>
            <a:ext cx="440531" cy="64961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BA3D22C-6AA5-44B9-8E25-75D757468B9F}"/>
              </a:ext>
            </a:extLst>
          </p:cNvPr>
          <p:cNvSpPr txBox="1"/>
          <p:nvPr/>
        </p:nvSpPr>
        <p:spPr>
          <a:xfrm rot="5400000">
            <a:off x="7842766" y="1727971"/>
            <a:ext cx="2161936" cy="2308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9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Một</a:t>
            </a:r>
            <a:r>
              <a:rPr lang="en-US" sz="9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số</a:t>
            </a:r>
            <a:r>
              <a:rPr lang="en-US" sz="9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phần</a:t>
            </a:r>
            <a:r>
              <a:rPr lang="en-US" sz="9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mềm</a:t>
            </a:r>
            <a:r>
              <a:rPr lang="en-US" sz="9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xếp</a:t>
            </a:r>
            <a:r>
              <a:rPr lang="en-US" sz="9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thời</a:t>
            </a:r>
            <a:r>
              <a:rPr lang="en-US" sz="9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khóa</a:t>
            </a:r>
            <a:r>
              <a:rPr lang="en-US" sz="9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biểu</a:t>
            </a:r>
            <a:endParaRPr lang="en-US" sz="9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1" name="Graphic 448" descr="Bookmark">
            <a:extLst>
              <a:ext uri="{FF2B5EF4-FFF2-40B4-BE49-F238E27FC236}">
                <a16:creationId xmlns:a16="http://schemas.microsoft.com/office/drawing/2014/main" id="{1E5CC305-B044-4A95-B23D-A3A31F4D916C}"/>
              </a:ext>
            </a:extLst>
          </p:cNvPr>
          <p:cNvSpPr/>
          <p:nvPr/>
        </p:nvSpPr>
        <p:spPr>
          <a:xfrm>
            <a:off x="8860106" y="197551"/>
            <a:ext cx="127254" cy="254507"/>
          </a:xfrm>
          <a:custGeom>
            <a:avLst/>
            <a:gdLst>
              <a:gd name="connsiteX0" fmla="*/ 159118 w 159117"/>
              <a:gd name="connsiteY0" fmla="*/ 318235 h 318235"/>
              <a:gd name="connsiteX1" fmla="*/ 159118 w 159117"/>
              <a:gd name="connsiteY1" fmla="*/ 15912 h 318235"/>
              <a:gd name="connsiteX2" fmla="*/ 143206 w 159117"/>
              <a:gd name="connsiteY2" fmla="*/ 0 h 318235"/>
              <a:gd name="connsiteX3" fmla="*/ 15912 w 159117"/>
              <a:gd name="connsiteY3" fmla="*/ 0 h 318235"/>
              <a:gd name="connsiteX4" fmla="*/ 0 w 159117"/>
              <a:gd name="connsiteY4" fmla="*/ 15912 h 318235"/>
              <a:gd name="connsiteX5" fmla="*/ 0 w 159117"/>
              <a:gd name="connsiteY5" fmla="*/ 318235 h 318235"/>
              <a:gd name="connsiteX6" fmla="*/ 79559 w 159117"/>
              <a:gd name="connsiteY6" fmla="*/ 238676 h 318235"/>
              <a:gd name="connsiteX7" fmla="*/ 159118 w 159117"/>
              <a:gd name="connsiteY7" fmla="*/ 318235 h 318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9117" h="318235">
                <a:moveTo>
                  <a:pt x="159118" y="318235"/>
                </a:moveTo>
                <a:lnTo>
                  <a:pt x="159118" y="15912"/>
                </a:lnTo>
                <a:cubicBezTo>
                  <a:pt x="159118" y="7160"/>
                  <a:pt x="151957" y="0"/>
                  <a:pt x="143206" y="0"/>
                </a:cubicBezTo>
                <a:lnTo>
                  <a:pt x="15912" y="0"/>
                </a:lnTo>
                <a:cubicBezTo>
                  <a:pt x="7160" y="0"/>
                  <a:pt x="0" y="7160"/>
                  <a:pt x="0" y="15912"/>
                </a:cubicBezTo>
                <a:lnTo>
                  <a:pt x="0" y="318235"/>
                </a:lnTo>
                <a:lnTo>
                  <a:pt x="79559" y="238676"/>
                </a:lnTo>
                <a:lnTo>
                  <a:pt x="159118" y="318235"/>
                </a:lnTo>
                <a:close/>
              </a:path>
            </a:pathLst>
          </a:custGeom>
          <a:solidFill>
            <a:schemeClr val="bg2"/>
          </a:solidFill>
          <a:ln w="3969" cap="flat">
            <a:noFill/>
            <a:prstDash val="solid"/>
            <a:miter/>
          </a:ln>
        </p:spPr>
        <p:txBody>
          <a:bodyPr rtlCol="0" anchor="ctr"/>
          <a:lstStyle/>
          <a:p>
            <a:endParaRPr lang="en-ID" sz="1350" dirty="0"/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938C7BAC-E536-40FB-B492-C128C73EB8A1}"/>
              </a:ext>
            </a:extLst>
          </p:cNvPr>
          <p:cNvSpPr txBox="1"/>
          <p:nvPr/>
        </p:nvSpPr>
        <p:spPr>
          <a:xfrm>
            <a:off x="559558" y="2145671"/>
            <a:ext cx="757450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ra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tùy</a:t>
            </a:r>
            <a:r>
              <a:rPr lang="en-US" dirty="0"/>
              <a:t> </a:t>
            </a:r>
            <a:r>
              <a:rPr lang="en-US" dirty="0" err="1"/>
              <a:t>chỉnh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Unitime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Tỉ</a:t>
            </a:r>
            <a:r>
              <a:rPr lang="en-US" dirty="0"/>
              <a:t> </a:t>
            </a:r>
            <a:r>
              <a:rPr lang="en-US" dirty="0" err="1"/>
              <a:t>lệ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trùng</a:t>
            </a:r>
            <a:r>
              <a:rPr lang="en-US" dirty="0"/>
              <a:t> </a:t>
            </a:r>
            <a:r>
              <a:rPr lang="en-US" dirty="0" err="1"/>
              <a:t>ít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so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cũ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Tạo</a:t>
            </a:r>
            <a:r>
              <a:rPr lang="en-US" dirty="0"/>
              <a:t> ra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cán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nhầm</a:t>
            </a:r>
            <a:r>
              <a:rPr lang="en-US" dirty="0"/>
              <a:t> </a:t>
            </a:r>
            <a:r>
              <a:rPr lang="en-US" dirty="0" err="1"/>
              <a:t>rút</a:t>
            </a:r>
            <a:r>
              <a:rPr lang="en-US" dirty="0"/>
              <a:t> </a:t>
            </a:r>
            <a:r>
              <a:rPr lang="en-US" dirty="0" err="1"/>
              <a:t>ngắn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cộng</a:t>
            </a:r>
            <a:r>
              <a:rPr lang="en-US" dirty="0"/>
              <a:t> </a:t>
            </a:r>
            <a:r>
              <a:rPr lang="en-US" dirty="0" err="1"/>
              <a:t>việc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0263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1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1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 build="p"/>
      <p:bldP spid="42" grpId="0" animBg="1"/>
      <p:bldP spid="48" grpId="0"/>
      <p:bldP spid="49" grpId="0" animBg="1"/>
      <p:bldP spid="50" grpId="0"/>
      <p:bldP spid="5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E4BB5E-FCFD-4F23-BF62-B8C2445F522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7F18F9C-1FE4-444A-8488-C88A376027E5}"/>
              </a:ext>
            </a:extLst>
          </p:cNvPr>
          <p:cNvSpPr/>
          <p:nvPr/>
        </p:nvSpPr>
        <p:spPr>
          <a:xfrm>
            <a:off x="1" y="0"/>
            <a:ext cx="9143999" cy="6858000"/>
          </a:xfrm>
          <a:prstGeom prst="rect">
            <a:avLst/>
          </a:prstGeom>
          <a:solidFill>
            <a:schemeClr val="tx2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940F3551-5473-4577-829F-2963CC569711}"/>
              </a:ext>
            </a:extLst>
          </p:cNvPr>
          <p:cNvSpPr/>
          <p:nvPr/>
        </p:nvSpPr>
        <p:spPr>
          <a:xfrm>
            <a:off x="179290" y="0"/>
            <a:ext cx="6940067" cy="6858000"/>
          </a:xfrm>
          <a:custGeom>
            <a:avLst/>
            <a:gdLst>
              <a:gd name="connsiteX0" fmla="*/ 3959468 w 9253423"/>
              <a:gd name="connsiteY0" fmla="*/ 0 h 6858000"/>
              <a:gd name="connsiteX1" fmla="*/ 9253423 w 9253423"/>
              <a:gd name="connsiteY1" fmla="*/ 0 h 6858000"/>
              <a:gd name="connsiteX2" fmla="*/ 5293955 w 9253423"/>
              <a:gd name="connsiteY2" fmla="*/ 6858000 h 6858000"/>
              <a:gd name="connsiteX3" fmla="*/ 0 w 9253423"/>
              <a:gd name="connsiteY3" fmla="*/ 6858000 h 6858000"/>
              <a:gd name="connsiteX4" fmla="*/ 3959468 w 9253423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53423" h="6858000">
                <a:moveTo>
                  <a:pt x="3959468" y="0"/>
                </a:moveTo>
                <a:lnTo>
                  <a:pt x="9253423" y="0"/>
                </a:lnTo>
                <a:lnTo>
                  <a:pt x="5293955" y="6858000"/>
                </a:lnTo>
                <a:lnTo>
                  <a:pt x="0" y="6858000"/>
                </a:lnTo>
                <a:lnTo>
                  <a:pt x="3959468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BBF1CEF-1E65-48F8-94C2-4EFD01575216}"/>
              </a:ext>
            </a:extLst>
          </p:cNvPr>
          <p:cNvSpPr/>
          <p:nvPr/>
        </p:nvSpPr>
        <p:spPr>
          <a:xfrm rot="7200000">
            <a:off x="4249676" y="1612027"/>
            <a:ext cx="190500" cy="190500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24C7C64-C892-4CC9-B592-023E55D01D3C}"/>
              </a:ext>
            </a:extLst>
          </p:cNvPr>
          <p:cNvSpPr/>
          <p:nvPr/>
        </p:nvSpPr>
        <p:spPr>
          <a:xfrm rot="7200000">
            <a:off x="5962044" y="6480912"/>
            <a:ext cx="434601" cy="434601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A22BD55-0ED2-486C-AA20-4232A83099BF}"/>
              </a:ext>
            </a:extLst>
          </p:cNvPr>
          <p:cNvSpPr/>
          <p:nvPr/>
        </p:nvSpPr>
        <p:spPr>
          <a:xfrm rot="7200000">
            <a:off x="8150780" y="4513553"/>
            <a:ext cx="143559" cy="143559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DC4BD3A-6152-4D87-B78E-BAE99B27155A}"/>
              </a:ext>
            </a:extLst>
          </p:cNvPr>
          <p:cNvSpPr/>
          <p:nvPr/>
        </p:nvSpPr>
        <p:spPr>
          <a:xfrm rot="6851719">
            <a:off x="759839" y="4688846"/>
            <a:ext cx="434601" cy="434601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88986FD-5BE4-462C-8747-3966A3019FD7}"/>
              </a:ext>
            </a:extLst>
          </p:cNvPr>
          <p:cNvSpPr/>
          <p:nvPr/>
        </p:nvSpPr>
        <p:spPr>
          <a:xfrm rot="6917495">
            <a:off x="6612748" y="396811"/>
            <a:ext cx="434601" cy="434601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B26C1FE-2976-4522-9E8F-95717CDBD93A}"/>
              </a:ext>
            </a:extLst>
          </p:cNvPr>
          <p:cNvSpPr/>
          <p:nvPr/>
        </p:nvSpPr>
        <p:spPr>
          <a:xfrm>
            <a:off x="8703469" y="0"/>
            <a:ext cx="440531" cy="64961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0D21B87-093B-4693-B9F2-5D7A9234156C}"/>
              </a:ext>
            </a:extLst>
          </p:cNvPr>
          <p:cNvSpPr txBox="1"/>
          <p:nvPr/>
        </p:nvSpPr>
        <p:spPr>
          <a:xfrm rot="5400000">
            <a:off x="7938112" y="1632624"/>
            <a:ext cx="1971243" cy="2308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9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Creative Company Presentation</a:t>
            </a:r>
          </a:p>
        </p:txBody>
      </p:sp>
      <p:sp>
        <p:nvSpPr>
          <p:cNvPr id="25" name="Graphic 448" descr="Bookmark">
            <a:extLst>
              <a:ext uri="{FF2B5EF4-FFF2-40B4-BE49-F238E27FC236}">
                <a16:creationId xmlns:a16="http://schemas.microsoft.com/office/drawing/2014/main" id="{068B352E-573D-412A-9C27-5185781D3206}"/>
              </a:ext>
            </a:extLst>
          </p:cNvPr>
          <p:cNvSpPr/>
          <p:nvPr/>
        </p:nvSpPr>
        <p:spPr>
          <a:xfrm>
            <a:off x="8860106" y="197551"/>
            <a:ext cx="127254" cy="254507"/>
          </a:xfrm>
          <a:custGeom>
            <a:avLst/>
            <a:gdLst>
              <a:gd name="connsiteX0" fmla="*/ 159118 w 159117"/>
              <a:gd name="connsiteY0" fmla="*/ 318235 h 318235"/>
              <a:gd name="connsiteX1" fmla="*/ 159118 w 159117"/>
              <a:gd name="connsiteY1" fmla="*/ 15912 h 318235"/>
              <a:gd name="connsiteX2" fmla="*/ 143206 w 159117"/>
              <a:gd name="connsiteY2" fmla="*/ 0 h 318235"/>
              <a:gd name="connsiteX3" fmla="*/ 15912 w 159117"/>
              <a:gd name="connsiteY3" fmla="*/ 0 h 318235"/>
              <a:gd name="connsiteX4" fmla="*/ 0 w 159117"/>
              <a:gd name="connsiteY4" fmla="*/ 15912 h 318235"/>
              <a:gd name="connsiteX5" fmla="*/ 0 w 159117"/>
              <a:gd name="connsiteY5" fmla="*/ 318235 h 318235"/>
              <a:gd name="connsiteX6" fmla="*/ 79559 w 159117"/>
              <a:gd name="connsiteY6" fmla="*/ 238676 h 318235"/>
              <a:gd name="connsiteX7" fmla="*/ 159118 w 159117"/>
              <a:gd name="connsiteY7" fmla="*/ 318235 h 318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9117" h="318235">
                <a:moveTo>
                  <a:pt x="159118" y="318235"/>
                </a:moveTo>
                <a:lnTo>
                  <a:pt x="159118" y="15912"/>
                </a:lnTo>
                <a:cubicBezTo>
                  <a:pt x="159118" y="7160"/>
                  <a:pt x="151957" y="0"/>
                  <a:pt x="143206" y="0"/>
                </a:cubicBezTo>
                <a:lnTo>
                  <a:pt x="15912" y="0"/>
                </a:lnTo>
                <a:cubicBezTo>
                  <a:pt x="7160" y="0"/>
                  <a:pt x="0" y="7160"/>
                  <a:pt x="0" y="15912"/>
                </a:cubicBezTo>
                <a:lnTo>
                  <a:pt x="0" y="318235"/>
                </a:lnTo>
                <a:lnTo>
                  <a:pt x="79559" y="238676"/>
                </a:lnTo>
                <a:lnTo>
                  <a:pt x="159118" y="318235"/>
                </a:lnTo>
                <a:close/>
              </a:path>
            </a:pathLst>
          </a:custGeom>
          <a:solidFill>
            <a:schemeClr val="bg2"/>
          </a:solidFill>
          <a:ln w="3969" cap="flat">
            <a:noFill/>
            <a:prstDash val="solid"/>
            <a:miter/>
          </a:ln>
        </p:spPr>
        <p:txBody>
          <a:bodyPr rtlCol="0" anchor="ctr"/>
          <a:lstStyle/>
          <a:p>
            <a:endParaRPr lang="en-ID" sz="135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A2C25C6-C5E4-466C-AFB8-45D0860614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Cám</a:t>
            </a:r>
            <a:r>
              <a:rPr lang="en-US" dirty="0"/>
              <a:t> </a:t>
            </a:r>
            <a:r>
              <a:rPr lang="en-US" dirty="0" err="1"/>
              <a:t>ơn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thầy</a:t>
            </a:r>
            <a:r>
              <a:rPr lang="en-US" dirty="0"/>
              <a:t> </a:t>
            </a:r>
            <a:r>
              <a:rPr lang="en-US" dirty="0" err="1"/>
              <a:t>cô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lắng</a:t>
            </a:r>
            <a:r>
              <a:rPr lang="en-US" dirty="0"/>
              <a:t> </a:t>
            </a:r>
            <a:r>
              <a:rPr lang="en-US" dirty="0" err="1"/>
              <a:t>nghe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6E6F190-3ADB-4ACB-B01C-DB87F7360DE4}"/>
              </a:ext>
            </a:extLst>
          </p:cNvPr>
          <p:cNvSpPr/>
          <p:nvPr/>
        </p:nvSpPr>
        <p:spPr>
          <a:xfrm rot="7200000">
            <a:off x="406955" y="3455273"/>
            <a:ext cx="143559" cy="143559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40253855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" presetClass="entr" presetSubtype="1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1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1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8" grpId="0" animBg="1"/>
      <p:bldP spid="19" grpId="0" animBg="1"/>
      <p:bldP spid="20" grpId="0" animBg="1"/>
      <p:bldP spid="23" grpId="0" animBg="1"/>
      <p:bldP spid="24" grpId="0"/>
      <p:bldP spid="25" grpId="0" animBg="1"/>
      <p:bldP spid="8" grpId="0" build="p"/>
      <p:bldP spid="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5D0B51-F54A-4983-8875-95F4522A75F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1"/>
            <a:ext cx="9143999" cy="6857999"/>
          </a:xfrm>
        </p:spPr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90DEB54-D232-473A-AB47-3138BF1B0982}"/>
              </a:ext>
            </a:extLst>
          </p:cNvPr>
          <p:cNvSpPr/>
          <p:nvPr/>
        </p:nvSpPr>
        <p:spPr>
          <a:xfrm>
            <a:off x="510632" y="543465"/>
            <a:ext cx="8158163" cy="5771072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>
                  <a:alpha val="82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A621487-6FE3-4CD1-A57D-F8784F65DAD7}"/>
              </a:ext>
            </a:extLst>
          </p:cNvPr>
          <p:cNvSpPr/>
          <p:nvPr/>
        </p:nvSpPr>
        <p:spPr>
          <a:xfrm>
            <a:off x="1865215" y="0"/>
            <a:ext cx="6940067" cy="6858000"/>
          </a:xfrm>
          <a:custGeom>
            <a:avLst/>
            <a:gdLst>
              <a:gd name="connsiteX0" fmla="*/ 3959468 w 9253423"/>
              <a:gd name="connsiteY0" fmla="*/ 0 h 6858000"/>
              <a:gd name="connsiteX1" fmla="*/ 9253423 w 9253423"/>
              <a:gd name="connsiteY1" fmla="*/ 0 h 6858000"/>
              <a:gd name="connsiteX2" fmla="*/ 5293955 w 9253423"/>
              <a:gd name="connsiteY2" fmla="*/ 6858000 h 6858000"/>
              <a:gd name="connsiteX3" fmla="*/ 0 w 9253423"/>
              <a:gd name="connsiteY3" fmla="*/ 6858000 h 6858000"/>
              <a:gd name="connsiteX4" fmla="*/ 3959468 w 9253423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53423" h="6858000">
                <a:moveTo>
                  <a:pt x="3959468" y="0"/>
                </a:moveTo>
                <a:lnTo>
                  <a:pt x="9253423" y="0"/>
                </a:lnTo>
                <a:lnTo>
                  <a:pt x="5293955" y="6858000"/>
                </a:lnTo>
                <a:lnTo>
                  <a:pt x="0" y="6858000"/>
                </a:lnTo>
                <a:lnTo>
                  <a:pt x="3959468" y="0"/>
                </a:lnTo>
                <a:close/>
              </a:path>
            </a:pathLst>
          </a:custGeom>
          <a:solidFill>
            <a:schemeClr val="tx2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C77D72B-C944-451C-98AB-7629138F0306}"/>
              </a:ext>
            </a:extLst>
          </p:cNvPr>
          <p:cNvSpPr/>
          <p:nvPr/>
        </p:nvSpPr>
        <p:spPr>
          <a:xfrm rot="7200000">
            <a:off x="7133619" y="6162711"/>
            <a:ext cx="434601" cy="434601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13A9720-65B9-4069-AB5A-B7D12E8BAA99}"/>
              </a:ext>
            </a:extLst>
          </p:cNvPr>
          <p:cNvSpPr/>
          <p:nvPr/>
        </p:nvSpPr>
        <p:spPr>
          <a:xfrm rot="7200000">
            <a:off x="8150780" y="4513553"/>
            <a:ext cx="143559" cy="143559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A43ACB1C-EC0F-495E-B25A-71FDDF685AA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76788" y="543463"/>
            <a:ext cx="7886700" cy="15367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Bách</a:t>
            </a:r>
            <a:r>
              <a:rPr lang="en-US" dirty="0"/>
              <a:t> Khoa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FB37D9E-DB52-4A2C-8917-D84B6F9520C3}"/>
              </a:ext>
            </a:extLst>
          </p:cNvPr>
          <p:cNvSpPr/>
          <p:nvPr/>
        </p:nvSpPr>
        <p:spPr>
          <a:xfrm rot="7200000">
            <a:off x="406955" y="3455273"/>
            <a:ext cx="143559" cy="143559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DEACB7EB-1A69-4E75-93BA-A98581FBABC8}"/>
              </a:ext>
            </a:extLst>
          </p:cNvPr>
          <p:cNvSpPr txBox="1"/>
          <p:nvPr/>
        </p:nvSpPr>
        <p:spPr>
          <a:xfrm>
            <a:off x="854313" y="2240111"/>
            <a:ext cx="736656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 err="1"/>
              <a:t>Sự</a:t>
            </a:r>
            <a:r>
              <a:rPr lang="en-US" sz="2800" dirty="0"/>
              <a:t> </a:t>
            </a:r>
            <a:r>
              <a:rPr lang="en-US" sz="2800" dirty="0" err="1"/>
              <a:t>hình</a:t>
            </a:r>
            <a:r>
              <a:rPr lang="en-US" sz="2800" dirty="0"/>
              <a:t> </a:t>
            </a:r>
            <a:r>
              <a:rPr lang="en-US" sz="2800" dirty="0" err="1"/>
              <a:t>thành</a:t>
            </a:r>
            <a:endParaRPr lang="en-US" sz="2800" dirty="0"/>
          </a:p>
          <a:p>
            <a:endParaRPr lang="en-US" sz="28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 err="1"/>
              <a:t>Quy</a:t>
            </a:r>
            <a:r>
              <a:rPr lang="en-US" sz="2800" dirty="0"/>
              <a:t> </a:t>
            </a:r>
            <a:r>
              <a:rPr lang="en-US" sz="2800" dirty="0" err="1"/>
              <a:t>trình</a:t>
            </a:r>
            <a:r>
              <a:rPr lang="en-US" sz="2800" dirty="0"/>
              <a:t> </a:t>
            </a:r>
            <a:r>
              <a:rPr lang="en-US" sz="2800" dirty="0" err="1"/>
              <a:t>xếp</a:t>
            </a:r>
            <a:r>
              <a:rPr lang="en-US" sz="2800" dirty="0"/>
              <a:t> TKB</a:t>
            </a:r>
          </a:p>
          <a:p>
            <a:endParaRPr lang="en-US" sz="28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 err="1"/>
              <a:t>Những</a:t>
            </a:r>
            <a:r>
              <a:rPr lang="en-US" sz="2800" dirty="0"/>
              <a:t> </a:t>
            </a:r>
            <a:r>
              <a:rPr lang="en-US" sz="2800" dirty="0" err="1"/>
              <a:t>vấn</a:t>
            </a:r>
            <a:r>
              <a:rPr lang="en-US" sz="2800" dirty="0"/>
              <a:t> </a:t>
            </a:r>
            <a:r>
              <a:rPr lang="en-US" sz="2800" dirty="0" err="1"/>
              <a:t>đề</a:t>
            </a:r>
            <a:r>
              <a:rPr lang="en-US" sz="2800" dirty="0"/>
              <a:t> </a:t>
            </a:r>
            <a:r>
              <a:rPr lang="en-US" sz="2800" dirty="0" err="1"/>
              <a:t>khó</a:t>
            </a:r>
            <a:r>
              <a:rPr lang="en-US" sz="2800" dirty="0"/>
              <a:t> </a:t>
            </a:r>
            <a:r>
              <a:rPr lang="en-US" sz="2800" dirty="0" err="1"/>
              <a:t>khăn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</a:t>
            </a:r>
            <a:r>
              <a:rPr lang="en-US" sz="2800" dirty="0" err="1"/>
              <a:t>hệ</a:t>
            </a:r>
            <a:r>
              <a:rPr lang="en-US" sz="2800" dirty="0"/>
              <a:t> </a:t>
            </a:r>
            <a:r>
              <a:rPr lang="en-US" sz="2800" dirty="0" err="1"/>
              <a:t>thống</a:t>
            </a:r>
            <a:r>
              <a:rPr lang="en-US" sz="2800" dirty="0"/>
              <a:t> </a:t>
            </a:r>
            <a:r>
              <a:rPr lang="en-US" sz="2800" dirty="0" err="1"/>
              <a:t>gặp</a:t>
            </a:r>
            <a:r>
              <a:rPr lang="en-US" sz="2800" dirty="0"/>
              <a:t> </a:t>
            </a:r>
            <a:r>
              <a:rPr lang="en-US" sz="2800" dirty="0" err="1"/>
              <a:t>phải</a:t>
            </a:r>
            <a:r>
              <a:rPr lang="en-US" sz="2800" dirty="0"/>
              <a:t> </a:t>
            </a:r>
            <a:r>
              <a:rPr lang="en-US" sz="2800" dirty="0" err="1"/>
              <a:t>trong</a:t>
            </a:r>
            <a:r>
              <a:rPr lang="en-US" sz="2800" dirty="0"/>
              <a:t> </a:t>
            </a:r>
            <a:r>
              <a:rPr lang="en-US" sz="2800" dirty="0" err="1"/>
              <a:t>hiện</a:t>
            </a:r>
            <a:r>
              <a:rPr lang="en-US" sz="2800" dirty="0"/>
              <a:t> </a:t>
            </a:r>
            <a:r>
              <a:rPr lang="en-US" sz="2800" dirty="0" err="1"/>
              <a:t>tại</a:t>
            </a:r>
            <a:endParaRPr lang="en-US" sz="2800" dirty="0"/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B9E3F286-89E5-4257-A586-869D58171941}"/>
              </a:ext>
            </a:extLst>
          </p:cNvPr>
          <p:cNvSpPr txBox="1"/>
          <p:nvPr/>
        </p:nvSpPr>
        <p:spPr>
          <a:xfrm>
            <a:off x="-962526" y="299586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5765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20" grpId="0" animBg="1"/>
      <p:bldP spid="22" grpId="0" animBg="1"/>
      <p:bldP spid="18" grpId="0" build="p"/>
      <p:bldP spid="2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4682308-1CFE-49DA-A970-E3022D1EB010}"/>
              </a:ext>
            </a:extLst>
          </p:cNvPr>
          <p:cNvSpPr/>
          <p:nvPr/>
        </p:nvSpPr>
        <p:spPr>
          <a:xfrm>
            <a:off x="272527" y="234571"/>
            <a:ext cx="3624121" cy="896711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>
                  <a:alpha val="82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934EBF-9964-4CC2-8788-6C93CC7BD4D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-198692" y="106538"/>
            <a:ext cx="4566557" cy="1195614"/>
          </a:xfrm>
        </p:spPr>
        <p:txBody>
          <a:bodyPr/>
          <a:lstStyle/>
          <a:p>
            <a:pPr lvl="0"/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thành</a:t>
            </a:r>
            <a:endParaRPr lang="en-US" dirty="0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8A71B443-324D-4401-96D7-AC34847CA73A}"/>
              </a:ext>
            </a:extLst>
          </p:cNvPr>
          <p:cNvSpPr/>
          <p:nvPr/>
        </p:nvSpPr>
        <p:spPr>
          <a:xfrm>
            <a:off x="8642479" y="6339273"/>
            <a:ext cx="121979" cy="105155"/>
          </a:xfrm>
          <a:prstGeom prst="triangl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d-ID" sz="135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1B74924-1A1E-4A88-9D6C-9C153DA9A85B}"/>
              </a:ext>
            </a:extLst>
          </p:cNvPr>
          <p:cNvSpPr txBox="1"/>
          <p:nvPr/>
        </p:nvSpPr>
        <p:spPr>
          <a:xfrm>
            <a:off x="8520195" y="6095582"/>
            <a:ext cx="3665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91AF18D-0852-4468-85C6-A271F63CD70E}" type="slidenum">
              <a:rPr lang="en-US" sz="900" b="1">
                <a:latin typeface="+mj-lt"/>
              </a:rPr>
              <a:pPr algn="ctr"/>
              <a:t>4</a:t>
            </a:fld>
            <a:endParaRPr lang="en-US" sz="900" b="1" dirty="0">
              <a:latin typeface="+mj-lt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6A6E49F-A89F-4EFD-9814-E02223E38AB3}"/>
              </a:ext>
            </a:extLst>
          </p:cNvPr>
          <p:cNvSpPr/>
          <p:nvPr/>
        </p:nvSpPr>
        <p:spPr>
          <a:xfrm>
            <a:off x="8703469" y="0"/>
            <a:ext cx="440531" cy="64961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BA3D22C-6AA5-44B9-8E25-75D757468B9F}"/>
              </a:ext>
            </a:extLst>
          </p:cNvPr>
          <p:cNvSpPr txBox="1"/>
          <p:nvPr/>
        </p:nvSpPr>
        <p:spPr>
          <a:xfrm rot="5400000">
            <a:off x="7765255" y="1805481"/>
            <a:ext cx="2316957" cy="2308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9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Hệ</a:t>
            </a:r>
            <a:r>
              <a:rPr lang="en-US" sz="9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Thống</a:t>
            </a:r>
            <a:r>
              <a:rPr lang="en-US" sz="9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xếp</a:t>
            </a:r>
            <a:r>
              <a:rPr lang="en-US" sz="9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TKB </a:t>
            </a:r>
            <a:r>
              <a:rPr lang="en-US" sz="9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tại</a:t>
            </a:r>
            <a:r>
              <a:rPr lang="en-US" sz="9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trường</a:t>
            </a:r>
            <a:r>
              <a:rPr lang="en-US" sz="9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Bách</a:t>
            </a:r>
            <a:r>
              <a:rPr lang="en-US" sz="9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Khoa</a:t>
            </a:r>
          </a:p>
        </p:txBody>
      </p:sp>
      <p:sp>
        <p:nvSpPr>
          <p:cNvPr id="51" name="Graphic 448" descr="Bookmark">
            <a:extLst>
              <a:ext uri="{FF2B5EF4-FFF2-40B4-BE49-F238E27FC236}">
                <a16:creationId xmlns:a16="http://schemas.microsoft.com/office/drawing/2014/main" id="{1E5CC305-B044-4A95-B23D-A3A31F4D916C}"/>
              </a:ext>
            </a:extLst>
          </p:cNvPr>
          <p:cNvSpPr/>
          <p:nvPr/>
        </p:nvSpPr>
        <p:spPr>
          <a:xfrm>
            <a:off x="8860106" y="197551"/>
            <a:ext cx="127254" cy="254507"/>
          </a:xfrm>
          <a:custGeom>
            <a:avLst/>
            <a:gdLst>
              <a:gd name="connsiteX0" fmla="*/ 159118 w 159117"/>
              <a:gd name="connsiteY0" fmla="*/ 318235 h 318235"/>
              <a:gd name="connsiteX1" fmla="*/ 159118 w 159117"/>
              <a:gd name="connsiteY1" fmla="*/ 15912 h 318235"/>
              <a:gd name="connsiteX2" fmla="*/ 143206 w 159117"/>
              <a:gd name="connsiteY2" fmla="*/ 0 h 318235"/>
              <a:gd name="connsiteX3" fmla="*/ 15912 w 159117"/>
              <a:gd name="connsiteY3" fmla="*/ 0 h 318235"/>
              <a:gd name="connsiteX4" fmla="*/ 0 w 159117"/>
              <a:gd name="connsiteY4" fmla="*/ 15912 h 318235"/>
              <a:gd name="connsiteX5" fmla="*/ 0 w 159117"/>
              <a:gd name="connsiteY5" fmla="*/ 318235 h 318235"/>
              <a:gd name="connsiteX6" fmla="*/ 79559 w 159117"/>
              <a:gd name="connsiteY6" fmla="*/ 238676 h 318235"/>
              <a:gd name="connsiteX7" fmla="*/ 159118 w 159117"/>
              <a:gd name="connsiteY7" fmla="*/ 318235 h 318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9117" h="318235">
                <a:moveTo>
                  <a:pt x="159118" y="318235"/>
                </a:moveTo>
                <a:lnTo>
                  <a:pt x="159118" y="15912"/>
                </a:lnTo>
                <a:cubicBezTo>
                  <a:pt x="159118" y="7160"/>
                  <a:pt x="151957" y="0"/>
                  <a:pt x="143206" y="0"/>
                </a:cubicBezTo>
                <a:lnTo>
                  <a:pt x="15912" y="0"/>
                </a:lnTo>
                <a:cubicBezTo>
                  <a:pt x="7160" y="0"/>
                  <a:pt x="0" y="7160"/>
                  <a:pt x="0" y="15912"/>
                </a:cubicBezTo>
                <a:lnTo>
                  <a:pt x="0" y="318235"/>
                </a:lnTo>
                <a:lnTo>
                  <a:pt x="79559" y="238676"/>
                </a:lnTo>
                <a:lnTo>
                  <a:pt x="159118" y="318235"/>
                </a:lnTo>
                <a:close/>
              </a:path>
            </a:pathLst>
          </a:custGeom>
          <a:solidFill>
            <a:schemeClr val="bg2"/>
          </a:solidFill>
          <a:ln w="3969" cap="flat">
            <a:noFill/>
            <a:prstDash val="solid"/>
            <a:miter/>
          </a:ln>
        </p:spPr>
        <p:txBody>
          <a:bodyPr rtlCol="0" anchor="ctr"/>
          <a:lstStyle/>
          <a:p>
            <a:endParaRPr lang="en-ID" sz="1350" dirty="0"/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938C7BAC-E536-40FB-B492-C128C73EB8A1}"/>
              </a:ext>
            </a:extLst>
          </p:cNvPr>
          <p:cNvSpPr txBox="1"/>
          <p:nvPr/>
        </p:nvSpPr>
        <p:spPr>
          <a:xfrm>
            <a:off x="559558" y="2145671"/>
            <a:ext cx="75745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TKB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Visual FoxPro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tế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1995.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7553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1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1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 build="p"/>
      <p:bldP spid="42" grpId="0" animBg="1"/>
      <p:bldP spid="48" grpId="0"/>
      <p:bldP spid="49" grpId="0" animBg="1"/>
      <p:bldP spid="50" grpId="0"/>
      <p:bldP spid="5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4682308-1CFE-49DA-A970-E3022D1EB010}"/>
              </a:ext>
            </a:extLst>
          </p:cNvPr>
          <p:cNvSpPr/>
          <p:nvPr/>
        </p:nvSpPr>
        <p:spPr>
          <a:xfrm>
            <a:off x="272527" y="234571"/>
            <a:ext cx="3624121" cy="896711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>
                  <a:alpha val="82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934EBF-9964-4CC2-8788-6C93CC7BD4D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-198692" y="106538"/>
            <a:ext cx="4566557" cy="1195614"/>
          </a:xfrm>
        </p:spPr>
        <p:txBody>
          <a:bodyPr/>
          <a:lstStyle/>
          <a:p>
            <a:pPr lvl="0"/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xếp</a:t>
            </a:r>
            <a:endParaRPr lang="en-US" dirty="0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8A71B443-324D-4401-96D7-AC34847CA73A}"/>
              </a:ext>
            </a:extLst>
          </p:cNvPr>
          <p:cNvSpPr/>
          <p:nvPr/>
        </p:nvSpPr>
        <p:spPr>
          <a:xfrm>
            <a:off x="8642479" y="6339273"/>
            <a:ext cx="121979" cy="105155"/>
          </a:xfrm>
          <a:prstGeom prst="triangl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d-ID" sz="135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1B74924-1A1E-4A88-9D6C-9C153DA9A85B}"/>
              </a:ext>
            </a:extLst>
          </p:cNvPr>
          <p:cNvSpPr txBox="1"/>
          <p:nvPr/>
        </p:nvSpPr>
        <p:spPr>
          <a:xfrm>
            <a:off x="8520195" y="6095582"/>
            <a:ext cx="3665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91AF18D-0852-4468-85C6-A271F63CD70E}" type="slidenum">
              <a:rPr lang="en-US" sz="900" b="1">
                <a:latin typeface="+mj-lt"/>
              </a:rPr>
              <a:pPr algn="ctr"/>
              <a:t>5</a:t>
            </a:fld>
            <a:endParaRPr lang="en-US" sz="900" b="1" dirty="0">
              <a:latin typeface="+mj-lt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6A6E49F-A89F-4EFD-9814-E02223E38AB3}"/>
              </a:ext>
            </a:extLst>
          </p:cNvPr>
          <p:cNvSpPr/>
          <p:nvPr/>
        </p:nvSpPr>
        <p:spPr>
          <a:xfrm>
            <a:off x="8703469" y="0"/>
            <a:ext cx="440531" cy="64961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BA3D22C-6AA5-44B9-8E25-75D757468B9F}"/>
              </a:ext>
            </a:extLst>
          </p:cNvPr>
          <p:cNvSpPr txBox="1"/>
          <p:nvPr/>
        </p:nvSpPr>
        <p:spPr>
          <a:xfrm rot="5400000">
            <a:off x="7765255" y="1805481"/>
            <a:ext cx="2316957" cy="2308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9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Hệ</a:t>
            </a:r>
            <a:r>
              <a:rPr lang="en-US" sz="9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Thống</a:t>
            </a:r>
            <a:r>
              <a:rPr lang="en-US" sz="9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xếp</a:t>
            </a:r>
            <a:r>
              <a:rPr lang="en-US" sz="9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TKB </a:t>
            </a:r>
            <a:r>
              <a:rPr lang="en-US" sz="9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tại</a:t>
            </a:r>
            <a:r>
              <a:rPr lang="en-US" sz="9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trường</a:t>
            </a:r>
            <a:r>
              <a:rPr lang="en-US" sz="9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Bách</a:t>
            </a:r>
            <a:r>
              <a:rPr lang="en-US" sz="9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Khoa</a:t>
            </a:r>
          </a:p>
        </p:txBody>
      </p:sp>
      <p:sp>
        <p:nvSpPr>
          <p:cNvPr id="51" name="Graphic 448" descr="Bookmark">
            <a:extLst>
              <a:ext uri="{FF2B5EF4-FFF2-40B4-BE49-F238E27FC236}">
                <a16:creationId xmlns:a16="http://schemas.microsoft.com/office/drawing/2014/main" id="{1E5CC305-B044-4A95-B23D-A3A31F4D916C}"/>
              </a:ext>
            </a:extLst>
          </p:cNvPr>
          <p:cNvSpPr/>
          <p:nvPr/>
        </p:nvSpPr>
        <p:spPr>
          <a:xfrm>
            <a:off x="8860106" y="197551"/>
            <a:ext cx="127254" cy="254507"/>
          </a:xfrm>
          <a:custGeom>
            <a:avLst/>
            <a:gdLst>
              <a:gd name="connsiteX0" fmla="*/ 159118 w 159117"/>
              <a:gd name="connsiteY0" fmla="*/ 318235 h 318235"/>
              <a:gd name="connsiteX1" fmla="*/ 159118 w 159117"/>
              <a:gd name="connsiteY1" fmla="*/ 15912 h 318235"/>
              <a:gd name="connsiteX2" fmla="*/ 143206 w 159117"/>
              <a:gd name="connsiteY2" fmla="*/ 0 h 318235"/>
              <a:gd name="connsiteX3" fmla="*/ 15912 w 159117"/>
              <a:gd name="connsiteY3" fmla="*/ 0 h 318235"/>
              <a:gd name="connsiteX4" fmla="*/ 0 w 159117"/>
              <a:gd name="connsiteY4" fmla="*/ 15912 h 318235"/>
              <a:gd name="connsiteX5" fmla="*/ 0 w 159117"/>
              <a:gd name="connsiteY5" fmla="*/ 318235 h 318235"/>
              <a:gd name="connsiteX6" fmla="*/ 79559 w 159117"/>
              <a:gd name="connsiteY6" fmla="*/ 238676 h 318235"/>
              <a:gd name="connsiteX7" fmla="*/ 159118 w 159117"/>
              <a:gd name="connsiteY7" fmla="*/ 318235 h 318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9117" h="318235">
                <a:moveTo>
                  <a:pt x="159118" y="318235"/>
                </a:moveTo>
                <a:lnTo>
                  <a:pt x="159118" y="15912"/>
                </a:lnTo>
                <a:cubicBezTo>
                  <a:pt x="159118" y="7160"/>
                  <a:pt x="151957" y="0"/>
                  <a:pt x="143206" y="0"/>
                </a:cubicBezTo>
                <a:lnTo>
                  <a:pt x="15912" y="0"/>
                </a:lnTo>
                <a:cubicBezTo>
                  <a:pt x="7160" y="0"/>
                  <a:pt x="0" y="7160"/>
                  <a:pt x="0" y="15912"/>
                </a:cubicBezTo>
                <a:lnTo>
                  <a:pt x="0" y="318235"/>
                </a:lnTo>
                <a:lnTo>
                  <a:pt x="79559" y="238676"/>
                </a:lnTo>
                <a:lnTo>
                  <a:pt x="159118" y="318235"/>
                </a:lnTo>
                <a:close/>
              </a:path>
            </a:pathLst>
          </a:custGeom>
          <a:solidFill>
            <a:schemeClr val="bg2"/>
          </a:solidFill>
          <a:ln w="3969" cap="flat">
            <a:noFill/>
            <a:prstDash val="solid"/>
            <a:miter/>
          </a:ln>
        </p:spPr>
        <p:txBody>
          <a:bodyPr rtlCol="0" anchor="ctr"/>
          <a:lstStyle/>
          <a:p>
            <a:endParaRPr lang="en-ID" sz="1350" dirty="0"/>
          </a:p>
        </p:txBody>
      </p:sp>
      <p:pic>
        <p:nvPicPr>
          <p:cNvPr id="12" name="Picture 3">
            <a:extLst>
              <a:ext uri="{FF2B5EF4-FFF2-40B4-BE49-F238E27FC236}">
                <a16:creationId xmlns:a16="http://schemas.microsoft.com/office/drawing/2014/main" id="{99E29770-6510-49E5-B655-B8383FC02F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527" y="1908380"/>
            <a:ext cx="8396219" cy="2853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7930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1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1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 build="p"/>
      <p:bldP spid="42" grpId="0" animBg="1"/>
      <p:bldP spid="48" grpId="0"/>
      <p:bldP spid="49" grpId="0" animBg="1"/>
      <p:bldP spid="50" grpId="0"/>
      <p:bldP spid="5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4682308-1CFE-49DA-A970-E3022D1EB010}"/>
              </a:ext>
            </a:extLst>
          </p:cNvPr>
          <p:cNvSpPr/>
          <p:nvPr/>
        </p:nvSpPr>
        <p:spPr>
          <a:xfrm>
            <a:off x="272527" y="234571"/>
            <a:ext cx="8128469" cy="896711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>
                  <a:alpha val="82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934EBF-9964-4CC2-8788-6C93CC7BD4D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6639" y="129503"/>
            <a:ext cx="8363555" cy="1106846"/>
          </a:xfrm>
        </p:spPr>
        <p:txBody>
          <a:bodyPr>
            <a:normAutofit/>
          </a:bodyPr>
          <a:lstStyle/>
          <a:p>
            <a:pPr lvl="0"/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khó</a:t>
            </a:r>
            <a:r>
              <a:rPr lang="en-US" dirty="0"/>
              <a:t> </a:t>
            </a:r>
            <a:r>
              <a:rPr lang="en-US" dirty="0" err="1"/>
              <a:t>khăn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gặp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tại</a:t>
            </a:r>
            <a:endParaRPr lang="en-US" dirty="0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8A71B443-324D-4401-96D7-AC34847CA73A}"/>
              </a:ext>
            </a:extLst>
          </p:cNvPr>
          <p:cNvSpPr/>
          <p:nvPr/>
        </p:nvSpPr>
        <p:spPr>
          <a:xfrm>
            <a:off x="8642479" y="6339273"/>
            <a:ext cx="121979" cy="105155"/>
          </a:xfrm>
          <a:prstGeom prst="triangl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d-ID" sz="135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1B74924-1A1E-4A88-9D6C-9C153DA9A85B}"/>
              </a:ext>
            </a:extLst>
          </p:cNvPr>
          <p:cNvSpPr txBox="1"/>
          <p:nvPr/>
        </p:nvSpPr>
        <p:spPr>
          <a:xfrm>
            <a:off x="8520195" y="6095582"/>
            <a:ext cx="3665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91AF18D-0852-4468-85C6-A271F63CD70E}" type="slidenum">
              <a:rPr lang="en-US" sz="900" b="1">
                <a:latin typeface="+mj-lt"/>
              </a:rPr>
              <a:pPr algn="ctr"/>
              <a:t>6</a:t>
            </a:fld>
            <a:endParaRPr lang="en-US" sz="900" b="1" dirty="0">
              <a:latin typeface="+mj-lt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6A6E49F-A89F-4EFD-9814-E02223E38AB3}"/>
              </a:ext>
            </a:extLst>
          </p:cNvPr>
          <p:cNvSpPr/>
          <p:nvPr/>
        </p:nvSpPr>
        <p:spPr>
          <a:xfrm>
            <a:off x="8703469" y="0"/>
            <a:ext cx="440531" cy="64961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BA3D22C-6AA5-44B9-8E25-75D757468B9F}"/>
              </a:ext>
            </a:extLst>
          </p:cNvPr>
          <p:cNvSpPr txBox="1"/>
          <p:nvPr/>
        </p:nvSpPr>
        <p:spPr>
          <a:xfrm rot="5400000">
            <a:off x="7765255" y="1805481"/>
            <a:ext cx="2316957" cy="2308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9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Hệ</a:t>
            </a:r>
            <a:r>
              <a:rPr lang="en-US" sz="9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Thống</a:t>
            </a:r>
            <a:r>
              <a:rPr lang="en-US" sz="9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xếp</a:t>
            </a:r>
            <a:r>
              <a:rPr lang="en-US" sz="9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TKB </a:t>
            </a:r>
            <a:r>
              <a:rPr lang="en-US" sz="9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tại</a:t>
            </a:r>
            <a:r>
              <a:rPr lang="en-US" sz="9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trường</a:t>
            </a:r>
            <a:r>
              <a:rPr lang="en-US" sz="9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Bách</a:t>
            </a:r>
            <a:r>
              <a:rPr lang="en-US" sz="9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Khoa</a:t>
            </a:r>
          </a:p>
        </p:txBody>
      </p:sp>
      <p:sp>
        <p:nvSpPr>
          <p:cNvPr id="51" name="Graphic 448" descr="Bookmark">
            <a:extLst>
              <a:ext uri="{FF2B5EF4-FFF2-40B4-BE49-F238E27FC236}">
                <a16:creationId xmlns:a16="http://schemas.microsoft.com/office/drawing/2014/main" id="{1E5CC305-B044-4A95-B23D-A3A31F4D916C}"/>
              </a:ext>
            </a:extLst>
          </p:cNvPr>
          <p:cNvSpPr/>
          <p:nvPr/>
        </p:nvSpPr>
        <p:spPr>
          <a:xfrm>
            <a:off x="8860106" y="197551"/>
            <a:ext cx="127254" cy="254507"/>
          </a:xfrm>
          <a:custGeom>
            <a:avLst/>
            <a:gdLst>
              <a:gd name="connsiteX0" fmla="*/ 159118 w 159117"/>
              <a:gd name="connsiteY0" fmla="*/ 318235 h 318235"/>
              <a:gd name="connsiteX1" fmla="*/ 159118 w 159117"/>
              <a:gd name="connsiteY1" fmla="*/ 15912 h 318235"/>
              <a:gd name="connsiteX2" fmla="*/ 143206 w 159117"/>
              <a:gd name="connsiteY2" fmla="*/ 0 h 318235"/>
              <a:gd name="connsiteX3" fmla="*/ 15912 w 159117"/>
              <a:gd name="connsiteY3" fmla="*/ 0 h 318235"/>
              <a:gd name="connsiteX4" fmla="*/ 0 w 159117"/>
              <a:gd name="connsiteY4" fmla="*/ 15912 h 318235"/>
              <a:gd name="connsiteX5" fmla="*/ 0 w 159117"/>
              <a:gd name="connsiteY5" fmla="*/ 318235 h 318235"/>
              <a:gd name="connsiteX6" fmla="*/ 79559 w 159117"/>
              <a:gd name="connsiteY6" fmla="*/ 238676 h 318235"/>
              <a:gd name="connsiteX7" fmla="*/ 159118 w 159117"/>
              <a:gd name="connsiteY7" fmla="*/ 318235 h 318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9117" h="318235">
                <a:moveTo>
                  <a:pt x="159118" y="318235"/>
                </a:moveTo>
                <a:lnTo>
                  <a:pt x="159118" y="15912"/>
                </a:lnTo>
                <a:cubicBezTo>
                  <a:pt x="159118" y="7160"/>
                  <a:pt x="151957" y="0"/>
                  <a:pt x="143206" y="0"/>
                </a:cubicBezTo>
                <a:lnTo>
                  <a:pt x="15912" y="0"/>
                </a:lnTo>
                <a:cubicBezTo>
                  <a:pt x="7160" y="0"/>
                  <a:pt x="0" y="7160"/>
                  <a:pt x="0" y="15912"/>
                </a:cubicBezTo>
                <a:lnTo>
                  <a:pt x="0" y="318235"/>
                </a:lnTo>
                <a:lnTo>
                  <a:pt x="79559" y="238676"/>
                </a:lnTo>
                <a:lnTo>
                  <a:pt x="159118" y="318235"/>
                </a:lnTo>
                <a:close/>
              </a:path>
            </a:pathLst>
          </a:custGeom>
          <a:solidFill>
            <a:schemeClr val="bg2"/>
          </a:solidFill>
          <a:ln w="3969" cap="flat">
            <a:noFill/>
            <a:prstDash val="solid"/>
            <a:miter/>
          </a:ln>
        </p:spPr>
        <p:txBody>
          <a:bodyPr rtlCol="0" anchor="ctr"/>
          <a:lstStyle/>
          <a:p>
            <a:endParaRPr lang="en-ID" sz="1350" dirty="0"/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800A66A6-507B-4391-8231-9DD90651BB2D}"/>
              </a:ext>
            </a:extLst>
          </p:cNvPr>
          <p:cNvSpPr txBox="1"/>
          <p:nvPr/>
        </p:nvSpPr>
        <p:spPr>
          <a:xfrm>
            <a:off x="559558" y="2145671"/>
            <a:ext cx="757450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dirty="0" err="1"/>
              <a:t>Hiện</a:t>
            </a:r>
            <a:r>
              <a:rPr lang="vi-VN" dirty="0"/>
              <a:t> nay do </a:t>
            </a:r>
            <a:r>
              <a:rPr lang="vi-VN" dirty="0" err="1"/>
              <a:t>các</a:t>
            </a:r>
            <a:r>
              <a:rPr lang="vi-VN" dirty="0"/>
              <a:t> yêu </a:t>
            </a:r>
            <a:r>
              <a:rPr lang="vi-VN" dirty="0" err="1"/>
              <a:t>cầu</a:t>
            </a:r>
            <a:r>
              <a:rPr lang="vi-VN" dirty="0"/>
              <a:t> </a:t>
            </a:r>
            <a:r>
              <a:rPr lang="vi-VN" dirty="0" err="1"/>
              <a:t>ngày</a:t>
            </a:r>
            <a:r>
              <a:rPr lang="vi-VN" dirty="0"/>
              <a:t> </a:t>
            </a:r>
            <a:r>
              <a:rPr lang="vi-VN" dirty="0" err="1"/>
              <a:t>càng</a:t>
            </a:r>
            <a:r>
              <a:rPr lang="vi-VN" dirty="0"/>
              <a:t> </a:t>
            </a:r>
            <a:r>
              <a:rPr lang="vi-VN" dirty="0" err="1"/>
              <a:t>phức</a:t>
            </a:r>
            <a:r>
              <a:rPr lang="vi-VN" dirty="0"/>
              <a:t> </a:t>
            </a:r>
            <a:r>
              <a:rPr lang="vi-VN" dirty="0" err="1"/>
              <a:t>tạp</a:t>
            </a:r>
            <a:r>
              <a:rPr lang="vi-VN" dirty="0"/>
              <a:t> nên chương </a:t>
            </a:r>
            <a:r>
              <a:rPr lang="vi-VN" dirty="0" err="1"/>
              <a:t>trình</a:t>
            </a:r>
            <a:r>
              <a:rPr lang="vi-VN" dirty="0"/>
              <a:t> </a:t>
            </a:r>
            <a:r>
              <a:rPr lang="vi-VN" dirty="0" err="1"/>
              <a:t>đã</a:t>
            </a:r>
            <a:r>
              <a:rPr lang="vi-VN" dirty="0"/>
              <a:t> không </a:t>
            </a:r>
            <a:r>
              <a:rPr lang="vi-VN" dirty="0" err="1"/>
              <a:t>còn</a:t>
            </a:r>
            <a:r>
              <a:rPr lang="vi-VN" dirty="0"/>
              <a:t> </a:t>
            </a:r>
            <a:r>
              <a:rPr lang="vi-VN" dirty="0" err="1"/>
              <a:t>đáp</a:t>
            </a:r>
            <a:r>
              <a:rPr lang="vi-VN" dirty="0"/>
              <a:t> </a:t>
            </a:r>
            <a:r>
              <a:rPr lang="vi-VN" dirty="0" err="1"/>
              <a:t>ứng</a:t>
            </a:r>
            <a:r>
              <a:rPr lang="vi-VN" dirty="0"/>
              <a:t> </a:t>
            </a:r>
            <a:r>
              <a:rPr lang="vi-VN" dirty="0" err="1"/>
              <a:t>đủ</a:t>
            </a:r>
            <a:r>
              <a:rPr lang="vi-VN" dirty="0"/>
              <a:t>, </a:t>
            </a:r>
            <a:r>
              <a:rPr lang="vi-VN" dirty="0" err="1"/>
              <a:t>với</a:t>
            </a:r>
            <a:r>
              <a:rPr lang="vi-VN" dirty="0"/>
              <a:t> </a:t>
            </a:r>
            <a:r>
              <a:rPr lang="vi-VN" dirty="0" err="1"/>
              <a:t>tình</a:t>
            </a:r>
            <a:r>
              <a:rPr lang="vi-VN" dirty="0"/>
              <a:t> </a:t>
            </a:r>
            <a:r>
              <a:rPr lang="vi-VN" dirty="0" err="1"/>
              <a:t>huống</a:t>
            </a:r>
            <a:r>
              <a:rPr lang="vi-VN" dirty="0"/>
              <a:t> </a:t>
            </a:r>
            <a:r>
              <a:rPr lang="vi-VN" dirty="0" err="1"/>
              <a:t>xếp</a:t>
            </a:r>
            <a:r>
              <a:rPr lang="vi-VN" dirty="0"/>
              <a:t> </a:t>
            </a:r>
            <a:r>
              <a:rPr lang="vi-VN" dirty="0" err="1"/>
              <a:t>Thời</a:t>
            </a:r>
            <a:r>
              <a:rPr lang="vi-VN" dirty="0"/>
              <a:t> </a:t>
            </a:r>
            <a:r>
              <a:rPr lang="vi-VN" dirty="0" err="1"/>
              <a:t>khóa</a:t>
            </a:r>
            <a:r>
              <a:rPr lang="vi-VN" dirty="0"/>
              <a:t> </a:t>
            </a:r>
            <a:r>
              <a:rPr lang="vi-VN" dirty="0" err="1"/>
              <a:t>biểu</a:t>
            </a:r>
            <a:r>
              <a:rPr lang="vi-VN" dirty="0"/>
              <a:t> cho </a:t>
            </a:r>
            <a:r>
              <a:rPr lang="vi-VN" dirty="0" err="1"/>
              <a:t>các</a:t>
            </a:r>
            <a:r>
              <a:rPr lang="vi-VN" dirty="0"/>
              <a:t> môn </a:t>
            </a:r>
            <a:r>
              <a:rPr lang="vi-VN" dirty="0" err="1"/>
              <a:t>học</a:t>
            </a:r>
            <a:r>
              <a:rPr lang="vi-VN" dirty="0"/>
              <a:t> theo </a:t>
            </a:r>
            <a:r>
              <a:rPr lang="vi-VN" dirty="0" err="1"/>
              <a:t>kế</a:t>
            </a:r>
            <a:r>
              <a:rPr lang="vi-VN" dirty="0"/>
              <a:t> </a:t>
            </a:r>
            <a:r>
              <a:rPr lang="vi-VN" dirty="0" err="1"/>
              <a:t>hoạch</a:t>
            </a:r>
            <a:r>
              <a:rPr lang="vi-VN" dirty="0"/>
              <a:t> </a:t>
            </a:r>
            <a:r>
              <a:rPr lang="vi-VN" dirty="0" err="1"/>
              <a:t>giảng</a:t>
            </a:r>
            <a:r>
              <a:rPr lang="vi-VN" dirty="0"/>
              <a:t> </a:t>
            </a:r>
            <a:r>
              <a:rPr lang="vi-VN" dirty="0" err="1"/>
              <a:t>dạy</a:t>
            </a:r>
            <a:r>
              <a:rPr lang="vi-VN" dirty="0"/>
              <a:t> </a:t>
            </a:r>
            <a:r>
              <a:rPr lang="vi-VN" dirty="0" err="1"/>
              <a:t>thì</a:t>
            </a:r>
            <a:r>
              <a:rPr lang="vi-VN" dirty="0"/>
              <a:t> </a:t>
            </a:r>
            <a:r>
              <a:rPr lang="vi-VN" dirty="0" err="1"/>
              <a:t>thường</a:t>
            </a:r>
            <a:r>
              <a:rPr lang="vi-VN" dirty="0"/>
              <a:t> chương </a:t>
            </a:r>
            <a:r>
              <a:rPr lang="vi-VN" dirty="0" err="1"/>
              <a:t>trình</a:t>
            </a:r>
            <a:r>
              <a:rPr lang="vi-VN" dirty="0"/>
              <a:t> </a:t>
            </a:r>
            <a:r>
              <a:rPr lang="vi-VN" dirty="0" err="1"/>
              <a:t>chỉ</a:t>
            </a:r>
            <a:r>
              <a:rPr lang="vi-VN" dirty="0"/>
              <a:t> </a:t>
            </a:r>
            <a:r>
              <a:rPr lang="vi-VN" dirty="0" err="1"/>
              <a:t>xếp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khoảng</a:t>
            </a:r>
            <a:r>
              <a:rPr lang="vi-VN" dirty="0"/>
              <a:t> 70 - 80 % </a:t>
            </a:r>
            <a:r>
              <a:rPr lang="vi-VN" dirty="0" err="1"/>
              <a:t>các</a:t>
            </a:r>
            <a:r>
              <a:rPr lang="vi-VN" dirty="0"/>
              <a:t> môn </a:t>
            </a:r>
            <a:r>
              <a:rPr lang="vi-VN" dirty="0" err="1"/>
              <a:t>học</a:t>
            </a:r>
            <a:r>
              <a:rPr lang="vi-VN" dirty="0"/>
              <a:t>, </a:t>
            </a:r>
            <a:r>
              <a:rPr lang="vi-VN" dirty="0" err="1"/>
              <a:t>phần</a:t>
            </a:r>
            <a:r>
              <a:rPr lang="vi-VN" dirty="0"/>
              <a:t> </a:t>
            </a:r>
            <a:r>
              <a:rPr lang="vi-VN" dirty="0" err="1"/>
              <a:t>còn</a:t>
            </a:r>
            <a:r>
              <a:rPr lang="vi-VN" dirty="0"/>
              <a:t> </a:t>
            </a:r>
            <a:r>
              <a:rPr lang="vi-VN" dirty="0" err="1"/>
              <a:t>lại</a:t>
            </a:r>
            <a:r>
              <a:rPr lang="vi-VN" dirty="0"/>
              <a:t> </a:t>
            </a:r>
            <a:r>
              <a:rPr lang="vi-VN" dirty="0" err="1"/>
              <a:t>sẽ</a:t>
            </a:r>
            <a:r>
              <a:rPr lang="vi-VN" dirty="0"/>
              <a:t> </a:t>
            </a:r>
            <a:r>
              <a:rPr lang="vi-VN" dirty="0" err="1"/>
              <a:t>phải</a:t>
            </a:r>
            <a:r>
              <a:rPr lang="vi-VN" dirty="0"/>
              <a:t> </a:t>
            </a:r>
            <a:r>
              <a:rPr lang="vi-VN" dirty="0" err="1"/>
              <a:t>thực</a:t>
            </a:r>
            <a:r>
              <a:rPr lang="vi-VN" dirty="0"/>
              <a:t> </a:t>
            </a:r>
            <a:r>
              <a:rPr lang="vi-VN" dirty="0" err="1"/>
              <a:t>hiện</a:t>
            </a:r>
            <a:r>
              <a:rPr lang="vi-VN" dirty="0"/>
              <a:t> </a:t>
            </a:r>
            <a:r>
              <a:rPr lang="vi-VN" dirty="0" err="1"/>
              <a:t>xếp</a:t>
            </a:r>
            <a:r>
              <a:rPr lang="vi-VN" dirty="0"/>
              <a:t> </a:t>
            </a:r>
            <a:r>
              <a:rPr lang="vi-VN" dirty="0" err="1"/>
              <a:t>thủ</a:t>
            </a:r>
            <a:r>
              <a:rPr lang="vi-VN" dirty="0"/>
              <a:t> công.</a:t>
            </a:r>
            <a:endParaRPr lang="en-US" dirty="0"/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vi-VN" dirty="0"/>
              <a:t>Giao </a:t>
            </a:r>
            <a:r>
              <a:rPr lang="vi-VN" dirty="0" err="1"/>
              <a:t>diện</a:t>
            </a:r>
            <a:r>
              <a:rPr lang="vi-VN" dirty="0"/>
              <a:t> chưa </a:t>
            </a:r>
            <a:r>
              <a:rPr lang="vi-VN" dirty="0" err="1"/>
              <a:t>thực</a:t>
            </a:r>
            <a:r>
              <a:rPr lang="vi-VN" dirty="0"/>
              <a:t> </a:t>
            </a:r>
            <a:r>
              <a:rPr lang="vi-VN" dirty="0" err="1"/>
              <a:t>sự</a:t>
            </a:r>
            <a:r>
              <a:rPr lang="vi-VN" dirty="0"/>
              <a:t> thân </a:t>
            </a:r>
            <a:r>
              <a:rPr lang="vi-VN" dirty="0" err="1"/>
              <a:t>thiện</a:t>
            </a:r>
            <a:r>
              <a:rPr lang="vi-VN" dirty="0"/>
              <a:t> </a:t>
            </a:r>
            <a:r>
              <a:rPr lang="vi-VN" dirty="0" err="1"/>
              <a:t>với</a:t>
            </a:r>
            <a:r>
              <a:rPr lang="vi-VN" dirty="0"/>
              <a:t> </a:t>
            </a:r>
            <a:r>
              <a:rPr lang="vi-VN" dirty="0" err="1"/>
              <a:t>người</a:t>
            </a:r>
            <a:r>
              <a:rPr lang="vi-VN" dirty="0"/>
              <a:t> </a:t>
            </a:r>
            <a:r>
              <a:rPr lang="vi-VN" dirty="0" err="1"/>
              <a:t>dùng</a:t>
            </a:r>
            <a:r>
              <a:rPr lang="vi-VN" dirty="0"/>
              <a:t>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vi-VN" dirty="0" err="1"/>
              <a:t>Tại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thời</a:t>
            </a:r>
            <a:r>
              <a:rPr lang="vi-VN" dirty="0"/>
              <a:t> </a:t>
            </a:r>
            <a:r>
              <a:rPr lang="vi-VN" dirty="0" err="1"/>
              <a:t>điểm</a:t>
            </a:r>
            <a:r>
              <a:rPr lang="vi-VN" dirty="0"/>
              <a:t> </a:t>
            </a:r>
            <a:r>
              <a:rPr lang="vi-VN" dirty="0" err="1"/>
              <a:t>chỉ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thao </a:t>
            </a:r>
            <a:r>
              <a:rPr lang="vi-VN" dirty="0" err="1"/>
              <a:t>tác</a:t>
            </a:r>
            <a:r>
              <a:rPr lang="vi-VN" dirty="0"/>
              <a:t> </a:t>
            </a:r>
            <a:r>
              <a:rPr lang="vi-VN" dirty="0" err="1"/>
              <a:t>bởi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người</a:t>
            </a:r>
            <a:r>
              <a:rPr lang="vi-VN" dirty="0"/>
              <a:t>.</a:t>
            </a:r>
            <a:endParaRPr lang="en-US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Giao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chưa</a:t>
            </a:r>
            <a:r>
              <a:rPr lang="en-US" dirty="0"/>
              <a:t> </a:t>
            </a:r>
            <a:r>
              <a:rPr lang="en-US" dirty="0" err="1"/>
              <a:t>thân</a:t>
            </a:r>
            <a:r>
              <a:rPr lang="en-US" dirty="0"/>
              <a:t> </a:t>
            </a:r>
            <a:r>
              <a:rPr lang="en-US" dirty="0" err="1"/>
              <a:t>thiện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dung (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287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1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1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 build="p"/>
      <p:bldP spid="42" grpId="0" animBg="1"/>
      <p:bldP spid="48" grpId="0"/>
      <p:bldP spid="49" grpId="0" animBg="1"/>
      <p:bldP spid="50" grpId="0"/>
      <p:bldP spid="5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5D0B51-F54A-4983-8875-95F4522A75F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1"/>
            <a:ext cx="9143999" cy="6857999"/>
          </a:xfrm>
        </p:spPr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90DEB54-D232-473A-AB47-3138BF1B0982}"/>
              </a:ext>
            </a:extLst>
          </p:cNvPr>
          <p:cNvSpPr/>
          <p:nvPr/>
        </p:nvSpPr>
        <p:spPr>
          <a:xfrm>
            <a:off x="510632" y="543465"/>
            <a:ext cx="8158163" cy="5771072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>
                  <a:alpha val="82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A621487-6FE3-4CD1-A57D-F8784F65DAD7}"/>
              </a:ext>
            </a:extLst>
          </p:cNvPr>
          <p:cNvSpPr/>
          <p:nvPr/>
        </p:nvSpPr>
        <p:spPr>
          <a:xfrm>
            <a:off x="1865215" y="0"/>
            <a:ext cx="6940067" cy="6858000"/>
          </a:xfrm>
          <a:custGeom>
            <a:avLst/>
            <a:gdLst>
              <a:gd name="connsiteX0" fmla="*/ 3959468 w 9253423"/>
              <a:gd name="connsiteY0" fmla="*/ 0 h 6858000"/>
              <a:gd name="connsiteX1" fmla="*/ 9253423 w 9253423"/>
              <a:gd name="connsiteY1" fmla="*/ 0 h 6858000"/>
              <a:gd name="connsiteX2" fmla="*/ 5293955 w 9253423"/>
              <a:gd name="connsiteY2" fmla="*/ 6858000 h 6858000"/>
              <a:gd name="connsiteX3" fmla="*/ 0 w 9253423"/>
              <a:gd name="connsiteY3" fmla="*/ 6858000 h 6858000"/>
              <a:gd name="connsiteX4" fmla="*/ 3959468 w 9253423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53423" h="6858000">
                <a:moveTo>
                  <a:pt x="3959468" y="0"/>
                </a:moveTo>
                <a:lnTo>
                  <a:pt x="9253423" y="0"/>
                </a:lnTo>
                <a:lnTo>
                  <a:pt x="5293955" y="6858000"/>
                </a:lnTo>
                <a:lnTo>
                  <a:pt x="0" y="6858000"/>
                </a:lnTo>
                <a:lnTo>
                  <a:pt x="3959468" y="0"/>
                </a:lnTo>
                <a:close/>
              </a:path>
            </a:pathLst>
          </a:custGeom>
          <a:solidFill>
            <a:schemeClr val="tx2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C77D72B-C944-451C-98AB-7629138F0306}"/>
              </a:ext>
            </a:extLst>
          </p:cNvPr>
          <p:cNvSpPr/>
          <p:nvPr/>
        </p:nvSpPr>
        <p:spPr>
          <a:xfrm rot="7200000">
            <a:off x="7133619" y="6162711"/>
            <a:ext cx="434601" cy="434601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13A9720-65B9-4069-AB5A-B7D12E8BAA99}"/>
              </a:ext>
            </a:extLst>
          </p:cNvPr>
          <p:cNvSpPr/>
          <p:nvPr/>
        </p:nvSpPr>
        <p:spPr>
          <a:xfrm rot="7200000">
            <a:off x="8150780" y="4513553"/>
            <a:ext cx="143559" cy="143559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A43ACB1C-EC0F-495E-B25A-71FDDF685AA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76788" y="2544969"/>
            <a:ext cx="7886700" cy="1536700"/>
          </a:xfrm>
        </p:spPr>
        <p:txBody>
          <a:bodyPr>
            <a:normAutofit/>
          </a:bodyPr>
          <a:lstStyle/>
          <a:p>
            <a:r>
              <a:rPr lang="en-US" dirty="0"/>
              <a:t>Lý do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Unitime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FB37D9E-DB52-4A2C-8917-D84B6F9520C3}"/>
              </a:ext>
            </a:extLst>
          </p:cNvPr>
          <p:cNvSpPr/>
          <p:nvPr/>
        </p:nvSpPr>
        <p:spPr>
          <a:xfrm rot="7200000">
            <a:off x="406955" y="3455273"/>
            <a:ext cx="143559" cy="143559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B9E3F286-89E5-4257-A586-869D58171941}"/>
              </a:ext>
            </a:extLst>
          </p:cNvPr>
          <p:cNvSpPr txBox="1"/>
          <p:nvPr/>
        </p:nvSpPr>
        <p:spPr>
          <a:xfrm>
            <a:off x="-962526" y="299586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03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20" grpId="0" animBg="1"/>
      <p:bldP spid="22" grpId="0" animBg="1"/>
      <p:bldP spid="18" grpId="0" build="p"/>
      <p:bldP spid="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hỗ dành sẵn cho Hình ảnh 3">
            <a:extLst>
              <a:ext uri="{FF2B5EF4-FFF2-40B4-BE49-F238E27FC236}">
                <a16:creationId xmlns:a16="http://schemas.microsoft.com/office/drawing/2014/main" id="{4378BD32-DF6B-4B6D-9EC7-D4CD012D518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687" b="21687"/>
          <a:stretch/>
        </p:blipFill>
        <p:spPr>
          <a:xfrm>
            <a:off x="531237" y="1301439"/>
            <a:ext cx="7712019" cy="2801506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4682308-1CFE-49DA-A970-E3022D1EB010}"/>
              </a:ext>
            </a:extLst>
          </p:cNvPr>
          <p:cNvSpPr/>
          <p:nvPr/>
        </p:nvSpPr>
        <p:spPr>
          <a:xfrm>
            <a:off x="272527" y="234571"/>
            <a:ext cx="3624121" cy="896711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>
                  <a:alpha val="82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934EBF-9964-4CC2-8788-6C93CC7BD4D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-198692" y="106538"/>
            <a:ext cx="4566557" cy="1195614"/>
          </a:xfrm>
        </p:spPr>
        <p:txBody>
          <a:bodyPr/>
          <a:lstStyle/>
          <a:p>
            <a:r>
              <a:rPr lang="en-US" dirty="0"/>
              <a:t>TKBU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C84298-7649-4B54-9B60-345705FEA725}"/>
              </a:ext>
            </a:extLst>
          </p:cNvPr>
          <p:cNvSpPr txBox="1"/>
          <p:nvPr/>
        </p:nvSpPr>
        <p:spPr>
          <a:xfrm>
            <a:off x="2084588" y="4053342"/>
            <a:ext cx="1329979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id-ID" sz="900" dirty="0">
                <a:solidFill>
                  <a:schemeClr val="bg2"/>
                </a:solidFill>
              </a:rPr>
              <a:t>Lorem ipsum dolor sit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1DCCC00-F3FA-4BAA-983C-2F6C68139751}"/>
              </a:ext>
            </a:extLst>
          </p:cNvPr>
          <p:cNvSpPr txBox="1"/>
          <p:nvPr/>
        </p:nvSpPr>
        <p:spPr>
          <a:xfrm>
            <a:off x="728803" y="4418104"/>
            <a:ext cx="4006482" cy="11638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dirty="0"/>
              <a:t>P</a:t>
            </a:r>
            <a:r>
              <a:rPr lang="vi-VN" sz="1200" dirty="0" err="1"/>
              <a:t>hát</a:t>
            </a:r>
            <a:r>
              <a:rPr lang="vi-VN" sz="1200" dirty="0"/>
              <a:t> </a:t>
            </a:r>
            <a:r>
              <a:rPr lang="vi-VN" sz="1200" dirty="0" err="1"/>
              <a:t>triển</a:t>
            </a:r>
            <a:r>
              <a:rPr lang="vi-VN" sz="1200" dirty="0"/>
              <a:t> </a:t>
            </a:r>
            <a:r>
              <a:rPr lang="vi-VN" sz="1200" dirty="0" err="1"/>
              <a:t>bởi</a:t>
            </a:r>
            <a:r>
              <a:rPr lang="vi-VN" sz="1200" dirty="0"/>
              <a:t> Công ty Công </a:t>
            </a:r>
            <a:r>
              <a:rPr lang="vi-VN" sz="1200" dirty="0" err="1"/>
              <a:t>nghệ</a:t>
            </a:r>
            <a:r>
              <a:rPr lang="vi-VN" sz="1200" dirty="0"/>
              <a:t> Tin </a:t>
            </a:r>
            <a:r>
              <a:rPr lang="vi-VN" sz="1200" dirty="0" err="1"/>
              <a:t>học</a:t>
            </a:r>
            <a:r>
              <a:rPr lang="vi-VN" sz="1200" dirty="0"/>
              <a:t> </a:t>
            </a:r>
            <a:r>
              <a:rPr lang="vi-VN" sz="1200" dirty="0" err="1"/>
              <a:t>Nhà</a:t>
            </a:r>
            <a:r>
              <a:rPr lang="vi-VN" sz="1200" dirty="0"/>
              <a:t> </a:t>
            </a:r>
            <a:r>
              <a:rPr lang="vi-VN" sz="1200" dirty="0" err="1"/>
              <a:t>trường</a:t>
            </a:r>
            <a:r>
              <a:rPr lang="vi-VN" sz="1200" dirty="0"/>
              <a:t> </a:t>
            </a:r>
            <a:r>
              <a:rPr lang="vi-VN" sz="1200" dirty="0" err="1"/>
              <a:t>School@net</a:t>
            </a:r>
            <a:r>
              <a:rPr lang="vi-VN" sz="1200" dirty="0"/>
              <a:t>, </a:t>
            </a:r>
            <a:r>
              <a:rPr lang="vi-VN" sz="1200" dirty="0" err="1"/>
              <a:t>với</a:t>
            </a:r>
            <a:r>
              <a:rPr lang="vi-VN" sz="1200" dirty="0"/>
              <a:t> phiên </a:t>
            </a:r>
            <a:r>
              <a:rPr lang="vi-VN" sz="1200" dirty="0" err="1"/>
              <a:t>bản</a:t>
            </a:r>
            <a:r>
              <a:rPr lang="vi-VN" sz="1200" dirty="0"/>
              <a:t> </a:t>
            </a:r>
            <a:r>
              <a:rPr lang="vi-VN" sz="1200" dirty="0" err="1"/>
              <a:t>hỗ</a:t>
            </a:r>
            <a:r>
              <a:rPr lang="vi-VN" sz="1200" dirty="0"/>
              <a:t> </a:t>
            </a:r>
            <a:r>
              <a:rPr lang="vi-VN" sz="1200" dirty="0" err="1"/>
              <a:t>trợ</a:t>
            </a:r>
            <a:r>
              <a:rPr lang="vi-VN" sz="1200" dirty="0"/>
              <a:t> mô </a:t>
            </a:r>
            <a:r>
              <a:rPr lang="vi-VN" sz="1200" dirty="0" err="1"/>
              <a:t>hình</a:t>
            </a:r>
            <a:r>
              <a:rPr lang="vi-VN" sz="1200" dirty="0"/>
              <a:t> </a:t>
            </a:r>
            <a:r>
              <a:rPr lang="vi-VN" sz="1200" dirty="0" err="1"/>
              <a:t>xếp</a:t>
            </a:r>
            <a:r>
              <a:rPr lang="vi-VN" sz="1200" dirty="0"/>
              <a:t> </a:t>
            </a:r>
            <a:r>
              <a:rPr lang="vi-VN" sz="1200" dirty="0" err="1"/>
              <a:t>Thời</a:t>
            </a:r>
            <a:r>
              <a:rPr lang="vi-VN" sz="1200" dirty="0"/>
              <a:t> </a:t>
            </a:r>
            <a:r>
              <a:rPr lang="vi-VN" sz="1200" dirty="0" err="1"/>
              <a:t>khóa</a:t>
            </a:r>
            <a:r>
              <a:rPr lang="vi-VN" sz="1200" dirty="0"/>
              <a:t> </a:t>
            </a:r>
            <a:r>
              <a:rPr lang="vi-VN" sz="1200" dirty="0" err="1"/>
              <a:t>biểu</a:t>
            </a:r>
            <a:r>
              <a:rPr lang="vi-VN" sz="1200" dirty="0"/>
              <a:t> cho </a:t>
            </a:r>
            <a:r>
              <a:rPr lang="vi-VN" sz="1200" dirty="0" err="1"/>
              <a:t>nhà</a:t>
            </a:r>
            <a:r>
              <a:rPr lang="vi-VN" sz="1200" dirty="0"/>
              <a:t> </a:t>
            </a:r>
            <a:r>
              <a:rPr lang="vi-VN" sz="1200" dirty="0" err="1"/>
              <a:t>trường</a:t>
            </a:r>
            <a:r>
              <a:rPr lang="vi-VN" sz="1200" dirty="0"/>
              <a:t> </a:t>
            </a:r>
            <a:r>
              <a:rPr lang="vi-VN" sz="1200" dirty="0" err="1"/>
              <a:t>Đại</a:t>
            </a:r>
            <a:r>
              <a:rPr lang="vi-VN" sz="1200" dirty="0"/>
              <a:t> </a:t>
            </a:r>
            <a:r>
              <a:rPr lang="vi-VN" sz="1200" dirty="0" err="1"/>
              <a:t>học</a:t>
            </a:r>
            <a:r>
              <a:rPr lang="vi-VN" sz="1200" dirty="0"/>
              <a:t>, Cao </a:t>
            </a:r>
            <a:r>
              <a:rPr lang="vi-VN" sz="1200" dirty="0" err="1"/>
              <a:t>đẳng</a:t>
            </a:r>
            <a:r>
              <a:rPr lang="vi-VN" sz="1200" dirty="0"/>
              <a:t> </a:t>
            </a:r>
            <a:r>
              <a:rPr lang="vi-VN" sz="1200" dirty="0" err="1"/>
              <a:t>lần</a:t>
            </a:r>
            <a:r>
              <a:rPr lang="vi-VN" sz="1200" dirty="0"/>
              <a:t> </a:t>
            </a:r>
            <a:r>
              <a:rPr lang="vi-VN" sz="1200" dirty="0" err="1"/>
              <a:t>đầu</a:t>
            </a:r>
            <a:r>
              <a:rPr lang="vi-VN" sz="1200" dirty="0"/>
              <a:t> tiên ra </a:t>
            </a:r>
            <a:r>
              <a:rPr lang="vi-VN" sz="1200" dirty="0" err="1"/>
              <a:t>mắt</a:t>
            </a:r>
            <a:r>
              <a:rPr lang="vi-VN" sz="1200" dirty="0"/>
              <a:t> năm 2004.</a:t>
            </a:r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40E08068-5BFD-4B5D-B668-C0C6FAF62E96}"/>
              </a:ext>
            </a:extLst>
          </p:cNvPr>
          <p:cNvSpPr/>
          <p:nvPr/>
        </p:nvSpPr>
        <p:spPr>
          <a:xfrm rot="12600000">
            <a:off x="315269" y="4597393"/>
            <a:ext cx="250526" cy="215970"/>
          </a:xfrm>
          <a:prstGeom prst="triangl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971451A-C2F6-490A-9F27-87AA2DE96397}"/>
              </a:ext>
            </a:extLst>
          </p:cNvPr>
          <p:cNvSpPr txBox="1"/>
          <p:nvPr/>
        </p:nvSpPr>
        <p:spPr>
          <a:xfrm>
            <a:off x="5507493" y="4418104"/>
            <a:ext cx="3195975" cy="88684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vi-VN" sz="1200" dirty="0"/>
              <a:t> </a:t>
            </a:r>
            <a:r>
              <a:rPr lang="vi-VN" sz="1200" dirty="0" err="1"/>
              <a:t>Phần</a:t>
            </a:r>
            <a:r>
              <a:rPr lang="vi-VN" sz="1200" dirty="0"/>
              <a:t> </a:t>
            </a:r>
            <a:r>
              <a:rPr lang="vi-VN" sz="1200" dirty="0" err="1"/>
              <a:t>mềm</a:t>
            </a:r>
            <a:r>
              <a:rPr lang="vi-VN" sz="1200" dirty="0"/>
              <a:t> </a:t>
            </a:r>
            <a:r>
              <a:rPr lang="vi-VN" sz="1200" dirty="0" err="1"/>
              <a:t>có</a:t>
            </a:r>
            <a:r>
              <a:rPr lang="vi-VN" sz="1200" dirty="0"/>
              <a:t> </a:t>
            </a:r>
            <a:r>
              <a:rPr lang="vi-VN" sz="1200" dirty="0" err="1"/>
              <a:t>tính</a:t>
            </a:r>
            <a:r>
              <a:rPr lang="vi-VN" sz="1200" dirty="0"/>
              <a:t> </a:t>
            </a:r>
            <a:r>
              <a:rPr lang="vi-VN" sz="1200" dirty="0" err="1"/>
              <a:t>phí</a:t>
            </a:r>
            <a:r>
              <a:rPr lang="vi-VN" sz="1200" dirty="0"/>
              <a:t> (1 </a:t>
            </a:r>
            <a:r>
              <a:rPr lang="vi-VN" sz="1200" dirty="0" err="1"/>
              <a:t>license</a:t>
            </a:r>
            <a:r>
              <a:rPr lang="vi-VN" sz="1200" dirty="0"/>
              <a:t> </a:t>
            </a:r>
            <a:r>
              <a:rPr lang="vi-VN" sz="1200" dirty="0" err="1"/>
              <a:t>dùng</a:t>
            </a:r>
            <a:r>
              <a:rPr lang="vi-VN" sz="1200" dirty="0"/>
              <a:t> cho 1 </a:t>
            </a:r>
            <a:r>
              <a:rPr lang="vi-VN" sz="1200" dirty="0" err="1"/>
              <a:t>máy</a:t>
            </a:r>
            <a:r>
              <a:rPr lang="vi-VN" sz="1200" dirty="0"/>
              <a:t>), </a:t>
            </a:r>
            <a:r>
              <a:rPr lang="vi-VN" sz="1200" dirty="0" err="1"/>
              <a:t>có</a:t>
            </a:r>
            <a:r>
              <a:rPr lang="vi-VN" sz="1200" dirty="0"/>
              <a:t> </a:t>
            </a:r>
            <a:r>
              <a:rPr lang="vi-VN" sz="1200" dirty="0" err="1"/>
              <a:t>bản</a:t>
            </a:r>
            <a:r>
              <a:rPr lang="vi-VN" sz="1200" dirty="0"/>
              <a:t> </a:t>
            </a:r>
            <a:r>
              <a:rPr lang="vi-VN" sz="1200" dirty="0" err="1"/>
              <a:t>sử</a:t>
            </a:r>
            <a:r>
              <a:rPr lang="vi-VN" sz="1200" dirty="0"/>
              <a:t> </a:t>
            </a:r>
            <a:r>
              <a:rPr lang="vi-VN" sz="1200" dirty="0" err="1"/>
              <a:t>dụng</a:t>
            </a:r>
            <a:r>
              <a:rPr lang="vi-VN" sz="1200" dirty="0"/>
              <a:t> </a:t>
            </a:r>
            <a:r>
              <a:rPr lang="vi-VN" sz="1200" dirty="0" err="1"/>
              <a:t>thử</a:t>
            </a:r>
            <a:r>
              <a:rPr lang="vi-VN" sz="1200" dirty="0"/>
              <a:t>. </a:t>
            </a:r>
            <a:r>
              <a:rPr lang="vi-VN" sz="1200" dirty="0" err="1"/>
              <a:t>Được</a:t>
            </a:r>
            <a:r>
              <a:rPr lang="vi-VN" sz="1200" dirty="0"/>
              <a:t> </a:t>
            </a:r>
            <a:r>
              <a:rPr lang="vi-VN" sz="1200" dirty="0" err="1"/>
              <a:t>phát</a:t>
            </a:r>
            <a:r>
              <a:rPr lang="vi-VN" sz="1200" dirty="0"/>
              <a:t> </a:t>
            </a:r>
            <a:r>
              <a:rPr lang="vi-VN" sz="1200" dirty="0" err="1"/>
              <a:t>triển</a:t>
            </a:r>
            <a:r>
              <a:rPr lang="vi-VN" sz="1200" dirty="0"/>
              <a:t> </a:t>
            </a:r>
            <a:r>
              <a:rPr lang="vi-VN" sz="1200" dirty="0" err="1"/>
              <a:t>dưới</a:t>
            </a:r>
            <a:r>
              <a:rPr lang="vi-VN" sz="1200" dirty="0"/>
              <a:t> </a:t>
            </a:r>
            <a:r>
              <a:rPr lang="vi-VN" sz="1200" dirty="0" err="1"/>
              <a:t>dạng</a:t>
            </a:r>
            <a:r>
              <a:rPr lang="vi-VN" sz="1200" dirty="0"/>
              <a:t> </a:t>
            </a:r>
            <a:r>
              <a:rPr lang="vi-VN" sz="1200" dirty="0" err="1"/>
              <a:t>Desktop</a:t>
            </a:r>
            <a:r>
              <a:rPr lang="vi-VN" sz="1200" dirty="0"/>
              <a:t> </a:t>
            </a:r>
            <a:r>
              <a:rPr lang="vi-VN" sz="1200" dirty="0" err="1"/>
              <a:t>Application</a:t>
            </a:r>
            <a:endParaRPr lang="en-US" sz="1200" dirty="0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8A71B443-324D-4401-96D7-AC34847CA73A}"/>
              </a:ext>
            </a:extLst>
          </p:cNvPr>
          <p:cNvSpPr/>
          <p:nvPr/>
        </p:nvSpPr>
        <p:spPr>
          <a:xfrm>
            <a:off x="8642479" y="6339273"/>
            <a:ext cx="121979" cy="105155"/>
          </a:xfrm>
          <a:prstGeom prst="triangl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d-ID" sz="135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1B74924-1A1E-4A88-9D6C-9C153DA9A85B}"/>
              </a:ext>
            </a:extLst>
          </p:cNvPr>
          <p:cNvSpPr txBox="1"/>
          <p:nvPr/>
        </p:nvSpPr>
        <p:spPr>
          <a:xfrm>
            <a:off x="8520195" y="6095582"/>
            <a:ext cx="3665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91AF18D-0852-4468-85C6-A271F63CD70E}" type="slidenum">
              <a:rPr lang="en-US" sz="900" b="1">
                <a:latin typeface="+mj-lt"/>
              </a:rPr>
              <a:pPr algn="ctr"/>
              <a:t>8</a:t>
            </a:fld>
            <a:endParaRPr lang="en-US" sz="900" b="1" dirty="0">
              <a:latin typeface="+mj-lt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6A6E49F-A89F-4EFD-9814-E02223E38AB3}"/>
              </a:ext>
            </a:extLst>
          </p:cNvPr>
          <p:cNvSpPr/>
          <p:nvPr/>
        </p:nvSpPr>
        <p:spPr>
          <a:xfrm>
            <a:off x="8703469" y="0"/>
            <a:ext cx="440531" cy="64961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BA3D22C-6AA5-44B9-8E25-75D757468B9F}"/>
              </a:ext>
            </a:extLst>
          </p:cNvPr>
          <p:cNvSpPr txBox="1"/>
          <p:nvPr/>
        </p:nvSpPr>
        <p:spPr>
          <a:xfrm rot="5400000">
            <a:off x="7842766" y="1727971"/>
            <a:ext cx="2161936" cy="2308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9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Một</a:t>
            </a:r>
            <a:r>
              <a:rPr lang="en-US" sz="9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số</a:t>
            </a:r>
            <a:r>
              <a:rPr lang="en-US" sz="9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phần</a:t>
            </a:r>
            <a:r>
              <a:rPr lang="en-US" sz="9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mềm</a:t>
            </a:r>
            <a:r>
              <a:rPr lang="en-US" sz="9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xếp</a:t>
            </a:r>
            <a:r>
              <a:rPr lang="en-US" sz="9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thời</a:t>
            </a:r>
            <a:r>
              <a:rPr lang="en-US" sz="9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khóa</a:t>
            </a:r>
            <a:r>
              <a:rPr lang="en-US" sz="9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biểu</a:t>
            </a:r>
            <a:endParaRPr lang="en-US" sz="9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1" name="Graphic 448" descr="Bookmark">
            <a:extLst>
              <a:ext uri="{FF2B5EF4-FFF2-40B4-BE49-F238E27FC236}">
                <a16:creationId xmlns:a16="http://schemas.microsoft.com/office/drawing/2014/main" id="{1E5CC305-B044-4A95-B23D-A3A31F4D916C}"/>
              </a:ext>
            </a:extLst>
          </p:cNvPr>
          <p:cNvSpPr/>
          <p:nvPr/>
        </p:nvSpPr>
        <p:spPr>
          <a:xfrm>
            <a:off x="8860106" y="197551"/>
            <a:ext cx="127254" cy="254507"/>
          </a:xfrm>
          <a:custGeom>
            <a:avLst/>
            <a:gdLst>
              <a:gd name="connsiteX0" fmla="*/ 159118 w 159117"/>
              <a:gd name="connsiteY0" fmla="*/ 318235 h 318235"/>
              <a:gd name="connsiteX1" fmla="*/ 159118 w 159117"/>
              <a:gd name="connsiteY1" fmla="*/ 15912 h 318235"/>
              <a:gd name="connsiteX2" fmla="*/ 143206 w 159117"/>
              <a:gd name="connsiteY2" fmla="*/ 0 h 318235"/>
              <a:gd name="connsiteX3" fmla="*/ 15912 w 159117"/>
              <a:gd name="connsiteY3" fmla="*/ 0 h 318235"/>
              <a:gd name="connsiteX4" fmla="*/ 0 w 159117"/>
              <a:gd name="connsiteY4" fmla="*/ 15912 h 318235"/>
              <a:gd name="connsiteX5" fmla="*/ 0 w 159117"/>
              <a:gd name="connsiteY5" fmla="*/ 318235 h 318235"/>
              <a:gd name="connsiteX6" fmla="*/ 79559 w 159117"/>
              <a:gd name="connsiteY6" fmla="*/ 238676 h 318235"/>
              <a:gd name="connsiteX7" fmla="*/ 159118 w 159117"/>
              <a:gd name="connsiteY7" fmla="*/ 318235 h 318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9117" h="318235">
                <a:moveTo>
                  <a:pt x="159118" y="318235"/>
                </a:moveTo>
                <a:lnTo>
                  <a:pt x="159118" y="15912"/>
                </a:lnTo>
                <a:cubicBezTo>
                  <a:pt x="159118" y="7160"/>
                  <a:pt x="151957" y="0"/>
                  <a:pt x="143206" y="0"/>
                </a:cubicBezTo>
                <a:lnTo>
                  <a:pt x="15912" y="0"/>
                </a:lnTo>
                <a:cubicBezTo>
                  <a:pt x="7160" y="0"/>
                  <a:pt x="0" y="7160"/>
                  <a:pt x="0" y="15912"/>
                </a:cubicBezTo>
                <a:lnTo>
                  <a:pt x="0" y="318235"/>
                </a:lnTo>
                <a:lnTo>
                  <a:pt x="79559" y="238676"/>
                </a:lnTo>
                <a:lnTo>
                  <a:pt x="159118" y="318235"/>
                </a:lnTo>
                <a:close/>
              </a:path>
            </a:pathLst>
          </a:custGeom>
          <a:solidFill>
            <a:schemeClr val="bg2"/>
          </a:solidFill>
          <a:ln w="3969" cap="flat">
            <a:noFill/>
            <a:prstDash val="solid"/>
            <a:miter/>
          </a:ln>
        </p:spPr>
        <p:txBody>
          <a:bodyPr rtlCol="0" anchor="ctr"/>
          <a:lstStyle/>
          <a:p>
            <a:endParaRPr lang="en-ID" sz="1350" dirty="0"/>
          </a:p>
        </p:txBody>
      </p:sp>
      <p:sp>
        <p:nvSpPr>
          <p:cNvPr id="39" name="Isosceles Triangle 32">
            <a:extLst>
              <a:ext uri="{FF2B5EF4-FFF2-40B4-BE49-F238E27FC236}">
                <a16:creationId xmlns:a16="http://schemas.microsoft.com/office/drawing/2014/main" id="{98C9F507-539F-491F-B6DE-9C4D06CAD05E}"/>
              </a:ext>
            </a:extLst>
          </p:cNvPr>
          <p:cNvSpPr/>
          <p:nvPr/>
        </p:nvSpPr>
        <p:spPr>
          <a:xfrm rot="12600000">
            <a:off x="5222686" y="4597392"/>
            <a:ext cx="250526" cy="215970"/>
          </a:xfrm>
          <a:prstGeom prst="triangl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40" name="TextBox 34">
            <a:extLst>
              <a:ext uri="{FF2B5EF4-FFF2-40B4-BE49-F238E27FC236}">
                <a16:creationId xmlns:a16="http://schemas.microsoft.com/office/drawing/2014/main" id="{D8D8A414-5620-4133-A571-3A2AC4E8D753}"/>
              </a:ext>
            </a:extLst>
          </p:cNvPr>
          <p:cNvSpPr txBox="1"/>
          <p:nvPr/>
        </p:nvSpPr>
        <p:spPr>
          <a:xfrm>
            <a:off x="5507492" y="5307809"/>
            <a:ext cx="3195975" cy="60984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vi-VN" sz="1200" dirty="0"/>
              <a:t> </a:t>
            </a:r>
            <a:r>
              <a:rPr lang="vi-VN" sz="1200" dirty="0" err="1"/>
              <a:t>Dữ</a:t>
            </a:r>
            <a:r>
              <a:rPr lang="vi-VN" sz="1200" dirty="0"/>
              <a:t> </a:t>
            </a:r>
            <a:r>
              <a:rPr lang="vi-VN" sz="1200" dirty="0" err="1"/>
              <a:t>liệu</a:t>
            </a:r>
            <a:r>
              <a:rPr lang="vi-VN" sz="1200" dirty="0"/>
              <a:t> </a:t>
            </a:r>
            <a:r>
              <a:rPr lang="vi-VN" sz="1200" dirty="0" err="1"/>
              <a:t>là</a:t>
            </a:r>
            <a:r>
              <a:rPr lang="vi-VN" sz="1200" dirty="0"/>
              <a:t> </a:t>
            </a:r>
            <a:r>
              <a:rPr lang="vi-VN" sz="1200" dirty="0" err="1"/>
              <a:t>độc</a:t>
            </a:r>
            <a:r>
              <a:rPr lang="vi-VN" sz="1200" dirty="0"/>
              <a:t> </a:t>
            </a:r>
            <a:r>
              <a:rPr lang="vi-VN" sz="1200" dirty="0" err="1"/>
              <a:t>lập</a:t>
            </a:r>
            <a:r>
              <a:rPr lang="vi-VN" sz="1200" dirty="0"/>
              <a:t> ở </a:t>
            </a:r>
            <a:r>
              <a:rPr lang="vi-VN" sz="1200" dirty="0" err="1"/>
              <a:t>mỗi</a:t>
            </a:r>
            <a:r>
              <a:rPr lang="vi-VN" sz="1200" dirty="0"/>
              <a:t> </a:t>
            </a:r>
            <a:r>
              <a:rPr lang="vi-VN" sz="1200" dirty="0" err="1"/>
              <a:t>máy</a:t>
            </a:r>
            <a:r>
              <a:rPr lang="vi-VN" sz="1200" dirty="0"/>
              <a:t>, không </a:t>
            </a:r>
            <a:r>
              <a:rPr lang="vi-VN" sz="1200" dirty="0" err="1"/>
              <a:t>hỗ</a:t>
            </a:r>
            <a:r>
              <a:rPr lang="vi-VN" sz="1200" dirty="0"/>
              <a:t> </a:t>
            </a:r>
            <a:r>
              <a:rPr lang="vi-VN" sz="1200" dirty="0" err="1"/>
              <a:t>trợ</a:t>
            </a:r>
            <a:r>
              <a:rPr lang="vi-VN" sz="1200" dirty="0"/>
              <a:t> môi </a:t>
            </a:r>
            <a:r>
              <a:rPr lang="vi-VN" sz="1200" dirty="0" err="1"/>
              <a:t>trường</a:t>
            </a:r>
            <a:r>
              <a:rPr lang="vi-VN" sz="1200" dirty="0"/>
              <a:t> đa </a:t>
            </a:r>
            <a:r>
              <a:rPr lang="vi-VN" sz="1200" dirty="0" err="1"/>
              <a:t>người</a:t>
            </a:r>
            <a:r>
              <a:rPr lang="vi-VN" sz="1200" dirty="0"/>
              <a:t> </a:t>
            </a:r>
            <a:r>
              <a:rPr lang="vi-VN" sz="1200" dirty="0" err="1"/>
              <a:t>dùng</a:t>
            </a:r>
            <a:endParaRPr lang="en-US" sz="1200" dirty="0"/>
          </a:p>
        </p:txBody>
      </p:sp>
      <p:sp>
        <p:nvSpPr>
          <p:cNvPr id="41" name="Isosceles Triangle 32">
            <a:extLst>
              <a:ext uri="{FF2B5EF4-FFF2-40B4-BE49-F238E27FC236}">
                <a16:creationId xmlns:a16="http://schemas.microsoft.com/office/drawing/2014/main" id="{267CF114-024A-4F64-9291-D97386DC39C3}"/>
              </a:ext>
            </a:extLst>
          </p:cNvPr>
          <p:cNvSpPr/>
          <p:nvPr/>
        </p:nvSpPr>
        <p:spPr>
          <a:xfrm rot="12600000">
            <a:off x="5234252" y="5473964"/>
            <a:ext cx="250526" cy="215970"/>
          </a:xfrm>
          <a:prstGeom prst="triangl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</p:spTree>
    <p:extLst>
      <p:ext uri="{BB962C8B-B14F-4D97-AF65-F5344CB8AC3E}">
        <p14:creationId xmlns:p14="http://schemas.microsoft.com/office/powerpoint/2010/main" val="16074394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1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 build="p"/>
      <p:bldP spid="11" grpId="0"/>
      <p:bldP spid="18" grpId="0"/>
      <p:bldP spid="33" grpId="0" animBg="1"/>
      <p:bldP spid="35" grpId="0"/>
      <p:bldP spid="42" grpId="0" animBg="1"/>
      <p:bldP spid="48" grpId="0"/>
      <p:bldP spid="49" grpId="0" animBg="1"/>
      <p:bldP spid="50" grpId="0"/>
      <p:bldP spid="51" grpId="0" animBg="1"/>
      <p:bldP spid="39" grpId="0" animBg="1"/>
      <p:bldP spid="40" grpId="0"/>
      <p:bldP spid="4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4682308-1CFE-49DA-A970-E3022D1EB010}"/>
              </a:ext>
            </a:extLst>
          </p:cNvPr>
          <p:cNvSpPr/>
          <p:nvPr/>
        </p:nvSpPr>
        <p:spPr>
          <a:xfrm>
            <a:off x="272527" y="234571"/>
            <a:ext cx="3624121" cy="896711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>
                  <a:alpha val="82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934EBF-9964-4CC2-8788-6C93CC7BD4D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-198692" y="106538"/>
            <a:ext cx="4566557" cy="1195614"/>
          </a:xfrm>
        </p:spPr>
        <p:txBody>
          <a:bodyPr/>
          <a:lstStyle/>
          <a:p>
            <a:pPr lvl="0"/>
            <a:r>
              <a:rPr lang="en-US" dirty="0" err="1"/>
              <a:t>ascTimetables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C84298-7649-4B54-9B60-345705FEA725}"/>
              </a:ext>
            </a:extLst>
          </p:cNvPr>
          <p:cNvSpPr txBox="1"/>
          <p:nvPr/>
        </p:nvSpPr>
        <p:spPr>
          <a:xfrm>
            <a:off x="2084588" y="4053342"/>
            <a:ext cx="1329979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id-ID" sz="900" dirty="0">
                <a:solidFill>
                  <a:schemeClr val="bg2"/>
                </a:solidFill>
              </a:rPr>
              <a:t>Lorem ipsum dolor sit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1DCCC00-F3FA-4BAA-983C-2F6C68139751}"/>
              </a:ext>
            </a:extLst>
          </p:cNvPr>
          <p:cNvSpPr txBox="1"/>
          <p:nvPr/>
        </p:nvSpPr>
        <p:spPr>
          <a:xfrm>
            <a:off x="550767" y="5474233"/>
            <a:ext cx="4397619" cy="88684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vi-VN" sz="1200" dirty="0" err="1"/>
              <a:t>Phần</a:t>
            </a:r>
            <a:r>
              <a:rPr lang="vi-VN" sz="1200" dirty="0"/>
              <a:t> </a:t>
            </a:r>
            <a:r>
              <a:rPr lang="vi-VN" sz="1200" dirty="0" err="1"/>
              <a:t>mềm</a:t>
            </a:r>
            <a:r>
              <a:rPr lang="vi-VN" sz="1200" dirty="0"/>
              <a:t> </a:t>
            </a:r>
            <a:r>
              <a:rPr lang="vi-VN" sz="1200" dirty="0" err="1"/>
              <a:t>đã</a:t>
            </a:r>
            <a:r>
              <a:rPr lang="vi-VN" sz="1200" dirty="0"/>
              <a:t> </a:t>
            </a:r>
            <a:r>
              <a:rPr lang="vi-VN" sz="1200" dirty="0" err="1"/>
              <a:t>đạt</a:t>
            </a:r>
            <a:r>
              <a:rPr lang="vi-VN" sz="1200" dirty="0"/>
              <a:t> </a:t>
            </a:r>
            <a:r>
              <a:rPr lang="vi-VN" sz="1200" dirty="0" err="1"/>
              <a:t>được</a:t>
            </a:r>
            <a:r>
              <a:rPr lang="vi-VN" sz="1200" dirty="0"/>
              <a:t> </a:t>
            </a:r>
            <a:r>
              <a:rPr lang="vi-VN" sz="1200" dirty="0" err="1"/>
              <a:t>nhiều</a:t>
            </a:r>
            <a:r>
              <a:rPr lang="vi-VN" sz="1200" dirty="0"/>
              <a:t> Huy chương </a:t>
            </a:r>
            <a:r>
              <a:rPr lang="vi-VN" sz="1200" dirty="0" err="1"/>
              <a:t>vàng</a:t>
            </a:r>
            <a:r>
              <a:rPr lang="vi-VN" sz="1200" dirty="0"/>
              <a:t> trong </a:t>
            </a:r>
            <a:r>
              <a:rPr lang="vi-VN" sz="1200" dirty="0" err="1"/>
              <a:t>các</a:t>
            </a:r>
            <a:r>
              <a:rPr lang="vi-VN" sz="1200" dirty="0"/>
              <a:t> </a:t>
            </a:r>
            <a:r>
              <a:rPr lang="vi-VN" sz="1200" dirty="0" err="1"/>
              <a:t>triển</a:t>
            </a:r>
            <a:r>
              <a:rPr lang="vi-VN" sz="1200" dirty="0"/>
              <a:t> </a:t>
            </a:r>
            <a:r>
              <a:rPr lang="vi-VN" sz="1200" dirty="0" err="1"/>
              <a:t>lãm</a:t>
            </a:r>
            <a:r>
              <a:rPr lang="vi-VN" sz="1200" dirty="0"/>
              <a:t> </a:t>
            </a:r>
            <a:r>
              <a:rPr lang="vi-VN" sz="1200" dirty="0" err="1"/>
              <a:t>quốc</a:t>
            </a:r>
            <a:r>
              <a:rPr lang="vi-VN" sz="1200" dirty="0"/>
              <a:t> </a:t>
            </a:r>
            <a:r>
              <a:rPr lang="vi-VN" sz="1200" dirty="0" err="1"/>
              <a:t>tế</a:t>
            </a:r>
            <a:r>
              <a:rPr lang="vi-VN" sz="1200" dirty="0"/>
              <a:t> </a:t>
            </a:r>
            <a:r>
              <a:rPr lang="vi-VN" sz="1200" dirty="0" err="1"/>
              <a:t>về</a:t>
            </a:r>
            <a:r>
              <a:rPr lang="vi-VN" sz="1200" dirty="0"/>
              <a:t> </a:t>
            </a:r>
            <a:r>
              <a:rPr lang="vi-VN" sz="1200" dirty="0" err="1"/>
              <a:t>giáo</a:t>
            </a:r>
            <a:r>
              <a:rPr lang="vi-VN" sz="1200" dirty="0"/>
              <a:t> </a:t>
            </a:r>
            <a:r>
              <a:rPr lang="vi-VN" sz="1200" dirty="0" err="1"/>
              <a:t>dục</a:t>
            </a:r>
            <a:r>
              <a:rPr lang="vi-VN" sz="1200" dirty="0"/>
              <a:t> trên </a:t>
            </a:r>
            <a:r>
              <a:rPr lang="vi-VN" sz="1200" dirty="0" err="1"/>
              <a:t>thế</a:t>
            </a:r>
            <a:r>
              <a:rPr lang="vi-VN" sz="1200" dirty="0"/>
              <a:t> </a:t>
            </a:r>
            <a:r>
              <a:rPr lang="vi-VN" sz="1200" dirty="0" err="1"/>
              <a:t>giới</a:t>
            </a:r>
            <a:r>
              <a:rPr lang="vi-VN" sz="1200" dirty="0"/>
              <a:t> như: EDUKACIA, SCHOLA NOVA, PEDAGOGIKA... </a:t>
            </a:r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40E08068-5BFD-4B5D-B668-C0C6FAF62E96}"/>
              </a:ext>
            </a:extLst>
          </p:cNvPr>
          <p:cNvSpPr/>
          <p:nvPr/>
        </p:nvSpPr>
        <p:spPr>
          <a:xfrm rot="12600000">
            <a:off x="309738" y="5605088"/>
            <a:ext cx="250526" cy="215970"/>
          </a:xfrm>
          <a:prstGeom prst="triangl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971451A-C2F6-490A-9F27-87AA2DE96397}"/>
              </a:ext>
            </a:extLst>
          </p:cNvPr>
          <p:cNvSpPr txBox="1"/>
          <p:nvPr/>
        </p:nvSpPr>
        <p:spPr>
          <a:xfrm>
            <a:off x="543520" y="4546042"/>
            <a:ext cx="4285655" cy="88684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vi-VN" sz="1200" dirty="0"/>
              <a:t> </a:t>
            </a:r>
            <a:r>
              <a:rPr lang="vi-VN" sz="1200" dirty="0" err="1"/>
              <a:t>Là</a:t>
            </a:r>
            <a:r>
              <a:rPr lang="vi-VN" sz="1200" dirty="0"/>
              <a:t> </a:t>
            </a:r>
            <a:r>
              <a:rPr lang="vi-VN" sz="1200" dirty="0" err="1"/>
              <a:t>một</a:t>
            </a:r>
            <a:r>
              <a:rPr lang="vi-VN" sz="1200" dirty="0"/>
              <a:t> chương </a:t>
            </a:r>
            <a:r>
              <a:rPr lang="vi-VN" sz="1200" dirty="0" err="1"/>
              <a:t>trình</a:t>
            </a:r>
            <a:r>
              <a:rPr lang="vi-VN" sz="1200" dirty="0"/>
              <a:t> </a:t>
            </a:r>
            <a:r>
              <a:rPr lang="vi-VN" sz="1200" dirty="0" err="1"/>
              <a:t>xếp</a:t>
            </a:r>
            <a:r>
              <a:rPr lang="vi-VN" sz="1200" dirty="0"/>
              <a:t> </a:t>
            </a:r>
            <a:r>
              <a:rPr lang="vi-VN" sz="1200" dirty="0" err="1"/>
              <a:t>thời</a:t>
            </a:r>
            <a:r>
              <a:rPr lang="vi-VN" sz="1200" dirty="0"/>
              <a:t> </a:t>
            </a:r>
            <a:r>
              <a:rPr lang="vi-VN" sz="1200" dirty="0" err="1"/>
              <a:t>khóa</a:t>
            </a:r>
            <a:r>
              <a:rPr lang="vi-VN" sz="1200" dirty="0"/>
              <a:t> </a:t>
            </a:r>
            <a:r>
              <a:rPr lang="vi-VN" sz="1200" dirty="0" err="1"/>
              <a:t>biểu</a:t>
            </a:r>
            <a:r>
              <a:rPr lang="vi-VN" sz="1200" dirty="0"/>
              <a:t> </a:t>
            </a:r>
            <a:r>
              <a:rPr lang="vi-VN" sz="1200" dirty="0" err="1"/>
              <a:t>mạnh</a:t>
            </a:r>
            <a:r>
              <a:rPr lang="vi-VN" sz="1200" dirty="0"/>
              <a:t> </a:t>
            </a:r>
            <a:r>
              <a:rPr lang="vi-VN" sz="1200" dirty="0" err="1"/>
              <a:t>nhất</a:t>
            </a:r>
            <a:r>
              <a:rPr lang="vi-VN" sz="1200" dirty="0"/>
              <a:t> trên </a:t>
            </a:r>
            <a:r>
              <a:rPr lang="vi-VN" sz="1200" dirty="0" err="1"/>
              <a:t>thế</a:t>
            </a:r>
            <a:r>
              <a:rPr lang="vi-VN" sz="1200" dirty="0"/>
              <a:t> </a:t>
            </a:r>
            <a:r>
              <a:rPr lang="vi-VN" sz="1200" dirty="0" err="1"/>
              <a:t>giới</a:t>
            </a:r>
            <a:r>
              <a:rPr lang="vi-VN" sz="1200" dirty="0"/>
              <a:t> </a:t>
            </a:r>
            <a:r>
              <a:rPr lang="vi-VN" sz="1200" dirty="0" err="1"/>
              <a:t>hiện</a:t>
            </a:r>
            <a:r>
              <a:rPr lang="vi-VN" sz="1200" dirty="0"/>
              <a:t> nay</a:t>
            </a:r>
            <a:r>
              <a:rPr lang="en-US" sz="1200" dirty="0"/>
              <a:t> </a:t>
            </a:r>
            <a:r>
              <a:rPr lang="en-US" sz="1200" dirty="0" err="1"/>
              <a:t>và</a:t>
            </a:r>
            <a:r>
              <a:rPr lang="vi-VN" sz="1200" dirty="0"/>
              <a:t> </a:t>
            </a:r>
            <a:r>
              <a:rPr lang="vi-VN" sz="1200" dirty="0" err="1"/>
              <a:t>được</a:t>
            </a:r>
            <a:r>
              <a:rPr lang="vi-VN" sz="1200" dirty="0"/>
              <a:t> </a:t>
            </a:r>
            <a:r>
              <a:rPr lang="vi-VN" sz="1200" dirty="0" err="1"/>
              <a:t>sử</a:t>
            </a:r>
            <a:r>
              <a:rPr lang="vi-VN" sz="1200" dirty="0"/>
              <a:t> </a:t>
            </a:r>
            <a:r>
              <a:rPr lang="vi-VN" sz="1200" dirty="0" err="1"/>
              <a:t>dụng</a:t>
            </a:r>
            <a:r>
              <a:rPr lang="vi-VN" sz="1200" dirty="0"/>
              <a:t> </a:t>
            </a:r>
            <a:r>
              <a:rPr lang="vi-VN" sz="1200" dirty="0" err="1"/>
              <a:t>tại</a:t>
            </a:r>
            <a:r>
              <a:rPr lang="vi-VN" sz="1200" dirty="0"/>
              <a:t> hơn 114 </a:t>
            </a:r>
            <a:r>
              <a:rPr lang="vi-VN" sz="1200" dirty="0" err="1"/>
              <a:t>nước</a:t>
            </a:r>
            <a:r>
              <a:rPr lang="vi-VN" sz="1200" dirty="0"/>
              <a:t> trên </a:t>
            </a:r>
            <a:r>
              <a:rPr lang="vi-VN" sz="1200" dirty="0" err="1"/>
              <a:t>thế</a:t>
            </a:r>
            <a:r>
              <a:rPr lang="vi-VN" sz="1200" dirty="0"/>
              <a:t> </a:t>
            </a:r>
            <a:r>
              <a:rPr lang="vi-VN" sz="1200" dirty="0" err="1"/>
              <a:t>giới</a:t>
            </a:r>
            <a:r>
              <a:rPr lang="vi-VN" sz="1200" dirty="0"/>
              <a:t>.</a:t>
            </a:r>
            <a:endParaRPr lang="en-US" sz="1200" dirty="0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8A71B443-324D-4401-96D7-AC34847CA73A}"/>
              </a:ext>
            </a:extLst>
          </p:cNvPr>
          <p:cNvSpPr/>
          <p:nvPr/>
        </p:nvSpPr>
        <p:spPr>
          <a:xfrm>
            <a:off x="8642479" y="6339273"/>
            <a:ext cx="121979" cy="105155"/>
          </a:xfrm>
          <a:prstGeom prst="triangl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d-ID" sz="135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1B74924-1A1E-4A88-9D6C-9C153DA9A85B}"/>
              </a:ext>
            </a:extLst>
          </p:cNvPr>
          <p:cNvSpPr txBox="1"/>
          <p:nvPr/>
        </p:nvSpPr>
        <p:spPr>
          <a:xfrm>
            <a:off x="8520195" y="6095582"/>
            <a:ext cx="3665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91AF18D-0852-4468-85C6-A271F63CD70E}" type="slidenum">
              <a:rPr lang="en-US" sz="900" b="1">
                <a:latin typeface="+mj-lt"/>
              </a:rPr>
              <a:pPr algn="ctr"/>
              <a:t>9</a:t>
            </a:fld>
            <a:endParaRPr lang="en-US" sz="900" b="1" dirty="0">
              <a:latin typeface="+mj-lt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6A6E49F-A89F-4EFD-9814-E02223E38AB3}"/>
              </a:ext>
            </a:extLst>
          </p:cNvPr>
          <p:cNvSpPr/>
          <p:nvPr/>
        </p:nvSpPr>
        <p:spPr>
          <a:xfrm>
            <a:off x="8703469" y="0"/>
            <a:ext cx="440531" cy="64961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BA3D22C-6AA5-44B9-8E25-75D757468B9F}"/>
              </a:ext>
            </a:extLst>
          </p:cNvPr>
          <p:cNvSpPr txBox="1"/>
          <p:nvPr/>
        </p:nvSpPr>
        <p:spPr>
          <a:xfrm rot="5400000">
            <a:off x="7842766" y="1727971"/>
            <a:ext cx="2161936" cy="2308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9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Một</a:t>
            </a:r>
            <a:r>
              <a:rPr lang="en-US" sz="9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số</a:t>
            </a:r>
            <a:r>
              <a:rPr lang="en-US" sz="9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phần</a:t>
            </a:r>
            <a:r>
              <a:rPr lang="en-US" sz="9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mềm</a:t>
            </a:r>
            <a:r>
              <a:rPr lang="en-US" sz="9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xếp</a:t>
            </a:r>
            <a:r>
              <a:rPr lang="en-US" sz="9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thời</a:t>
            </a:r>
            <a:r>
              <a:rPr lang="en-US" sz="9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khóa</a:t>
            </a:r>
            <a:r>
              <a:rPr lang="en-US" sz="9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biểu</a:t>
            </a:r>
            <a:endParaRPr lang="en-US" sz="9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1" name="Graphic 448" descr="Bookmark">
            <a:extLst>
              <a:ext uri="{FF2B5EF4-FFF2-40B4-BE49-F238E27FC236}">
                <a16:creationId xmlns:a16="http://schemas.microsoft.com/office/drawing/2014/main" id="{1E5CC305-B044-4A95-B23D-A3A31F4D916C}"/>
              </a:ext>
            </a:extLst>
          </p:cNvPr>
          <p:cNvSpPr/>
          <p:nvPr/>
        </p:nvSpPr>
        <p:spPr>
          <a:xfrm>
            <a:off x="8860106" y="197551"/>
            <a:ext cx="127254" cy="254507"/>
          </a:xfrm>
          <a:custGeom>
            <a:avLst/>
            <a:gdLst>
              <a:gd name="connsiteX0" fmla="*/ 159118 w 159117"/>
              <a:gd name="connsiteY0" fmla="*/ 318235 h 318235"/>
              <a:gd name="connsiteX1" fmla="*/ 159118 w 159117"/>
              <a:gd name="connsiteY1" fmla="*/ 15912 h 318235"/>
              <a:gd name="connsiteX2" fmla="*/ 143206 w 159117"/>
              <a:gd name="connsiteY2" fmla="*/ 0 h 318235"/>
              <a:gd name="connsiteX3" fmla="*/ 15912 w 159117"/>
              <a:gd name="connsiteY3" fmla="*/ 0 h 318235"/>
              <a:gd name="connsiteX4" fmla="*/ 0 w 159117"/>
              <a:gd name="connsiteY4" fmla="*/ 15912 h 318235"/>
              <a:gd name="connsiteX5" fmla="*/ 0 w 159117"/>
              <a:gd name="connsiteY5" fmla="*/ 318235 h 318235"/>
              <a:gd name="connsiteX6" fmla="*/ 79559 w 159117"/>
              <a:gd name="connsiteY6" fmla="*/ 238676 h 318235"/>
              <a:gd name="connsiteX7" fmla="*/ 159118 w 159117"/>
              <a:gd name="connsiteY7" fmla="*/ 318235 h 318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9117" h="318235">
                <a:moveTo>
                  <a:pt x="159118" y="318235"/>
                </a:moveTo>
                <a:lnTo>
                  <a:pt x="159118" y="15912"/>
                </a:lnTo>
                <a:cubicBezTo>
                  <a:pt x="159118" y="7160"/>
                  <a:pt x="151957" y="0"/>
                  <a:pt x="143206" y="0"/>
                </a:cubicBezTo>
                <a:lnTo>
                  <a:pt x="15912" y="0"/>
                </a:lnTo>
                <a:cubicBezTo>
                  <a:pt x="7160" y="0"/>
                  <a:pt x="0" y="7160"/>
                  <a:pt x="0" y="15912"/>
                </a:cubicBezTo>
                <a:lnTo>
                  <a:pt x="0" y="318235"/>
                </a:lnTo>
                <a:lnTo>
                  <a:pt x="79559" y="238676"/>
                </a:lnTo>
                <a:lnTo>
                  <a:pt x="159118" y="318235"/>
                </a:lnTo>
                <a:close/>
              </a:path>
            </a:pathLst>
          </a:custGeom>
          <a:solidFill>
            <a:schemeClr val="bg2"/>
          </a:solidFill>
          <a:ln w="3969" cap="flat">
            <a:noFill/>
            <a:prstDash val="solid"/>
            <a:miter/>
          </a:ln>
        </p:spPr>
        <p:txBody>
          <a:bodyPr rtlCol="0" anchor="ctr"/>
          <a:lstStyle/>
          <a:p>
            <a:endParaRPr lang="en-ID" sz="1350" dirty="0"/>
          </a:p>
        </p:txBody>
      </p:sp>
      <p:sp>
        <p:nvSpPr>
          <p:cNvPr id="39" name="Isosceles Triangle 32">
            <a:extLst>
              <a:ext uri="{FF2B5EF4-FFF2-40B4-BE49-F238E27FC236}">
                <a16:creationId xmlns:a16="http://schemas.microsoft.com/office/drawing/2014/main" id="{98C9F507-539F-491F-B6DE-9C4D06CAD05E}"/>
              </a:ext>
            </a:extLst>
          </p:cNvPr>
          <p:cNvSpPr/>
          <p:nvPr/>
        </p:nvSpPr>
        <p:spPr>
          <a:xfrm rot="12600000">
            <a:off x="263031" y="4686356"/>
            <a:ext cx="250526" cy="215970"/>
          </a:xfrm>
          <a:prstGeom prst="triangl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40" name="TextBox 34">
            <a:extLst>
              <a:ext uri="{FF2B5EF4-FFF2-40B4-BE49-F238E27FC236}">
                <a16:creationId xmlns:a16="http://schemas.microsoft.com/office/drawing/2014/main" id="{D8D8A414-5620-4133-A571-3A2AC4E8D753}"/>
              </a:ext>
            </a:extLst>
          </p:cNvPr>
          <p:cNvSpPr txBox="1"/>
          <p:nvPr/>
        </p:nvSpPr>
        <p:spPr>
          <a:xfrm>
            <a:off x="5404505" y="4567709"/>
            <a:ext cx="3195975" cy="144084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vi-VN" sz="1200" dirty="0"/>
              <a:t> </a:t>
            </a:r>
            <a:r>
              <a:rPr lang="en-US" sz="1200" dirty="0" err="1"/>
              <a:t>Một</a:t>
            </a:r>
            <a:r>
              <a:rPr lang="en-US" sz="1200" dirty="0"/>
              <a:t> </a:t>
            </a:r>
            <a:r>
              <a:rPr lang="en-US" sz="1200" dirty="0" err="1"/>
              <a:t>số</a:t>
            </a:r>
            <a:r>
              <a:rPr lang="en-US" sz="1200" dirty="0"/>
              <a:t> </a:t>
            </a:r>
            <a:r>
              <a:rPr lang="en-US" sz="1200" dirty="0" err="1"/>
              <a:t>tính</a:t>
            </a:r>
            <a:r>
              <a:rPr lang="en-US" sz="1200" dirty="0"/>
              <a:t> </a:t>
            </a:r>
            <a:r>
              <a:rPr lang="en-US" sz="1200" dirty="0" err="1"/>
              <a:t>năng</a:t>
            </a:r>
            <a:r>
              <a:rPr lang="en-US" sz="1200" dirty="0"/>
              <a:t> </a:t>
            </a:r>
            <a:r>
              <a:rPr lang="en-US" sz="1200" dirty="0" err="1"/>
              <a:t>nổi</a:t>
            </a:r>
            <a:r>
              <a:rPr lang="en-US" sz="1200" dirty="0"/>
              <a:t> </a:t>
            </a:r>
            <a:r>
              <a:rPr lang="en-US" sz="1200" dirty="0" err="1"/>
              <a:t>bật</a:t>
            </a:r>
            <a:r>
              <a:rPr lang="en-US" sz="1200" dirty="0"/>
              <a:t>: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 err="1"/>
              <a:t>Nhập</a:t>
            </a:r>
            <a:r>
              <a:rPr lang="en-US" sz="1200" dirty="0"/>
              <a:t> </a:t>
            </a:r>
            <a:r>
              <a:rPr lang="en-US" sz="1200" dirty="0" err="1"/>
              <a:t>liệu</a:t>
            </a:r>
            <a:r>
              <a:rPr lang="en-US" sz="1200" dirty="0"/>
              <a:t> </a:t>
            </a:r>
            <a:r>
              <a:rPr lang="en-US" sz="1200" dirty="0" err="1"/>
              <a:t>dễ</a:t>
            </a:r>
            <a:r>
              <a:rPr lang="en-US" sz="1200" dirty="0"/>
              <a:t> </a:t>
            </a:r>
            <a:r>
              <a:rPr lang="en-US" sz="1200" dirty="0" err="1"/>
              <a:t>dàng</a:t>
            </a:r>
            <a:endParaRPr lang="en-US" sz="12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 err="1"/>
              <a:t>Tạo</a:t>
            </a:r>
            <a:r>
              <a:rPr lang="en-US" sz="1200" dirty="0"/>
              <a:t> </a:t>
            </a:r>
            <a:r>
              <a:rPr lang="en-US" sz="1200" dirty="0" err="1"/>
              <a:t>thời</a:t>
            </a:r>
            <a:r>
              <a:rPr lang="en-US" sz="1200" dirty="0"/>
              <a:t> </a:t>
            </a:r>
            <a:r>
              <a:rPr lang="en-US" sz="1200" dirty="0" err="1"/>
              <a:t>khóa</a:t>
            </a:r>
            <a:r>
              <a:rPr lang="en-US" sz="1200" dirty="0"/>
              <a:t> </a:t>
            </a:r>
            <a:r>
              <a:rPr lang="en-US" sz="1200" dirty="0" err="1"/>
              <a:t>biểu</a:t>
            </a:r>
            <a:r>
              <a:rPr lang="en-US" sz="1200" dirty="0"/>
              <a:t> </a:t>
            </a:r>
            <a:r>
              <a:rPr lang="en-US" sz="1200" dirty="0" err="1"/>
              <a:t>tự</a:t>
            </a:r>
            <a:r>
              <a:rPr lang="en-US" sz="1200" dirty="0"/>
              <a:t> </a:t>
            </a:r>
            <a:r>
              <a:rPr lang="en-US" sz="1200" dirty="0" err="1"/>
              <a:t>động</a:t>
            </a:r>
            <a:endParaRPr lang="en-US" sz="12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 err="1"/>
              <a:t>Điều</a:t>
            </a:r>
            <a:r>
              <a:rPr lang="en-US" sz="1200" dirty="0"/>
              <a:t> </a:t>
            </a:r>
            <a:r>
              <a:rPr lang="en-US" sz="1200" dirty="0" err="1"/>
              <a:t>khiển</a:t>
            </a:r>
            <a:r>
              <a:rPr lang="en-US" sz="1200" dirty="0"/>
              <a:t> </a:t>
            </a:r>
            <a:r>
              <a:rPr lang="en-US" sz="1200" dirty="0" err="1"/>
              <a:t>trực</a:t>
            </a:r>
            <a:r>
              <a:rPr lang="en-US" sz="1200" dirty="0"/>
              <a:t> </a:t>
            </a:r>
            <a:r>
              <a:rPr lang="en-US" sz="1200" dirty="0" err="1"/>
              <a:t>quan</a:t>
            </a:r>
            <a:endParaRPr lang="en-US" sz="12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In </a:t>
            </a:r>
            <a:r>
              <a:rPr lang="en-US" sz="1200" dirty="0" err="1"/>
              <a:t>ấn</a:t>
            </a:r>
            <a:r>
              <a:rPr lang="en-US" sz="1200" dirty="0"/>
              <a:t> </a:t>
            </a:r>
            <a:r>
              <a:rPr lang="en-US" sz="1200" dirty="0" err="1"/>
              <a:t>đa</a:t>
            </a:r>
            <a:r>
              <a:rPr lang="en-US" sz="1200" dirty="0"/>
              <a:t> </a:t>
            </a:r>
            <a:r>
              <a:rPr lang="en-US" sz="1200" dirty="0" err="1"/>
              <a:t>dạng</a:t>
            </a:r>
            <a:endParaRPr lang="en-US" sz="1200" dirty="0"/>
          </a:p>
        </p:txBody>
      </p:sp>
      <p:sp>
        <p:nvSpPr>
          <p:cNvPr id="41" name="Isosceles Triangle 32">
            <a:extLst>
              <a:ext uri="{FF2B5EF4-FFF2-40B4-BE49-F238E27FC236}">
                <a16:creationId xmlns:a16="http://schemas.microsoft.com/office/drawing/2014/main" id="{267CF114-024A-4F64-9291-D97386DC39C3}"/>
              </a:ext>
            </a:extLst>
          </p:cNvPr>
          <p:cNvSpPr/>
          <p:nvPr/>
        </p:nvSpPr>
        <p:spPr>
          <a:xfrm rot="12600000">
            <a:off x="5219757" y="4690205"/>
            <a:ext cx="250526" cy="215970"/>
          </a:xfrm>
          <a:prstGeom prst="triangl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pic>
        <p:nvPicPr>
          <p:cNvPr id="7" name="Chỗ dành sẵn cho Hình ảnh 6">
            <a:extLst>
              <a:ext uri="{FF2B5EF4-FFF2-40B4-BE49-F238E27FC236}">
                <a16:creationId xmlns:a16="http://schemas.microsoft.com/office/drawing/2014/main" id="{4513A1BD-347B-4E66-86E8-E351F342531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1687797" y="1201777"/>
            <a:ext cx="5417682" cy="3214898"/>
          </a:xfrm>
        </p:spPr>
      </p:pic>
    </p:spTree>
    <p:extLst>
      <p:ext uri="{BB962C8B-B14F-4D97-AF65-F5344CB8AC3E}">
        <p14:creationId xmlns:p14="http://schemas.microsoft.com/office/powerpoint/2010/main" val="38427121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1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 build="p"/>
      <p:bldP spid="11" grpId="0"/>
      <p:bldP spid="18" grpId="0"/>
      <p:bldP spid="33" grpId="0" animBg="1"/>
      <p:bldP spid="35" grpId="0"/>
      <p:bldP spid="42" grpId="0" animBg="1"/>
      <p:bldP spid="48" grpId="0"/>
      <p:bldP spid="49" grpId="0" animBg="1"/>
      <p:bldP spid="50" grpId="0"/>
      <p:bldP spid="51" grpId="0" animBg="1"/>
      <p:bldP spid="39" grpId="0" animBg="1"/>
      <p:bldP spid="40" grpId="0"/>
      <p:bldP spid="4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Blue">
      <a:dk1>
        <a:srgbClr val="3F3F3F"/>
      </a:dk1>
      <a:lt1>
        <a:sysClr val="window" lastClr="FFFFFF"/>
      </a:lt1>
      <a:dk2>
        <a:srgbClr val="313C41"/>
      </a:dk2>
      <a:lt2>
        <a:srgbClr val="FFFFFF"/>
      </a:lt2>
      <a:accent1>
        <a:srgbClr val="56BEEC"/>
      </a:accent1>
      <a:accent2>
        <a:srgbClr val="31A8DF"/>
      </a:accent2>
      <a:accent3>
        <a:srgbClr val="238ACB"/>
      </a:accent3>
      <a:accent4>
        <a:srgbClr val="1A6798"/>
      </a:accent4>
      <a:accent5>
        <a:srgbClr val="189ED9"/>
      </a:accent5>
      <a:accent6>
        <a:srgbClr val="189ED9"/>
      </a:accent6>
      <a:hlink>
        <a:srgbClr val="A05024"/>
      </a:hlink>
      <a:folHlink>
        <a:srgbClr val="FEC037"/>
      </a:folHlink>
    </a:clrScheme>
    <a:fontScheme name="Rogan">
      <a:majorFont>
        <a:latin typeface="Raleway"/>
        <a:ea typeface=""/>
        <a:cs typeface=""/>
      </a:majorFont>
      <a:minorFont>
        <a:latin typeface="Lat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31061</TotalTime>
  <Words>810</Words>
  <Application>Microsoft Office PowerPoint</Application>
  <PresentationFormat>Trình chiếu Trên màn hình (4:3)</PresentationFormat>
  <Paragraphs>101</Paragraphs>
  <Slides>25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7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25</vt:i4>
      </vt:variant>
    </vt:vector>
  </HeadingPairs>
  <TitlesOfParts>
    <vt:vector size="33" baseType="lpstr">
      <vt:lpstr>Arial</vt:lpstr>
      <vt:lpstr>Calibri</vt:lpstr>
      <vt:lpstr>Courier New</vt:lpstr>
      <vt:lpstr>Lato</vt:lpstr>
      <vt:lpstr>Raleway</vt:lpstr>
      <vt:lpstr>Times New Roman</vt:lpstr>
      <vt:lpstr>Wingdings</vt:lpstr>
      <vt:lpstr>Office Theme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Andrian Kurniawan</dc:creator>
  <cp:lastModifiedBy>Phúc Lợi Lý</cp:lastModifiedBy>
  <cp:revision>1123</cp:revision>
  <dcterms:created xsi:type="dcterms:W3CDTF">2018-12-05T18:19:15Z</dcterms:created>
  <dcterms:modified xsi:type="dcterms:W3CDTF">2022-02-21T04:14:07Z</dcterms:modified>
</cp:coreProperties>
</file>