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2" r:id="rId2"/>
    <p:sldId id="325" r:id="rId3"/>
    <p:sldId id="260" r:id="rId4"/>
    <p:sldId id="262" r:id="rId5"/>
    <p:sldId id="263" r:id="rId6"/>
    <p:sldId id="294" r:id="rId7"/>
    <p:sldId id="327" r:id="rId8"/>
    <p:sldId id="330" r:id="rId9"/>
    <p:sldId id="296" r:id="rId10"/>
    <p:sldId id="295" r:id="rId11"/>
    <p:sldId id="323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5274-1E54-4501-9BCB-C19E8BDDF8D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5306-4ACF-4DA3-8DEF-1B51A24C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5306-4ACF-4DA3-8DEF-1B51A24C6F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5306-4ACF-4DA3-8DEF-1B51A24C6F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5306-4ACF-4DA3-8DEF-1B51A24C6F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14400"/>
            <a:ext cx="7498080" cy="3886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Chat application using java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HARDWARE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/>
          <a:lstStyle/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</a:p>
          <a:p>
            <a:r>
              <a:rPr lang="en-US" dirty="0" smtClean="0"/>
              <a:t>Hard disk 500GB</a:t>
            </a:r>
          </a:p>
          <a:p>
            <a:r>
              <a:rPr lang="en-US" dirty="0" smtClean="0"/>
              <a:t>Ram 4 </a:t>
            </a:r>
            <a:r>
              <a:rPr lang="en-US" dirty="0" err="1" smtClean="0"/>
              <a:t>Gb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90688" cy="57150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Saloni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Takawale1 , Dr.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Rupesh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C. Jaiswal2, Multi-Client Server Communication Enhancement through Intranet, ©IJRASET (UGC Approved Journal)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2] “JAVA Networking and Socket programming”: www.tutorialspoint.com/ java/java_networking.html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3] “LAN Messenger”: http://en.wikipedia.org/wiki/LAN_messenger (2012)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4] Socket Programming –Dartmouth Computer Science http://www.cs.dartmouth.edu/~campbell/cs50/so cketprogramming.html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5] Ibrahim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Muhammed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Abba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Socsit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Chat Messenger (LCM) Using Java Programming With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Voip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”3rd IEEE International Conference on Research and Innovation in Information Systems – 2013 (ICRIIS’13)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650480" cy="65532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[6] Kenneth L. Calvert and Michael J.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Donahoo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TCP/IP Sockets in Java: Practical Guide for Programmers, Second Edition, USA: Elsevier Inc.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7]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Umar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S and Justin, M.P. (2003). “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Serviceoriented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Network Socket”, ACM Publishers New York,1st international conference on Mobile systems, applications and services.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8] Handel, M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Herbsleb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J.D (2002) “What Is Chat Doing in the Workplace?”, ACM Publishers, New York.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9] Chandra, S. Y and Kumar, S. S (2009) An Introduction to CLIENT/SERVER COMPUTING, New Age International Publishers, New Delhi.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 very simple cross platform client. Server chat application has been implemented in Java. Its design is described, limitations are discussed, improvements are proposed and a user manual is included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Open source Chat  applications implemented in Java are Llama Chat,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FreeCS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Chipchat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OpenCHAT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With little experience in network programming as well as a short duration for the project, my intension was not to match or improve the existing implementations but to implement a basic version on my own.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database of users containing username and password can be coupled with the  existing design to maintain user accounts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improved version can include multiple servers, serving different geographical locations, while talking to each other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 of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have to put unique name for chat.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single user cannot send a message to other individual.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Can't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handle program crush.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server fails, whole system will fail.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cannot view the previous messages even after logging 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chat maintains transparency and public.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PROPOSED SYSTEM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498080" cy="5867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Implementing a chat server application provides a good opportunity for a beginner to design and implement a network based system. The design is very simple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 implemented in Java, since is easy to program in, it precludes the need to deal with  low level memory management and includes powerful libraries for sockets and threads.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is not the same as traditional code reuse, in which bits of code written for one purpose (or for no particular purpose at all) are reused for a new purpose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Structuring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that way would distract from the purpose of this tutorial, which is to explore basic techniques of server programming.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866888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is simple application that don’t need to install in the devices. Results in saving of memory of device.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sent by any of the user, will be sent to all the clients; those are present on online.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no requirement of mobile data usage.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be accessible to all the users on network.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board is maintained by server, so that clients can simply run the “myclient.java” to log in.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overcomes the regular calling, mailing and messaging for chat.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28600"/>
          <a:ext cx="786765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0"/>
                <a:gridCol w="1949450"/>
                <a:gridCol w="3295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5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 err="1">
                          <a:latin typeface="Times New Roman"/>
                          <a:ea typeface="Calibri"/>
                          <a:cs typeface="Latha"/>
                        </a:rPr>
                        <a:t>Lan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Latha"/>
                        </a:rPr>
                        <a:t> Chat Messenger (LCM) Using Java Programming With </a:t>
                      </a:r>
                      <a:r>
                        <a:rPr lang="en-US" sz="2000" dirty="0" err="1">
                          <a:latin typeface="Times New Roman"/>
                          <a:ea typeface="Calibri"/>
                          <a:cs typeface="Latha"/>
                        </a:rPr>
                        <a:t>Voip</a:t>
                      </a:r>
                      <a:endParaRPr lang="en-IN" sz="16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5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Times New Roman"/>
                          <a:ea typeface="Calibri"/>
                          <a:cs typeface="Latha"/>
                        </a:rPr>
                        <a:t>Ibrahim Muhammed Abba Socsit </a:t>
                      </a:r>
                      <a:endParaRPr lang="en-IN" sz="16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5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/>
                          <a:ea typeface="Calibri"/>
                          <a:cs typeface="Latha"/>
                        </a:rPr>
                        <a:t>This study offers voice call and file transfer which helps to solve the communication issue especially on time and cost of the communication maintenance.</a:t>
                      </a:r>
                      <a:endParaRPr lang="en-IN" sz="16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5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Times New Roman"/>
                          <a:ea typeface="Calibri"/>
                          <a:cs typeface="Latha"/>
                        </a:rPr>
                        <a:t>Service oriented Network Socket</a:t>
                      </a:r>
                      <a:endParaRPr lang="en-IN" sz="16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5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>
                          <a:latin typeface="Times New Roman"/>
                          <a:ea typeface="Calibri"/>
                          <a:cs typeface="Latha"/>
                        </a:rPr>
                        <a:t>Umar, S and Justin, M.P. (2003). </a:t>
                      </a:r>
                      <a:endParaRPr lang="en-IN" sz="16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50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Latha"/>
                        </a:rPr>
                        <a:t>This paper presents the design and implementation of service-oriented network sockets (</a:t>
                      </a:r>
                      <a:r>
                        <a:rPr lang="en-US" sz="2000" dirty="0" err="1">
                          <a:latin typeface="Times New Roman"/>
                          <a:ea typeface="Calibri"/>
                          <a:cs typeface="Latha"/>
                        </a:rPr>
                        <a:t>SoNS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Latha"/>
                        </a:rPr>
                        <a:t>) for accessing services in a dynamically changing networked environment.</a:t>
                      </a:r>
                      <a:endParaRPr lang="en-IN" sz="16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6" name="Picture 2" descr="C:\Users\ELCOT-Lenovo\Desktop\pic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6858000" cy="4114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01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/>
          <a:lstStyle/>
          <a:p>
            <a:endParaRPr lang="en-US" dirty="0" smtClean="0"/>
          </a:p>
          <a:p>
            <a:pPr lvl="0"/>
            <a:r>
              <a:rPr lang="en-US" dirty="0" smtClean="0"/>
              <a:t>Operating System	: Windows 10</a:t>
            </a:r>
          </a:p>
          <a:p>
            <a:pPr lvl="0"/>
            <a:r>
              <a:rPr lang="en-US" dirty="0" smtClean="0"/>
              <a:t>Platform			: DOT NET TECHNOLOGY</a:t>
            </a:r>
          </a:p>
          <a:p>
            <a:pPr lvl="0"/>
            <a:r>
              <a:rPr lang="en-US" dirty="0" smtClean="0"/>
              <a:t>Front End		: </a:t>
            </a:r>
            <a:r>
              <a:rPr lang="en-US" dirty="0" err="1" smtClean="0"/>
              <a:t>ASP.Net</a:t>
            </a:r>
            <a:r>
              <a:rPr lang="en-US" dirty="0" smtClean="0"/>
              <a:t> 4.0</a:t>
            </a:r>
          </a:p>
          <a:p>
            <a:pPr lvl="0"/>
            <a:r>
              <a:rPr lang="en-US" dirty="0" smtClean="0"/>
              <a:t>Back End		: SQL SERVER 2014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1280</TotalTime>
  <Words>741</Words>
  <Application>Microsoft Office PowerPoint</Application>
  <PresentationFormat>On-screen Show (4:3)</PresentationFormat>
  <Paragraphs>61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Chat application using java</vt:lpstr>
      <vt:lpstr>Abstract</vt:lpstr>
      <vt:lpstr>Existing System</vt:lpstr>
      <vt:lpstr>Disadvantage of Existing System</vt:lpstr>
      <vt:lpstr>PROPOSED SYSTEM :</vt:lpstr>
      <vt:lpstr>ADVANTAGE</vt:lpstr>
      <vt:lpstr>Slide 7</vt:lpstr>
      <vt:lpstr>Block Diagram</vt:lpstr>
      <vt:lpstr>SOFTWARE REQUIREMENTS:</vt:lpstr>
      <vt:lpstr>HARDWARE REQUIREMENTS:</vt:lpstr>
      <vt:lpstr>REFERENCE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 Duplicate Data from Cloud Using Vector Base Cosine Similarity multiple Strings Matching Algorithm (VCS)</dc:title>
  <dc:creator>Mohan</dc:creator>
  <cp:lastModifiedBy>ELCOT</cp:lastModifiedBy>
  <cp:revision>565</cp:revision>
  <dcterms:created xsi:type="dcterms:W3CDTF">2006-08-16T00:00:00Z</dcterms:created>
  <dcterms:modified xsi:type="dcterms:W3CDTF">2021-08-31T13:33:15Z</dcterms:modified>
</cp:coreProperties>
</file>