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338" r:id="rId4"/>
    <p:sldId id="339" r:id="rId5"/>
    <p:sldId id="341" r:id="rId6"/>
    <p:sldId id="258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3" r:id="rId18"/>
    <p:sldId id="352" r:id="rId19"/>
    <p:sldId id="354" r:id="rId20"/>
    <p:sldId id="355" r:id="rId21"/>
    <p:sldId id="356" r:id="rId22"/>
    <p:sldId id="30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5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5"/>
    <p:restoredTop sz="91166" autoAdjust="0"/>
  </p:normalViewPr>
  <p:slideViewPr>
    <p:cSldViewPr snapToGrid="0" snapToObjects="1">
      <p:cViewPr varScale="1">
        <p:scale>
          <a:sx n="104" d="100"/>
          <a:sy n="104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Jing" userId="754116f074301989" providerId="LiveId" clId="{99195629-A862-FA46-9299-1D0E3279919B}"/>
    <pc:docChg chg="modSld">
      <pc:chgData name="Zhang JJing" userId="754116f074301989" providerId="LiveId" clId="{99195629-A862-FA46-9299-1D0E3279919B}" dt="2022-07-01T10:57:31.828" v="17" actId="20577"/>
      <pc:docMkLst>
        <pc:docMk/>
      </pc:docMkLst>
      <pc:sldChg chg="modNotesTx">
        <pc:chgData name="Zhang JJing" userId="754116f074301989" providerId="LiveId" clId="{99195629-A862-FA46-9299-1D0E3279919B}" dt="2022-07-01T10:56:38.171" v="3" actId="20577"/>
        <pc:sldMkLst>
          <pc:docMk/>
          <pc:sldMk cId="2824942256" sldId="261"/>
        </pc:sldMkLst>
      </pc:sldChg>
      <pc:sldChg chg="modNotesTx">
        <pc:chgData name="Zhang JJing" userId="754116f074301989" providerId="LiveId" clId="{99195629-A862-FA46-9299-1D0E3279919B}" dt="2022-07-01T10:57:00.442" v="9" actId="20577"/>
        <pc:sldMkLst>
          <pc:docMk/>
          <pc:sldMk cId="2215224724" sldId="272"/>
        </pc:sldMkLst>
      </pc:sldChg>
      <pc:sldChg chg="modNotesTx">
        <pc:chgData name="Zhang JJing" userId="754116f074301989" providerId="LiveId" clId="{99195629-A862-FA46-9299-1D0E3279919B}" dt="2022-07-01T10:56:33.852" v="1" actId="20577"/>
        <pc:sldMkLst>
          <pc:docMk/>
          <pc:sldMk cId="1085858173" sldId="280"/>
        </pc:sldMkLst>
      </pc:sldChg>
      <pc:sldChg chg="modNotesTx">
        <pc:chgData name="Zhang JJing" userId="754116f074301989" providerId="LiveId" clId="{99195629-A862-FA46-9299-1D0E3279919B}" dt="2022-07-01T10:56:39.898" v="4" actId="20577"/>
        <pc:sldMkLst>
          <pc:docMk/>
          <pc:sldMk cId="1207308000" sldId="281"/>
        </pc:sldMkLst>
      </pc:sldChg>
      <pc:sldChg chg="modNotesTx">
        <pc:chgData name="Zhang JJing" userId="754116f074301989" providerId="LiveId" clId="{99195629-A862-FA46-9299-1D0E3279919B}" dt="2022-07-01T10:56:47.577" v="7" actId="20577"/>
        <pc:sldMkLst>
          <pc:docMk/>
          <pc:sldMk cId="2600555053" sldId="282"/>
        </pc:sldMkLst>
      </pc:sldChg>
      <pc:sldChg chg="modNotesTx">
        <pc:chgData name="Zhang JJing" userId="754116f074301989" providerId="LiveId" clId="{99195629-A862-FA46-9299-1D0E3279919B}" dt="2022-07-01T10:57:07.844" v="11" actId="20577"/>
        <pc:sldMkLst>
          <pc:docMk/>
          <pc:sldMk cId="694110113" sldId="283"/>
        </pc:sldMkLst>
      </pc:sldChg>
      <pc:sldChg chg="modNotesTx">
        <pc:chgData name="Zhang JJing" userId="754116f074301989" providerId="LiveId" clId="{99195629-A862-FA46-9299-1D0E3279919B}" dt="2022-07-01T10:57:18.257" v="14" actId="20577"/>
        <pc:sldMkLst>
          <pc:docMk/>
          <pc:sldMk cId="3258154750" sldId="284"/>
        </pc:sldMkLst>
      </pc:sldChg>
      <pc:sldChg chg="modNotesTx">
        <pc:chgData name="Zhang JJing" userId="754116f074301989" providerId="LiveId" clId="{99195629-A862-FA46-9299-1D0E3279919B}" dt="2022-07-01T10:57:21.025" v="15" actId="20577"/>
        <pc:sldMkLst>
          <pc:docMk/>
          <pc:sldMk cId="1223343276" sldId="287"/>
        </pc:sldMkLst>
      </pc:sldChg>
      <pc:sldChg chg="modNotesTx">
        <pc:chgData name="Zhang JJing" userId="754116f074301989" providerId="LiveId" clId="{99195629-A862-FA46-9299-1D0E3279919B}" dt="2022-07-01T10:56:49.738" v="8" actId="20577"/>
        <pc:sldMkLst>
          <pc:docMk/>
          <pc:sldMk cId="1924729255" sldId="288"/>
        </pc:sldMkLst>
      </pc:sldChg>
      <pc:sldChg chg="modNotesTx">
        <pc:chgData name="Zhang JJing" userId="754116f074301989" providerId="LiveId" clId="{99195629-A862-FA46-9299-1D0E3279919B}" dt="2022-07-01T10:57:04.947" v="10" actId="20577"/>
        <pc:sldMkLst>
          <pc:docMk/>
          <pc:sldMk cId="3089318201" sldId="297"/>
        </pc:sldMkLst>
      </pc:sldChg>
      <pc:sldChg chg="modNotesTx">
        <pc:chgData name="Zhang JJing" userId="754116f074301989" providerId="LiveId" clId="{99195629-A862-FA46-9299-1D0E3279919B}" dt="2022-07-01T10:56:41.855" v="5" actId="20577"/>
        <pc:sldMkLst>
          <pc:docMk/>
          <pc:sldMk cId="3464154574" sldId="300"/>
        </pc:sldMkLst>
      </pc:sldChg>
      <pc:sldChg chg="modNotesTx">
        <pc:chgData name="Zhang JJing" userId="754116f074301989" providerId="LiveId" clId="{99195629-A862-FA46-9299-1D0E3279919B}" dt="2022-07-01T10:56:36.323" v="2" actId="20577"/>
        <pc:sldMkLst>
          <pc:docMk/>
          <pc:sldMk cId="3714617413" sldId="301"/>
        </pc:sldMkLst>
      </pc:sldChg>
      <pc:sldChg chg="modNotesTx">
        <pc:chgData name="Zhang JJing" userId="754116f074301989" providerId="LiveId" clId="{99195629-A862-FA46-9299-1D0E3279919B}" dt="2022-07-01T10:56:43.560" v="6" actId="20577"/>
        <pc:sldMkLst>
          <pc:docMk/>
          <pc:sldMk cId="2808954615" sldId="302"/>
        </pc:sldMkLst>
      </pc:sldChg>
      <pc:sldChg chg="modNotesTx">
        <pc:chgData name="Zhang JJing" userId="754116f074301989" providerId="LiveId" clId="{99195629-A862-FA46-9299-1D0E3279919B}" dt="2022-07-01T10:57:11.249" v="12" actId="20577"/>
        <pc:sldMkLst>
          <pc:docMk/>
          <pc:sldMk cId="1794192232" sldId="303"/>
        </pc:sldMkLst>
      </pc:sldChg>
      <pc:sldChg chg="modNotesTx">
        <pc:chgData name="Zhang JJing" userId="754116f074301989" providerId="LiveId" clId="{99195629-A862-FA46-9299-1D0E3279919B}" dt="2022-07-01T10:57:15.634" v="13" actId="20577"/>
        <pc:sldMkLst>
          <pc:docMk/>
          <pc:sldMk cId="2029503686" sldId="306"/>
        </pc:sldMkLst>
      </pc:sldChg>
      <pc:sldChg chg="modNotesTx">
        <pc:chgData name="Zhang JJing" userId="754116f074301989" providerId="LiveId" clId="{99195629-A862-FA46-9299-1D0E3279919B}" dt="2022-07-01T10:57:24.298" v="16" actId="20577"/>
        <pc:sldMkLst>
          <pc:docMk/>
          <pc:sldMk cId="4131932357" sldId="307"/>
        </pc:sldMkLst>
      </pc:sldChg>
      <pc:sldChg chg="modNotesTx">
        <pc:chgData name="Zhang JJing" userId="754116f074301989" providerId="LiveId" clId="{99195629-A862-FA46-9299-1D0E3279919B}" dt="2022-07-01T10:57:31.828" v="17" actId="20577"/>
        <pc:sldMkLst>
          <pc:docMk/>
          <pc:sldMk cId="2795676156" sldId="310"/>
        </pc:sldMkLst>
      </pc:sldChg>
    </pc:docChg>
  </pc:docChgLst>
  <pc:docChgLst>
    <pc:chgData name="Zhang JJing" userId="754116f074301989" providerId="LiveId" clId="{85122F08-DEBE-CE47-A407-7C0592E6D79F}"/>
    <pc:docChg chg="undo custSel addSld delSld modSld sldOrd">
      <pc:chgData name="Zhang JJing" userId="754116f074301989" providerId="LiveId" clId="{85122F08-DEBE-CE47-A407-7C0592E6D79F}" dt="2022-07-01T10:34:55.584" v="8626" actId="20577"/>
      <pc:docMkLst>
        <pc:docMk/>
      </pc:docMkLst>
      <pc:sldChg chg="modSp mod setBg">
        <pc:chgData name="Zhang JJing" userId="754116f074301989" providerId="LiveId" clId="{85122F08-DEBE-CE47-A407-7C0592E6D79F}" dt="2022-07-01T07:50:11.477" v="7531" actId="1076"/>
        <pc:sldMkLst>
          <pc:docMk/>
          <pc:sldMk cId="1827150250" sldId="256"/>
        </pc:sldMkLst>
        <pc:spChg chg="mod">
          <ac:chgData name="Zhang JJing" userId="754116f074301989" providerId="LiveId" clId="{85122F08-DEBE-CE47-A407-7C0592E6D79F}" dt="2022-07-01T07:50:11.477" v="7531" actId="1076"/>
          <ac:spMkLst>
            <pc:docMk/>
            <pc:sldMk cId="1827150250" sldId="256"/>
            <ac:spMk id="2" creationId="{1FD82ADA-F394-1256-14C0-2E99420A190D}"/>
          </ac:spMkLst>
        </pc:spChg>
        <pc:spChg chg="mod">
          <ac:chgData name="Zhang JJing" userId="754116f074301989" providerId="LiveId" clId="{85122F08-DEBE-CE47-A407-7C0592E6D79F}" dt="2022-07-01T07:49:53.482" v="7526" actId="1076"/>
          <ac:spMkLst>
            <pc:docMk/>
            <pc:sldMk cId="1827150250" sldId="256"/>
            <ac:spMk id="3" creationId="{B27A6A8D-21E3-DB68-36BE-943F1E63A105}"/>
          </ac:spMkLst>
        </pc:spChg>
      </pc:sldChg>
      <pc:sldChg chg="del">
        <pc:chgData name="Zhang JJing" userId="754116f074301989" providerId="LiveId" clId="{85122F08-DEBE-CE47-A407-7C0592E6D79F}" dt="2022-06-30T07:12:07.438" v="357" actId="2696"/>
        <pc:sldMkLst>
          <pc:docMk/>
          <pc:sldMk cId="2857279875" sldId="257"/>
        </pc:sldMkLst>
      </pc:sldChg>
      <pc:sldChg chg="addSp delSp modSp mod modNotesTx">
        <pc:chgData name="Zhang JJing" userId="754116f074301989" providerId="LiveId" clId="{85122F08-DEBE-CE47-A407-7C0592E6D79F}" dt="2022-07-01T07:58:25.870" v="7818" actId="20577"/>
        <pc:sldMkLst>
          <pc:docMk/>
          <pc:sldMk cId="1452146100" sldId="258"/>
        </pc:sldMkLst>
        <pc:spChg chg="del">
          <ac:chgData name="Zhang JJing" userId="754116f074301989" providerId="LiveId" clId="{85122F08-DEBE-CE47-A407-7C0592E6D79F}" dt="2022-06-30T14:35:42.314" v="1761" actId="478"/>
          <ac:spMkLst>
            <pc:docMk/>
            <pc:sldMk cId="1452146100" sldId="258"/>
            <ac:spMk id="3" creationId="{8764C391-1A96-B2D3-EC88-CEAFEB50F097}"/>
          </ac:spMkLst>
        </pc:spChg>
        <pc:spChg chg="mod">
          <ac:chgData name="Zhang JJing" userId="754116f074301989" providerId="LiveId" clId="{85122F08-DEBE-CE47-A407-7C0592E6D79F}" dt="2022-06-30T15:51:27.824" v="2761" actId="21"/>
          <ac:spMkLst>
            <pc:docMk/>
            <pc:sldMk cId="1452146100" sldId="258"/>
            <ac:spMk id="5" creationId="{2AD60704-E2ED-344C-D6DF-CF4D176FD1B8}"/>
          </ac:spMkLst>
        </pc:spChg>
        <pc:spChg chg="mod">
          <ac:chgData name="Zhang JJing" userId="754116f074301989" providerId="LiveId" clId="{85122F08-DEBE-CE47-A407-7C0592E6D79F}" dt="2022-06-30T15:30:42.029" v="2393" actId="20577"/>
          <ac:spMkLst>
            <pc:docMk/>
            <pc:sldMk cId="1452146100" sldId="258"/>
            <ac:spMk id="7" creationId="{F9AB0E5E-32DB-BE82-9339-91E503C7A44A}"/>
          </ac:spMkLst>
        </pc:spChg>
        <pc:spChg chg="add mod">
          <ac:chgData name="Zhang JJing" userId="754116f074301989" providerId="LiveId" clId="{85122F08-DEBE-CE47-A407-7C0592E6D79F}" dt="2022-06-30T15:55:57.110" v="2821" actId="1076"/>
          <ac:spMkLst>
            <pc:docMk/>
            <pc:sldMk cId="1452146100" sldId="258"/>
            <ac:spMk id="17" creationId="{235B3D29-BE95-7175-22EE-117B34EADE66}"/>
          </ac:spMkLst>
        </pc:spChg>
        <pc:spChg chg="del">
          <ac:chgData name="Zhang JJing" userId="754116f074301989" providerId="LiveId" clId="{85122F08-DEBE-CE47-A407-7C0592E6D79F}" dt="2022-06-30T14:35:46.630" v="1762" actId="478"/>
          <ac:spMkLst>
            <pc:docMk/>
            <pc:sldMk cId="1452146100" sldId="258"/>
            <ac:spMk id="20" creationId="{04C97FA8-22C7-B04D-49A0-0BB79AAAD945}"/>
          </ac:spMkLst>
        </pc:spChg>
        <pc:spChg chg="del">
          <ac:chgData name="Zhang JJing" userId="754116f074301989" providerId="LiveId" clId="{85122F08-DEBE-CE47-A407-7C0592E6D79F}" dt="2022-06-30T14:35:46.630" v="1762" actId="478"/>
          <ac:spMkLst>
            <pc:docMk/>
            <pc:sldMk cId="1452146100" sldId="258"/>
            <ac:spMk id="21" creationId="{EA2565DD-BF86-8714-07EE-3EC470B6F98A}"/>
          </ac:spMkLst>
        </pc:spChg>
        <pc:spChg chg="del">
          <ac:chgData name="Zhang JJing" userId="754116f074301989" providerId="LiveId" clId="{85122F08-DEBE-CE47-A407-7C0592E6D79F}" dt="2022-06-30T14:35:46.630" v="1762" actId="478"/>
          <ac:spMkLst>
            <pc:docMk/>
            <pc:sldMk cId="1452146100" sldId="258"/>
            <ac:spMk id="22" creationId="{B990F30C-C156-5106-189D-7095126A869F}"/>
          </ac:spMkLst>
        </pc:spChg>
        <pc:spChg chg="add del mod">
          <ac:chgData name="Zhang JJing" userId="754116f074301989" providerId="LiveId" clId="{85122F08-DEBE-CE47-A407-7C0592E6D79F}" dt="2022-06-30T15:55:24.169" v="2814" actId="21"/>
          <ac:spMkLst>
            <pc:docMk/>
            <pc:sldMk cId="1452146100" sldId="258"/>
            <ac:spMk id="24" creationId="{93D080FA-4978-C65D-17D3-A3E8F991B6C3}"/>
          </ac:spMkLst>
        </pc:spChg>
        <pc:picChg chg="add mod">
          <ac:chgData name="Zhang JJing" userId="754116f074301989" providerId="LiveId" clId="{85122F08-DEBE-CE47-A407-7C0592E6D79F}" dt="2022-06-30T13:16:27.100" v="1335" actId="1076"/>
          <ac:picMkLst>
            <pc:docMk/>
            <pc:sldMk cId="1452146100" sldId="258"/>
            <ac:picMk id="2" creationId="{89A28C5D-8C2A-A4B3-F9C5-BB9642BBF025}"/>
          </ac:picMkLst>
        </pc:picChg>
        <pc:picChg chg="add mod">
          <ac:chgData name="Zhang JJing" userId="754116f074301989" providerId="LiveId" clId="{85122F08-DEBE-CE47-A407-7C0592E6D79F}" dt="2022-07-01T00:28:32.005" v="3584" actId="14861"/>
          <ac:picMkLst>
            <pc:docMk/>
            <pc:sldMk cId="1452146100" sldId="258"/>
            <ac:picMk id="8" creationId="{99975660-A9D5-E2F6-6E8F-C37BEB64EDA0}"/>
          </ac:picMkLst>
        </pc:picChg>
        <pc:picChg chg="del">
          <ac:chgData name="Zhang JJing" userId="754116f074301989" providerId="LiveId" clId="{85122F08-DEBE-CE47-A407-7C0592E6D79F}" dt="2022-06-30T14:35:46.630" v="1762" actId="478"/>
          <ac:picMkLst>
            <pc:docMk/>
            <pc:sldMk cId="1452146100" sldId="258"/>
            <ac:picMk id="10" creationId="{A7CF2B48-D4E0-4F9D-9644-A532D5723FF8}"/>
          </ac:picMkLst>
        </pc:picChg>
        <pc:picChg chg="del">
          <ac:chgData name="Zhang JJing" userId="754116f074301989" providerId="LiveId" clId="{85122F08-DEBE-CE47-A407-7C0592E6D79F}" dt="2022-06-30T14:35:46.630" v="1762" actId="478"/>
          <ac:picMkLst>
            <pc:docMk/>
            <pc:sldMk cId="1452146100" sldId="258"/>
            <ac:picMk id="13" creationId="{774F9733-E70E-B680-8408-2DA6D709FA45}"/>
          </ac:picMkLst>
        </pc:picChg>
        <pc:picChg chg="del">
          <ac:chgData name="Zhang JJing" userId="754116f074301989" providerId="LiveId" clId="{85122F08-DEBE-CE47-A407-7C0592E6D79F}" dt="2022-06-30T14:35:46.630" v="1762" actId="478"/>
          <ac:picMkLst>
            <pc:docMk/>
            <pc:sldMk cId="1452146100" sldId="258"/>
            <ac:picMk id="19" creationId="{033F078F-F5CE-4A71-21FF-678AE4501A48}"/>
          </ac:picMkLst>
        </pc:picChg>
        <pc:picChg chg="del">
          <ac:chgData name="Zhang JJing" userId="754116f074301989" providerId="LiveId" clId="{85122F08-DEBE-CE47-A407-7C0592E6D79F}" dt="2022-06-30T13:16:19.712" v="1333" actId="478"/>
          <ac:picMkLst>
            <pc:docMk/>
            <pc:sldMk cId="1452146100" sldId="258"/>
            <ac:picMk id="23" creationId="{0020F22B-F63E-E55B-1798-CBC9B6139CC7}"/>
          </ac:picMkLst>
        </pc:picChg>
      </pc:sldChg>
      <pc:sldChg chg="del">
        <pc:chgData name="Zhang JJing" userId="754116f074301989" providerId="LiveId" clId="{85122F08-DEBE-CE47-A407-7C0592E6D79F}" dt="2022-06-30T13:14:36.603" v="1322" actId="2696"/>
        <pc:sldMkLst>
          <pc:docMk/>
          <pc:sldMk cId="2709386681" sldId="259"/>
        </pc:sldMkLst>
      </pc:sldChg>
      <pc:sldChg chg="del">
        <pc:chgData name="Zhang JJing" userId="754116f074301989" providerId="LiveId" clId="{85122F08-DEBE-CE47-A407-7C0592E6D79F}" dt="2022-06-30T13:21:03.811" v="1411" actId="2696"/>
        <pc:sldMkLst>
          <pc:docMk/>
          <pc:sldMk cId="269474258" sldId="260"/>
        </pc:sldMkLst>
      </pc:sldChg>
      <pc:sldChg chg="addSp delSp modSp mod modNotesTx">
        <pc:chgData name="Zhang JJing" userId="754116f074301989" providerId="LiveId" clId="{85122F08-DEBE-CE47-A407-7C0592E6D79F}" dt="2022-06-30T14:50:38.228" v="2027" actId="20577"/>
        <pc:sldMkLst>
          <pc:docMk/>
          <pc:sldMk cId="2824942256" sldId="261"/>
        </pc:sldMkLst>
        <pc:spChg chg="mod">
          <ac:chgData name="Zhang JJing" userId="754116f074301989" providerId="LiveId" clId="{85122F08-DEBE-CE47-A407-7C0592E6D79F}" dt="2022-06-30T14:41:19.483" v="1842" actId="113"/>
          <ac:spMkLst>
            <pc:docMk/>
            <pc:sldMk cId="2824942256" sldId="261"/>
            <ac:spMk id="5" creationId="{2AD60704-E2ED-344C-D6DF-CF4D176FD1B8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9" creationId="{8093B458-8F29-EB1B-30F4-D7C88C485174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16" creationId="{E7D7E225-356A-A03E-817F-7C747FF1CD91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17" creationId="{D51561C1-B246-3D68-D5A2-A04667AE1A47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19" creationId="{CDDCEE0C-756F-BE9D-61F0-470FAC75314F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20" creationId="{92AD668B-C315-EB81-A29A-5F7A0361E533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21" creationId="{BC7D2B4A-8A57-6FD4-32F9-4C3CF8C636FE}"/>
          </ac:spMkLst>
        </pc:spChg>
        <pc:spChg chg="del">
          <ac:chgData name="Zhang JJing" userId="754116f074301989" providerId="LiveId" clId="{85122F08-DEBE-CE47-A407-7C0592E6D79F}" dt="2022-06-30T12:46:04.568" v="1039" actId="478"/>
          <ac:spMkLst>
            <pc:docMk/>
            <pc:sldMk cId="2824942256" sldId="261"/>
            <ac:spMk id="23" creationId="{3099CB92-479E-46C9-3806-2A11CD8E0E70}"/>
          </ac:spMkLst>
        </pc:spChg>
        <pc:spChg chg="mod">
          <ac:chgData name="Zhang JJing" userId="754116f074301989" providerId="LiveId" clId="{85122F08-DEBE-CE47-A407-7C0592E6D79F}" dt="2022-06-30T12:54:18.630" v="1140" actId="114"/>
          <ac:spMkLst>
            <pc:docMk/>
            <pc:sldMk cId="2824942256" sldId="261"/>
            <ac:spMk id="24" creationId="{9FFA18EF-1642-6467-5860-2E60EC496254}"/>
          </ac:spMkLst>
        </pc:spChg>
        <pc:spChg chg="add mod">
          <ac:chgData name="Zhang JJing" userId="754116f074301989" providerId="LiveId" clId="{85122F08-DEBE-CE47-A407-7C0592E6D79F}" dt="2022-06-30T14:49:24.707" v="1970" actId="1035"/>
          <ac:spMkLst>
            <pc:docMk/>
            <pc:sldMk cId="2824942256" sldId="261"/>
            <ac:spMk id="25" creationId="{867E0BEE-442E-66E0-86B7-BBC6678876E4}"/>
          </ac:spMkLst>
        </pc:spChg>
        <pc:spChg chg="add mod">
          <ac:chgData name="Zhang JJing" userId="754116f074301989" providerId="LiveId" clId="{85122F08-DEBE-CE47-A407-7C0592E6D79F}" dt="2022-06-30T14:49:24.707" v="1970" actId="1035"/>
          <ac:spMkLst>
            <pc:docMk/>
            <pc:sldMk cId="2824942256" sldId="261"/>
            <ac:spMk id="26" creationId="{C1C760F3-B4EE-46A5-4906-2C72A889848F}"/>
          </ac:spMkLst>
        </pc:spChg>
        <pc:spChg chg="add mod">
          <ac:chgData name="Zhang JJing" userId="754116f074301989" providerId="LiveId" clId="{85122F08-DEBE-CE47-A407-7C0592E6D79F}" dt="2022-06-30T14:49:24.707" v="1970" actId="1035"/>
          <ac:spMkLst>
            <pc:docMk/>
            <pc:sldMk cId="2824942256" sldId="261"/>
            <ac:spMk id="27" creationId="{7D62FF3B-40B4-9A3C-05CF-DD4C9B03A5F8}"/>
          </ac:spMkLst>
        </pc:spChg>
        <pc:spChg chg="add mod">
          <ac:chgData name="Zhang JJing" userId="754116f074301989" providerId="LiveId" clId="{85122F08-DEBE-CE47-A407-7C0592E6D79F}" dt="2022-06-30T14:49:24.707" v="1970" actId="1035"/>
          <ac:spMkLst>
            <pc:docMk/>
            <pc:sldMk cId="2824942256" sldId="261"/>
            <ac:spMk id="29" creationId="{6908B70F-3CE1-C3A3-E8B5-009CD109260B}"/>
          </ac:spMkLst>
        </pc:spChg>
        <pc:spChg chg="add mod">
          <ac:chgData name="Zhang JJing" userId="754116f074301989" providerId="LiveId" clId="{85122F08-DEBE-CE47-A407-7C0592E6D79F}" dt="2022-06-30T14:49:24.707" v="1970" actId="1035"/>
          <ac:spMkLst>
            <pc:docMk/>
            <pc:sldMk cId="2824942256" sldId="261"/>
            <ac:spMk id="31" creationId="{F2219FBD-9FE6-0721-B689-807F8B4DB1A7}"/>
          </ac:spMkLst>
        </pc:spChg>
        <pc:spChg chg="add mod">
          <ac:chgData name="Zhang JJing" userId="754116f074301989" providerId="LiveId" clId="{85122F08-DEBE-CE47-A407-7C0592E6D79F}" dt="2022-06-30T14:49:34.060" v="1971" actId="1076"/>
          <ac:spMkLst>
            <pc:docMk/>
            <pc:sldMk cId="2824942256" sldId="261"/>
            <ac:spMk id="33" creationId="{23868569-BF58-4707-F3DD-5011F683B712}"/>
          </ac:spMkLst>
        </pc:spChg>
        <pc:spChg chg="add mod">
          <ac:chgData name="Zhang JJing" userId="754116f074301989" providerId="LiveId" clId="{85122F08-DEBE-CE47-A407-7C0592E6D79F}" dt="2022-06-30T14:50:38.228" v="2027" actId="20577"/>
          <ac:spMkLst>
            <pc:docMk/>
            <pc:sldMk cId="2824942256" sldId="261"/>
            <ac:spMk id="34" creationId="{125C7BE1-B3E6-BEDD-0A15-1AF87193443B}"/>
          </ac:spMkLst>
        </pc:spChg>
        <pc:picChg chg="del">
          <ac:chgData name="Zhang JJing" userId="754116f074301989" providerId="LiveId" clId="{85122F08-DEBE-CE47-A407-7C0592E6D79F}" dt="2022-06-30T12:46:04.568" v="1039" actId="478"/>
          <ac:picMkLst>
            <pc:docMk/>
            <pc:sldMk cId="2824942256" sldId="261"/>
            <ac:picMk id="2" creationId="{E981B6C4-06C8-3DE0-7B3B-ADF2ADB6BDE4}"/>
          </ac:picMkLst>
        </pc:picChg>
        <pc:picChg chg="del">
          <ac:chgData name="Zhang JJing" userId="754116f074301989" providerId="LiveId" clId="{85122F08-DEBE-CE47-A407-7C0592E6D79F}" dt="2022-06-30T12:46:04.568" v="1039" actId="478"/>
          <ac:picMkLst>
            <pc:docMk/>
            <pc:sldMk cId="2824942256" sldId="261"/>
            <ac:picMk id="3" creationId="{0B69CA07-F304-B409-47C3-A80294E6490F}"/>
          </ac:picMkLst>
        </pc:picChg>
        <pc:picChg chg="del">
          <ac:chgData name="Zhang JJing" userId="754116f074301989" providerId="LiveId" clId="{85122F08-DEBE-CE47-A407-7C0592E6D79F}" dt="2022-06-30T12:46:04.568" v="1039" actId="478"/>
          <ac:picMkLst>
            <pc:docMk/>
            <pc:sldMk cId="2824942256" sldId="261"/>
            <ac:picMk id="7" creationId="{146AB370-D4A4-9D42-A8C1-9432CAC3F10C}"/>
          </ac:picMkLst>
        </pc:picChg>
        <pc:picChg chg="add mod">
          <ac:chgData name="Zhang JJing" userId="754116f074301989" providerId="LiveId" clId="{85122F08-DEBE-CE47-A407-7C0592E6D79F}" dt="2022-06-30T14:49:20.875" v="1961" actId="1076"/>
          <ac:picMkLst>
            <pc:docMk/>
            <pc:sldMk cId="2824942256" sldId="261"/>
            <ac:picMk id="1026" creationId="{38D609A7-A1D5-DE5B-BC87-52E1C585E5A0}"/>
          </ac:picMkLst>
        </pc:picChg>
        <pc:cxnChg chg="del">
          <ac:chgData name="Zhang JJing" userId="754116f074301989" providerId="LiveId" clId="{85122F08-DEBE-CE47-A407-7C0592E6D79F}" dt="2022-06-30T12:46:04.568" v="1039" actId="478"/>
          <ac:cxnSpMkLst>
            <pc:docMk/>
            <pc:sldMk cId="2824942256" sldId="261"/>
            <ac:cxnSpMk id="10" creationId="{2BE6D858-6666-820A-0392-272688654D4B}"/>
          </ac:cxnSpMkLst>
        </pc:cxnChg>
        <pc:cxnChg chg="del">
          <ac:chgData name="Zhang JJing" userId="754116f074301989" providerId="LiveId" clId="{85122F08-DEBE-CE47-A407-7C0592E6D79F}" dt="2022-06-30T12:46:04.568" v="1039" actId="478"/>
          <ac:cxnSpMkLst>
            <pc:docMk/>
            <pc:sldMk cId="2824942256" sldId="261"/>
            <ac:cxnSpMk id="11" creationId="{D6B6428F-17AA-6C26-B5DD-3B4162A3D118}"/>
          </ac:cxnSpMkLst>
        </pc:cxnChg>
        <pc:cxnChg chg="del">
          <ac:chgData name="Zhang JJing" userId="754116f074301989" providerId="LiveId" clId="{85122F08-DEBE-CE47-A407-7C0592E6D79F}" dt="2022-06-30T12:46:04.568" v="1039" actId="478"/>
          <ac:cxnSpMkLst>
            <pc:docMk/>
            <pc:sldMk cId="2824942256" sldId="261"/>
            <ac:cxnSpMk id="12" creationId="{4023274F-52EF-B306-39F1-7FE6641D105F}"/>
          </ac:cxnSpMkLst>
        </pc:cxnChg>
        <pc:cxnChg chg="del">
          <ac:chgData name="Zhang JJing" userId="754116f074301989" providerId="LiveId" clId="{85122F08-DEBE-CE47-A407-7C0592E6D79F}" dt="2022-06-30T12:46:04.568" v="1039" actId="478"/>
          <ac:cxnSpMkLst>
            <pc:docMk/>
            <pc:sldMk cId="2824942256" sldId="261"/>
            <ac:cxnSpMk id="15" creationId="{5B6B31B4-2D86-5E19-73F1-2A0766240512}"/>
          </ac:cxnSpMkLst>
        </pc:cxnChg>
        <pc:cxnChg chg="del">
          <ac:chgData name="Zhang JJing" userId="754116f074301989" providerId="LiveId" clId="{85122F08-DEBE-CE47-A407-7C0592E6D79F}" dt="2022-06-30T12:46:04.568" v="1039" actId="478"/>
          <ac:cxnSpMkLst>
            <pc:docMk/>
            <pc:sldMk cId="2824942256" sldId="261"/>
            <ac:cxnSpMk id="18" creationId="{5FD36687-407A-913D-9DED-DC7B028AD744}"/>
          </ac:cxnSpMkLst>
        </pc:cxnChg>
        <pc:cxnChg chg="del">
          <ac:chgData name="Zhang JJing" userId="754116f074301989" providerId="LiveId" clId="{85122F08-DEBE-CE47-A407-7C0592E6D79F}" dt="2022-06-30T12:46:04.568" v="1039" actId="478"/>
          <ac:cxnSpMkLst>
            <pc:docMk/>
            <pc:sldMk cId="2824942256" sldId="261"/>
            <ac:cxnSpMk id="22" creationId="{FC05BFA9-CF62-F4E8-8BFD-712764A237E3}"/>
          </ac:cxnSpMkLst>
        </pc:cxnChg>
      </pc:sldChg>
      <pc:sldChg chg="del">
        <pc:chgData name="Zhang JJing" userId="754116f074301989" providerId="LiveId" clId="{85122F08-DEBE-CE47-A407-7C0592E6D79F}" dt="2022-06-30T13:14:36.603" v="1322" actId="2696"/>
        <pc:sldMkLst>
          <pc:docMk/>
          <pc:sldMk cId="1190741272" sldId="262"/>
        </pc:sldMkLst>
      </pc:sldChg>
      <pc:sldChg chg="del">
        <pc:chgData name="Zhang JJing" userId="754116f074301989" providerId="LiveId" clId="{85122F08-DEBE-CE47-A407-7C0592E6D79F}" dt="2022-06-30T13:14:39.678" v="1323" actId="2696"/>
        <pc:sldMkLst>
          <pc:docMk/>
          <pc:sldMk cId="4255761532" sldId="263"/>
        </pc:sldMkLst>
      </pc:sldChg>
      <pc:sldChg chg="del">
        <pc:chgData name="Zhang JJing" userId="754116f074301989" providerId="LiveId" clId="{85122F08-DEBE-CE47-A407-7C0592E6D79F}" dt="2022-06-30T13:14:55.865" v="1326" actId="2696"/>
        <pc:sldMkLst>
          <pc:docMk/>
          <pc:sldMk cId="2718107841" sldId="264"/>
        </pc:sldMkLst>
      </pc:sldChg>
      <pc:sldChg chg="del">
        <pc:chgData name="Zhang JJing" userId="754116f074301989" providerId="LiveId" clId="{85122F08-DEBE-CE47-A407-7C0592E6D79F}" dt="2022-06-30T13:14:42.351" v="1324" actId="2696"/>
        <pc:sldMkLst>
          <pc:docMk/>
          <pc:sldMk cId="2602583857" sldId="265"/>
        </pc:sldMkLst>
      </pc:sldChg>
      <pc:sldChg chg="del">
        <pc:chgData name="Zhang JJing" userId="754116f074301989" providerId="LiveId" clId="{85122F08-DEBE-CE47-A407-7C0592E6D79F}" dt="2022-06-30T13:14:45.081" v="1325" actId="2696"/>
        <pc:sldMkLst>
          <pc:docMk/>
          <pc:sldMk cId="2041526793" sldId="266"/>
        </pc:sldMkLst>
      </pc:sldChg>
      <pc:sldChg chg="del">
        <pc:chgData name="Zhang JJing" userId="754116f074301989" providerId="LiveId" clId="{85122F08-DEBE-CE47-A407-7C0592E6D79F}" dt="2022-06-30T13:14:55.865" v="1326" actId="2696"/>
        <pc:sldMkLst>
          <pc:docMk/>
          <pc:sldMk cId="3415381875" sldId="267"/>
        </pc:sldMkLst>
      </pc:sldChg>
      <pc:sldChg chg="del">
        <pc:chgData name="Zhang JJing" userId="754116f074301989" providerId="LiveId" clId="{85122F08-DEBE-CE47-A407-7C0592E6D79F}" dt="2022-06-30T13:14:55.865" v="1326" actId="2696"/>
        <pc:sldMkLst>
          <pc:docMk/>
          <pc:sldMk cId="1106623764" sldId="268"/>
        </pc:sldMkLst>
      </pc:sldChg>
      <pc:sldChg chg="addSp delSp modSp mod">
        <pc:chgData name="Zhang JJing" userId="754116f074301989" providerId="LiveId" clId="{85122F08-DEBE-CE47-A407-7C0592E6D79F}" dt="2022-07-01T00:48:50.632" v="4120" actId="478"/>
        <pc:sldMkLst>
          <pc:docMk/>
          <pc:sldMk cId="568173275" sldId="269"/>
        </pc:sldMkLst>
        <pc:spChg chg="del">
          <ac:chgData name="Zhang JJing" userId="754116f074301989" providerId="LiveId" clId="{85122F08-DEBE-CE47-A407-7C0592E6D79F}" dt="2022-06-30T15:31:07.471" v="2394" actId="478"/>
          <ac:spMkLst>
            <pc:docMk/>
            <pc:sldMk cId="568173275" sldId="269"/>
            <ac:spMk id="3" creationId="{8764C391-1A96-B2D3-EC88-CEAFEB50F097}"/>
          </ac:spMkLst>
        </pc:spChg>
        <pc:spChg chg="del">
          <ac:chgData name="Zhang JJing" userId="754116f074301989" providerId="LiveId" clId="{85122F08-DEBE-CE47-A407-7C0592E6D79F}" dt="2022-06-30T13:16:44.711" v="1336" actId="478"/>
          <ac:spMkLst>
            <pc:docMk/>
            <pc:sldMk cId="568173275" sldId="269"/>
            <ac:spMk id="5" creationId="{2AD60704-E2ED-344C-D6DF-CF4D176FD1B8}"/>
          </ac:spMkLst>
        </pc:spChg>
        <pc:spChg chg="add mod">
          <ac:chgData name="Zhang JJing" userId="754116f074301989" providerId="LiveId" clId="{85122F08-DEBE-CE47-A407-7C0592E6D79F}" dt="2022-07-01T00:46:50.734" v="4068" actId="164"/>
          <ac:spMkLst>
            <pc:docMk/>
            <pc:sldMk cId="568173275" sldId="269"/>
            <ac:spMk id="9" creationId="{64542795-4A7D-BD41-1330-55C2F4166A30}"/>
          </ac:spMkLst>
        </pc:spChg>
        <pc:spChg chg="add mod">
          <ac:chgData name="Zhang JJing" userId="754116f074301989" providerId="LiveId" clId="{85122F08-DEBE-CE47-A407-7C0592E6D79F}" dt="2022-06-30T14:41:38.152" v="1845" actId="113"/>
          <ac:spMkLst>
            <pc:docMk/>
            <pc:sldMk cId="568173275" sldId="269"/>
            <ac:spMk id="14" creationId="{38409487-CE6F-30BD-FD4C-4F4DFC72881F}"/>
          </ac:spMkLst>
        </pc:spChg>
        <pc:spChg chg="add mod">
          <ac:chgData name="Zhang JJing" userId="754116f074301989" providerId="LiveId" clId="{85122F08-DEBE-CE47-A407-7C0592E6D79F}" dt="2022-06-30T15:48:46.657" v="2738" actId="21"/>
          <ac:spMkLst>
            <pc:docMk/>
            <pc:sldMk cId="568173275" sldId="269"/>
            <ac:spMk id="15" creationId="{F9AB0E5E-32DB-BE82-9339-91E503C7A44A}"/>
          </ac:spMkLst>
        </pc:spChg>
        <pc:spChg chg="add del mod">
          <ac:chgData name="Zhang JJing" userId="754116f074301989" providerId="LiveId" clId="{85122F08-DEBE-CE47-A407-7C0592E6D79F}" dt="2022-07-01T00:48:50.632" v="4120" actId="478"/>
          <ac:spMkLst>
            <pc:docMk/>
            <pc:sldMk cId="568173275" sldId="269"/>
            <ac:spMk id="18" creationId="{47C1B8C7-44B2-4901-A549-D1B0F80D8E64}"/>
          </ac:spMkLst>
        </pc:spChg>
        <pc:spChg chg="add mod">
          <ac:chgData name="Zhang JJing" userId="754116f074301989" providerId="LiveId" clId="{85122F08-DEBE-CE47-A407-7C0592E6D79F}" dt="2022-07-01T00:48:37.892" v="4119" actId="207"/>
          <ac:spMkLst>
            <pc:docMk/>
            <pc:sldMk cId="568173275" sldId="269"/>
            <ac:spMk id="24" creationId="{6132CACB-C856-6DE0-CD06-C58F41640B18}"/>
          </ac:spMkLst>
        </pc:spChg>
        <pc:spChg chg="del">
          <ac:chgData name="Zhang JJing" userId="754116f074301989" providerId="LiveId" clId="{85122F08-DEBE-CE47-A407-7C0592E6D79F}" dt="2022-06-30T15:31:11.303" v="2395" actId="478"/>
          <ac:spMkLst>
            <pc:docMk/>
            <pc:sldMk cId="568173275" sldId="269"/>
            <ac:spMk id="41" creationId="{9FC40C9D-53BD-5149-61B9-AC337D382099}"/>
          </ac:spMkLst>
        </pc:spChg>
        <pc:spChg chg="del">
          <ac:chgData name="Zhang JJing" userId="754116f074301989" providerId="LiveId" clId="{85122F08-DEBE-CE47-A407-7C0592E6D79F}" dt="2022-06-30T15:31:11.303" v="2395" actId="478"/>
          <ac:spMkLst>
            <pc:docMk/>
            <pc:sldMk cId="568173275" sldId="269"/>
            <ac:spMk id="47" creationId="{80EEC254-FEBA-95B4-1827-62F4752F7F19}"/>
          </ac:spMkLst>
        </pc:spChg>
        <pc:grpChg chg="add mod">
          <ac:chgData name="Zhang JJing" userId="754116f074301989" providerId="LiveId" clId="{85122F08-DEBE-CE47-A407-7C0592E6D79F}" dt="2022-07-01T00:47:46.858" v="4100" actId="1076"/>
          <ac:grpSpMkLst>
            <pc:docMk/>
            <pc:sldMk cId="568173275" sldId="269"/>
            <ac:grpSpMk id="13" creationId="{F67094E6-8DFA-3E60-AFC6-6CF5A5745EA9}"/>
          </ac:grpSpMkLst>
        </pc:grpChg>
        <pc:picChg chg="add mod">
          <ac:chgData name="Zhang JJing" userId="754116f074301989" providerId="LiveId" clId="{85122F08-DEBE-CE47-A407-7C0592E6D79F}" dt="2022-07-01T00:46:50.734" v="4068" actId="164"/>
          <ac:picMkLst>
            <pc:docMk/>
            <pc:sldMk cId="568173275" sldId="269"/>
            <ac:picMk id="2" creationId="{24517899-8DAE-50E5-5548-2B1EE17CCB04}"/>
          </ac:picMkLst>
        </pc:picChg>
        <pc:picChg chg="add mod">
          <ac:chgData name="Zhang JJing" userId="754116f074301989" providerId="LiveId" clId="{85122F08-DEBE-CE47-A407-7C0592E6D79F}" dt="2022-07-01T00:46:50.734" v="4068" actId="164"/>
          <ac:picMkLst>
            <pc:docMk/>
            <pc:sldMk cId="568173275" sldId="269"/>
            <ac:picMk id="8" creationId="{249839CB-8BA8-6A87-9B8F-DD203CA492C3}"/>
          </ac:picMkLst>
        </pc:picChg>
        <pc:picChg chg="del">
          <ac:chgData name="Zhang JJing" userId="754116f074301989" providerId="LiveId" clId="{85122F08-DEBE-CE47-A407-7C0592E6D79F}" dt="2022-06-30T15:31:13.486" v="2396" actId="478"/>
          <ac:picMkLst>
            <pc:docMk/>
            <pc:sldMk cId="568173275" sldId="269"/>
            <ac:picMk id="10" creationId="{A7CF2B48-D4E0-4F9D-9644-A532D5723FF8}"/>
          </ac:picMkLst>
        </pc:picChg>
        <pc:picChg chg="del">
          <ac:chgData name="Zhang JJing" userId="754116f074301989" providerId="LiveId" clId="{85122F08-DEBE-CE47-A407-7C0592E6D79F}" dt="2022-06-30T15:31:11.303" v="2395" actId="478"/>
          <ac:picMkLst>
            <pc:docMk/>
            <pc:sldMk cId="568173275" sldId="269"/>
            <ac:picMk id="11" creationId="{C1E88E45-EEB1-B782-1B65-483D35F2ED5E}"/>
          </ac:picMkLst>
        </pc:picChg>
        <pc:picChg chg="add mod">
          <ac:chgData name="Zhang JJing" userId="754116f074301989" providerId="LiveId" clId="{85122F08-DEBE-CE47-A407-7C0592E6D79F}" dt="2022-07-01T00:47:46.858" v="4100" actId="1076"/>
          <ac:picMkLst>
            <pc:docMk/>
            <pc:sldMk cId="568173275" sldId="269"/>
            <ac:picMk id="12" creationId="{DEF1ED27-604D-699D-E51D-9220D28F0CC4}"/>
          </ac:picMkLst>
        </pc:picChg>
        <pc:picChg chg="del">
          <ac:chgData name="Zhang JJing" userId="754116f074301989" providerId="LiveId" clId="{85122F08-DEBE-CE47-A407-7C0592E6D79F}" dt="2022-06-30T15:31:11.303" v="2395" actId="478"/>
          <ac:picMkLst>
            <pc:docMk/>
            <pc:sldMk cId="568173275" sldId="269"/>
            <ac:picMk id="16" creationId="{4BD1311C-1DD6-0192-0FC0-17EC29AB3524}"/>
          </ac:picMkLst>
        </pc:picChg>
        <pc:picChg chg="del">
          <ac:chgData name="Zhang JJing" userId="754116f074301989" providerId="LiveId" clId="{85122F08-DEBE-CE47-A407-7C0592E6D79F}" dt="2022-06-30T15:31:11.303" v="2395" actId="478"/>
          <ac:picMkLst>
            <pc:docMk/>
            <pc:sldMk cId="568173275" sldId="269"/>
            <ac:picMk id="40" creationId="{D8B04ECD-F3A3-19A6-099B-E83D40F2AA36}"/>
          </ac:picMkLst>
        </pc:picChg>
        <pc:picChg chg="del">
          <ac:chgData name="Zhang JJing" userId="754116f074301989" providerId="LiveId" clId="{85122F08-DEBE-CE47-A407-7C0592E6D79F}" dt="2022-06-30T15:31:11.303" v="2395" actId="478"/>
          <ac:picMkLst>
            <pc:docMk/>
            <pc:sldMk cId="568173275" sldId="269"/>
            <ac:picMk id="43" creationId="{749D69B8-EAD8-A76C-E078-DB639AA6E1FB}"/>
          </ac:picMkLst>
        </pc:picChg>
        <pc:cxnChg chg="del mod">
          <ac:chgData name="Zhang JJing" userId="754116f074301989" providerId="LiveId" clId="{85122F08-DEBE-CE47-A407-7C0592E6D79F}" dt="2022-06-30T15:31:11.303" v="2395" actId="478"/>
          <ac:cxnSpMkLst>
            <pc:docMk/>
            <pc:sldMk cId="568173275" sldId="269"/>
            <ac:cxnSpMk id="44" creationId="{4E86A99A-4A67-EC55-770D-1CB52204B4D7}"/>
          </ac:cxnSpMkLst>
        </pc:cxnChg>
      </pc:sldChg>
      <pc:sldChg chg="addSp delSp modSp del">
        <pc:chgData name="Zhang JJing" userId="754116f074301989" providerId="LiveId" clId="{85122F08-DEBE-CE47-A407-7C0592E6D79F}" dt="2022-06-30T15:49:43.120" v="2748" actId="2696"/>
        <pc:sldMkLst>
          <pc:docMk/>
          <pc:sldMk cId="1403784716" sldId="271"/>
        </pc:sldMkLst>
        <pc:spChg chg="del">
          <ac:chgData name="Zhang JJing" userId="754116f074301989" providerId="LiveId" clId="{85122F08-DEBE-CE47-A407-7C0592E6D79F}" dt="2022-06-30T13:16:59.207" v="1338" actId="478"/>
          <ac:spMkLst>
            <pc:docMk/>
            <pc:sldMk cId="1403784716" sldId="271"/>
            <ac:spMk id="5" creationId="{2AD60704-E2ED-344C-D6DF-CF4D176FD1B8}"/>
          </ac:spMkLst>
        </pc:spChg>
        <pc:spChg chg="add mod">
          <ac:chgData name="Zhang JJing" userId="754116f074301989" providerId="LiveId" clId="{85122F08-DEBE-CE47-A407-7C0592E6D79F}" dt="2022-06-30T14:41:43.348" v="1846" actId="113"/>
          <ac:spMkLst>
            <pc:docMk/>
            <pc:sldMk cId="1403784716" sldId="271"/>
            <ac:spMk id="9" creationId="{45A6F1EC-B1C4-A681-7FE6-73FB5762FEF1}"/>
          </ac:spMkLst>
        </pc:spChg>
      </pc:sldChg>
      <pc:sldChg chg="addSp delSp modSp mod modNotesTx">
        <pc:chgData name="Zhang JJing" userId="754116f074301989" providerId="LiveId" clId="{85122F08-DEBE-CE47-A407-7C0592E6D79F}" dt="2022-07-01T09:21:11.959" v="8244" actId="20577"/>
        <pc:sldMkLst>
          <pc:docMk/>
          <pc:sldMk cId="2215224724" sldId="272"/>
        </pc:sldMkLst>
        <pc:spChg chg="del mod">
          <ac:chgData name="Zhang JJing" userId="754116f074301989" providerId="LiveId" clId="{85122F08-DEBE-CE47-A407-7C0592E6D79F}" dt="2022-06-30T14:37:37.593" v="1803" actId="478"/>
          <ac:spMkLst>
            <pc:docMk/>
            <pc:sldMk cId="2215224724" sldId="272"/>
            <ac:spMk id="5" creationId="{2AD60704-E2ED-344C-D6DF-CF4D176FD1B8}"/>
          </ac:spMkLst>
        </pc:spChg>
        <pc:spChg chg="mod">
          <ac:chgData name="Zhang JJing" userId="754116f074301989" providerId="LiveId" clId="{85122F08-DEBE-CE47-A407-7C0592E6D79F}" dt="2022-07-01T09:21:11.959" v="8244" actId="20577"/>
          <ac:spMkLst>
            <pc:docMk/>
            <pc:sldMk cId="2215224724" sldId="272"/>
            <ac:spMk id="7" creationId="{F9AB0E5E-32DB-BE82-9339-91E503C7A44A}"/>
          </ac:spMkLst>
        </pc:spChg>
        <pc:spChg chg="add mod">
          <ac:chgData name="Zhang JJing" userId="754116f074301989" providerId="LiveId" clId="{85122F08-DEBE-CE47-A407-7C0592E6D79F}" dt="2022-07-01T09:20:35.805" v="8183" actId="1035"/>
          <ac:spMkLst>
            <pc:docMk/>
            <pc:sldMk cId="2215224724" sldId="272"/>
            <ac:spMk id="12" creationId="{68B3EF27-E8F3-737A-BC40-EA02F8A30794}"/>
          </ac:spMkLst>
        </pc:spChg>
        <pc:spChg chg="add mod">
          <ac:chgData name="Zhang JJing" userId="754116f074301989" providerId="LiveId" clId="{85122F08-DEBE-CE47-A407-7C0592E6D79F}" dt="2022-06-30T14:41:49.816" v="1848" actId="113"/>
          <ac:spMkLst>
            <pc:docMk/>
            <pc:sldMk cId="2215224724" sldId="272"/>
            <ac:spMk id="15" creationId="{7FA641DE-7C3E-2A6B-506B-A6A598970FE6}"/>
          </ac:spMkLst>
        </pc:spChg>
        <pc:spChg chg="del mod">
          <ac:chgData name="Zhang JJing" userId="754116f074301989" providerId="LiveId" clId="{85122F08-DEBE-CE47-A407-7C0592E6D79F}" dt="2022-06-30T15:54:15.479" v="2801" actId="478"/>
          <ac:spMkLst>
            <pc:docMk/>
            <pc:sldMk cId="2215224724" sldId="272"/>
            <ac:spMk id="16" creationId="{CDD6FDB4-55FE-D13F-E533-A7CEA11DE360}"/>
          </ac:spMkLst>
        </pc:spChg>
        <pc:spChg chg="add mod">
          <ac:chgData name="Zhang JJing" userId="754116f074301989" providerId="LiveId" clId="{85122F08-DEBE-CE47-A407-7C0592E6D79F}" dt="2022-06-30T15:55:38.129" v="2818" actId="1076"/>
          <ac:spMkLst>
            <pc:docMk/>
            <pc:sldMk cId="2215224724" sldId="272"/>
            <ac:spMk id="18" creationId="{FAE02BC0-4E74-2D6B-B808-9357AD714DB0}"/>
          </ac:spMkLst>
        </pc:spChg>
        <pc:spChg chg="add mod">
          <ac:chgData name="Zhang JJing" userId="754116f074301989" providerId="LiveId" clId="{85122F08-DEBE-CE47-A407-7C0592E6D79F}" dt="2022-06-30T15:56:15.975" v="2823"/>
          <ac:spMkLst>
            <pc:docMk/>
            <pc:sldMk cId="2215224724" sldId="272"/>
            <ac:spMk id="19" creationId="{93D080FA-4978-C65D-17D3-A3E8F991B6C3}"/>
          </ac:spMkLst>
        </pc:spChg>
        <pc:spChg chg="add del mod">
          <ac:chgData name="Zhang JJing" userId="754116f074301989" providerId="LiveId" clId="{85122F08-DEBE-CE47-A407-7C0592E6D79F}" dt="2022-06-30T16:05:34.622" v="3013" actId="478"/>
          <ac:spMkLst>
            <pc:docMk/>
            <pc:sldMk cId="2215224724" sldId="272"/>
            <ac:spMk id="20" creationId="{3793A64F-7B79-DB0A-ED50-A34D0AACC87F}"/>
          </ac:spMkLst>
        </pc:spChg>
        <pc:spChg chg="add mod">
          <ac:chgData name="Zhang JJing" userId="754116f074301989" providerId="LiveId" clId="{85122F08-DEBE-CE47-A407-7C0592E6D79F}" dt="2022-07-01T09:20:35.805" v="8183" actId="1035"/>
          <ac:spMkLst>
            <pc:docMk/>
            <pc:sldMk cId="2215224724" sldId="272"/>
            <ac:spMk id="21" creationId="{20DAFCF1-7B5E-8C15-B264-1736843F169D}"/>
          </ac:spMkLst>
        </pc:spChg>
        <pc:spChg chg="add mod">
          <ac:chgData name="Zhang JJing" userId="754116f074301989" providerId="LiveId" clId="{85122F08-DEBE-CE47-A407-7C0592E6D79F}" dt="2022-07-01T09:20:35.805" v="8183" actId="1035"/>
          <ac:spMkLst>
            <pc:docMk/>
            <pc:sldMk cId="2215224724" sldId="272"/>
            <ac:spMk id="25" creationId="{2035F560-0D51-F521-BE97-81C0D4C2F943}"/>
          </ac:spMkLst>
        </pc:spChg>
        <pc:spChg chg="add del mod">
          <ac:chgData name="Zhang JJing" userId="754116f074301989" providerId="LiveId" clId="{85122F08-DEBE-CE47-A407-7C0592E6D79F}" dt="2022-07-01T09:14:54.027" v="7977" actId="478"/>
          <ac:spMkLst>
            <pc:docMk/>
            <pc:sldMk cId="2215224724" sldId="272"/>
            <ac:spMk id="29" creationId="{B88878B5-E979-6426-67E2-16C580146F41}"/>
          </ac:spMkLst>
        </pc:spChg>
        <pc:picChg chg="del">
          <ac:chgData name="Zhang JJing" userId="754116f074301989" providerId="LiveId" clId="{85122F08-DEBE-CE47-A407-7C0592E6D79F}" dt="2022-06-30T13:17:55.822" v="1344" actId="478"/>
          <ac:picMkLst>
            <pc:docMk/>
            <pc:sldMk cId="2215224724" sldId="272"/>
            <ac:picMk id="2" creationId="{3A812142-D5CA-0B64-A9AA-B951F9B099A5}"/>
          </ac:picMkLst>
        </pc:picChg>
        <pc:picChg chg="add mod">
          <ac:chgData name="Zhang JJing" userId="754116f074301989" providerId="LiveId" clId="{85122F08-DEBE-CE47-A407-7C0592E6D79F}" dt="2022-06-30T13:18:02.342" v="1347" actId="1076"/>
          <ac:picMkLst>
            <pc:docMk/>
            <pc:sldMk cId="2215224724" sldId="272"/>
            <ac:picMk id="3" creationId="{EC9B66EF-7ADD-CE33-5C7F-0AD839CD9E83}"/>
          </ac:picMkLst>
        </pc:picChg>
        <pc:picChg chg="add mod">
          <ac:chgData name="Zhang JJing" userId="754116f074301989" providerId="LiveId" clId="{85122F08-DEBE-CE47-A407-7C0592E6D79F}" dt="2022-07-01T09:20:35.805" v="8183" actId="1035"/>
          <ac:picMkLst>
            <pc:docMk/>
            <pc:sldMk cId="2215224724" sldId="272"/>
            <ac:picMk id="8" creationId="{F116FC2C-EBAD-4D28-2343-0937F7033D7F}"/>
          </ac:picMkLst>
        </pc:picChg>
        <pc:picChg chg="del mod">
          <ac:chgData name="Zhang JJing" userId="754116f074301989" providerId="LiveId" clId="{85122F08-DEBE-CE47-A407-7C0592E6D79F}" dt="2022-06-30T15:54:22.859" v="2803" actId="478"/>
          <ac:picMkLst>
            <pc:docMk/>
            <pc:sldMk cId="2215224724" sldId="272"/>
            <ac:picMk id="11" creationId="{93C416C3-FAC7-5ACC-6944-DC70DF79D70F}"/>
          </ac:picMkLst>
        </pc:picChg>
        <pc:picChg chg="del mod">
          <ac:chgData name="Zhang JJing" userId="754116f074301989" providerId="LiveId" clId="{85122F08-DEBE-CE47-A407-7C0592E6D79F}" dt="2022-06-30T15:54:22.859" v="2803" actId="478"/>
          <ac:picMkLst>
            <pc:docMk/>
            <pc:sldMk cId="2215224724" sldId="272"/>
            <ac:picMk id="14" creationId="{47FDDB32-349A-3E17-70BC-93A31706A8A5}"/>
          </ac:picMkLst>
        </pc:picChg>
        <pc:picChg chg="del mod">
          <ac:chgData name="Zhang JJing" userId="754116f074301989" providerId="LiveId" clId="{85122F08-DEBE-CE47-A407-7C0592E6D79F}" dt="2022-06-30T15:54:27.402" v="2804" actId="478"/>
          <ac:picMkLst>
            <pc:docMk/>
            <pc:sldMk cId="2215224724" sldId="272"/>
            <ac:picMk id="17" creationId="{AEC0CB5D-B318-A83D-6FA8-382ED3C82693}"/>
          </ac:picMkLst>
        </pc:picChg>
        <pc:picChg chg="del mod">
          <ac:chgData name="Zhang JJing" userId="754116f074301989" providerId="LiveId" clId="{85122F08-DEBE-CE47-A407-7C0592E6D79F}" dt="2022-06-30T15:54:27.402" v="2804" actId="478"/>
          <ac:picMkLst>
            <pc:docMk/>
            <pc:sldMk cId="2215224724" sldId="272"/>
            <ac:picMk id="31" creationId="{F1CFF8AC-373B-5E78-6959-0FF4B5B21969}"/>
          </ac:picMkLst>
        </pc:picChg>
        <pc:picChg chg="del mod">
          <ac:chgData name="Zhang JJing" userId="754116f074301989" providerId="LiveId" clId="{85122F08-DEBE-CE47-A407-7C0592E6D79F}" dt="2022-06-30T15:54:27.402" v="2804" actId="478"/>
          <ac:picMkLst>
            <pc:docMk/>
            <pc:sldMk cId="2215224724" sldId="272"/>
            <ac:picMk id="32" creationId="{87297743-6CD7-A93D-D27F-DC8C27EBACB4}"/>
          </ac:picMkLst>
        </pc:picChg>
        <pc:cxnChg chg="add mod">
          <ac:chgData name="Zhang JJing" userId="754116f074301989" providerId="LiveId" clId="{85122F08-DEBE-CE47-A407-7C0592E6D79F}" dt="2022-07-01T09:20:35.805" v="8183" actId="1035"/>
          <ac:cxnSpMkLst>
            <pc:docMk/>
            <pc:sldMk cId="2215224724" sldId="272"/>
            <ac:cxnSpMk id="22" creationId="{07925DA3-4B37-6917-A7C4-BF9A03D0075B}"/>
          </ac:cxnSpMkLst>
        </pc:cxnChg>
        <pc:cxnChg chg="add mod">
          <ac:chgData name="Zhang JJing" userId="754116f074301989" providerId="LiveId" clId="{85122F08-DEBE-CE47-A407-7C0592E6D79F}" dt="2022-07-01T09:15:20.269" v="7983" actId="14100"/>
          <ac:cxnSpMkLst>
            <pc:docMk/>
            <pc:sldMk cId="2215224724" sldId="272"/>
            <ac:cxnSpMk id="27" creationId="{09C07A13-7DCD-7E71-20F0-17E0BEBD5AB5}"/>
          </ac:cxnSpMkLst>
        </pc:cxnChg>
        <pc:cxnChg chg="add mod">
          <ac:chgData name="Zhang JJing" userId="754116f074301989" providerId="LiveId" clId="{85122F08-DEBE-CE47-A407-7C0592E6D79F}" dt="2022-07-01T09:20:35.805" v="8183" actId="1035"/>
          <ac:cxnSpMkLst>
            <pc:docMk/>
            <pc:sldMk cId="2215224724" sldId="272"/>
            <ac:cxnSpMk id="28" creationId="{A8E10F37-4C59-E276-24A4-15D442EC5752}"/>
          </ac:cxnSpMkLst>
        </pc:cxnChg>
        <pc:cxnChg chg="add mod">
          <ac:chgData name="Zhang JJing" userId="754116f074301989" providerId="LiveId" clId="{85122F08-DEBE-CE47-A407-7C0592E6D79F}" dt="2022-07-01T09:15:38.928" v="7989" actId="14100"/>
          <ac:cxnSpMkLst>
            <pc:docMk/>
            <pc:sldMk cId="2215224724" sldId="272"/>
            <ac:cxnSpMk id="33" creationId="{818DECA9-F92C-1FDF-CDDB-4185D09D5156}"/>
          </ac:cxnSpMkLst>
        </pc:cxnChg>
      </pc:sldChg>
      <pc:sldChg chg="addSp delSp modSp mod">
        <pc:chgData name="Zhang JJing" userId="754116f074301989" providerId="LiveId" clId="{85122F08-DEBE-CE47-A407-7C0592E6D79F}" dt="2022-07-01T00:45:57.432" v="4058" actId="1035"/>
        <pc:sldMkLst>
          <pc:docMk/>
          <pc:sldMk cId="2675235757" sldId="274"/>
        </pc:sldMkLst>
        <pc:spChg chg="add del mod">
          <ac:chgData name="Zhang JJing" userId="754116f074301989" providerId="LiveId" clId="{85122F08-DEBE-CE47-A407-7C0592E6D79F}" dt="2022-07-01T00:30:51.151" v="3658"/>
          <ac:spMkLst>
            <pc:docMk/>
            <pc:sldMk cId="2675235757" sldId="274"/>
            <ac:spMk id="3" creationId="{C3444FF2-ACB9-15E5-78AA-BC178E7819AE}"/>
          </ac:spMkLst>
        </pc:spChg>
        <pc:spChg chg="del">
          <ac:chgData name="Zhang JJing" userId="754116f074301989" providerId="LiveId" clId="{85122F08-DEBE-CE47-A407-7C0592E6D79F}" dt="2022-06-30T13:18:37.947" v="1392" actId="478"/>
          <ac:spMkLst>
            <pc:docMk/>
            <pc:sldMk cId="2675235757" sldId="274"/>
            <ac:spMk id="5" creationId="{2AD60704-E2ED-344C-D6DF-CF4D176FD1B8}"/>
          </ac:spMkLst>
        </pc:spChg>
        <pc:spChg chg="add del mod">
          <ac:chgData name="Zhang JJing" userId="754116f074301989" providerId="LiveId" clId="{85122F08-DEBE-CE47-A407-7C0592E6D79F}" dt="2022-07-01T00:30:51.151" v="3658"/>
          <ac:spMkLst>
            <pc:docMk/>
            <pc:sldMk cId="2675235757" sldId="274"/>
            <ac:spMk id="7" creationId="{23FD166F-5055-7D2D-DE78-065A1A956309}"/>
          </ac:spMkLst>
        </pc:spChg>
        <pc:spChg chg="add del mod">
          <ac:chgData name="Zhang JJing" userId="754116f074301989" providerId="LiveId" clId="{85122F08-DEBE-CE47-A407-7C0592E6D79F}" dt="2022-07-01T00:30:51.151" v="3658"/>
          <ac:spMkLst>
            <pc:docMk/>
            <pc:sldMk cId="2675235757" sldId="274"/>
            <ac:spMk id="8" creationId="{1319ED94-1F42-D1D3-423F-3DD2B499A2DB}"/>
          </ac:spMkLst>
        </pc:spChg>
        <pc:spChg chg="add del mod">
          <ac:chgData name="Zhang JJing" userId="754116f074301989" providerId="LiveId" clId="{85122F08-DEBE-CE47-A407-7C0592E6D79F}" dt="2022-07-01T00:30:51.151" v="3658"/>
          <ac:spMkLst>
            <pc:docMk/>
            <pc:sldMk cId="2675235757" sldId="274"/>
            <ac:spMk id="9" creationId="{02F27C84-4B8F-FFF9-2AE9-43FCA3D63539}"/>
          </ac:spMkLst>
        </pc:spChg>
        <pc:spChg chg="add del mod">
          <ac:chgData name="Zhang JJing" userId="754116f074301989" providerId="LiveId" clId="{85122F08-DEBE-CE47-A407-7C0592E6D79F}" dt="2022-07-01T00:30:51.151" v="3658"/>
          <ac:spMkLst>
            <pc:docMk/>
            <pc:sldMk cId="2675235757" sldId="274"/>
            <ac:spMk id="10" creationId="{D2E03AC6-8452-ADB8-4631-DA8A7506A13E}"/>
          </ac:spMkLst>
        </pc:spChg>
        <pc:spChg chg="add del mod">
          <ac:chgData name="Zhang JJing" userId="754116f074301989" providerId="LiveId" clId="{85122F08-DEBE-CE47-A407-7C0592E6D79F}" dt="2022-07-01T00:30:51.151" v="3658"/>
          <ac:spMkLst>
            <pc:docMk/>
            <pc:sldMk cId="2675235757" sldId="274"/>
            <ac:spMk id="11" creationId="{E8BD0BB8-F191-1481-44E2-CA9997CBE29F}"/>
          </ac:spMkLst>
        </pc:spChg>
        <pc:spChg chg="add mod">
          <ac:chgData name="Zhang JJing" userId="754116f074301989" providerId="LiveId" clId="{85122F08-DEBE-CE47-A407-7C0592E6D79F}" dt="2022-06-30T14:41:54.290" v="1849" actId="113"/>
          <ac:spMkLst>
            <pc:docMk/>
            <pc:sldMk cId="2675235757" sldId="274"/>
            <ac:spMk id="14" creationId="{2707D820-D923-846D-3AC1-B9EF3F856AA8}"/>
          </ac:spMkLst>
        </pc:spChg>
        <pc:spChg chg="del">
          <ac:chgData name="Zhang JJing" userId="754116f074301989" providerId="LiveId" clId="{85122F08-DEBE-CE47-A407-7C0592E6D79F}" dt="2022-06-30T16:06:33.379" v="3014" actId="478"/>
          <ac:spMkLst>
            <pc:docMk/>
            <pc:sldMk cId="2675235757" sldId="274"/>
            <ac:spMk id="15" creationId="{B63A56A5-ACE8-82DF-0910-13B0B5D09B26}"/>
          </ac:spMkLst>
        </pc:spChg>
        <pc:spChg chg="add mod">
          <ac:chgData name="Zhang JJing" userId="754116f074301989" providerId="LiveId" clId="{85122F08-DEBE-CE47-A407-7C0592E6D79F}" dt="2022-07-01T00:35:07.503" v="3750" actId="164"/>
          <ac:spMkLst>
            <pc:docMk/>
            <pc:sldMk cId="2675235757" sldId="274"/>
            <ac:spMk id="16" creationId="{42D41954-917C-DA6F-7B69-7658F0794695}"/>
          </ac:spMkLst>
        </pc:spChg>
        <pc:spChg chg="add mod">
          <ac:chgData name="Zhang JJing" userId="754116f074301989" providerId="LiveId" clId="{85122F08-DEBE-CE47-A407-7C0592E6D79F}" dt="2022-07-01T00:45:12.730" v="4041" actId="14100"/>
          <ac:spMkLst>
            <pc:docMk/>
            <pc:sldMk cId="2675235757" sldId="274"/>
            <ac:spMk id="17" creationId="{52563553-5459-9C0B-647C-5F8D80D0434F}"/>
          </ac:spMkLst>
        </pc:spChg>
        <pc:spChg chg="del">
          <ac:chgData name="Zhang JJing" userId="754116f074301989" providerId="LiveId" clId="{85122F08-DEBE-CE47-A407-7C0592E6D79F}" dt="2022-06-30T16:06:39.115" v="3017" actId="478"/>
          <ac:spMkLst>
            <pc:docMk/>
            <pc:sldMk cId="2675235757" sldId="274"/>
            <ac:spMk id="21" creationId="{40740CF8-1570-5941-E743-67363F918256}"/>
          </ac:spMkLst>
        </pc:spChg>
        <pc:spChg chg="add mod">
          <ac:chgData name="Zhang JJing" userId="754116f074301989" providerId="LiveId" clId="{85122F08-DEBE-CE47-A407-7C0592E6D79F}" dt="2022-07-01T00:35:07.503" v="3750" actId="164"/>
          <ac:spMkLst>
            <pc:docMk/>
            <pc:sldMk cId="2675235757" sldId="274"/>
            <ac:spMk id="25" creationId="{2BDA64E2-606B-AA1E-DF1D-89CBAFFC36A9}"/>
          </ac:spMkLst>
        </pc:spChg>
        <pc:spChg chg="add mod">
          <ac:chgData name="Zhang JJing" userId="754116f074301989" providerId="LiveId" clId="{85122F08-DEBE-CE47-A407-7C0592E6D79F}" dt="2022-07-01T00:45:57.432" v="4058" actId="1035"/>
          <ac:spMkLst>
            <pc:docMk/>
            <pc:sldMk cId="2675235757" sldId="274"/>
            <ac:spMk id="31" creationId="{A5DD3E00-A97A-6D7D-7F88-048A3886641A}"/>
          </ac:spMkLst>
        </pc:spChg>
        <pc:spChg chg="add del mod">
          <ac:chgData name="Zhang JJing" userId="754116f074301989" providerId="LiveId" clId="{85122F08-DEBE-CE47-A407-7C0592E6D79F}" dt="2022-07-01T00:42:15.810" v="3947"/>
          <ac:spMkLst>
            <pc:docMk/>
            <pc:sldMk cId="2675235757" sldId="274"/>
            <ac:spMk id="32" creationId="{AA1EB44A-F210-6E4B-6926-72870FDD6838}"/>
          </ac:spMkLst>
        </pc:spChg>
        <pc:spChg chg="add del mod">
          <ac:chgData name="Zhang JJing" userId="754116f074301989" providerId="LiveId" clId="{85122F08-DEBE-CE47-A407-7C0592E6D79F}" dt="2022-07-01T00:43:16.371" v="3964"/>
          <ac:spMkLst>
            <pc:docMk/>
            <pc:sldMk cId="2675235757" sldId="274"/>
            <ac:spMk id="35" creationId="{D25F30A8-7E68-5C28-EE9C-AB86A3FAAA6E}"/>
          </ac:spMkLst>
        </pc:spChg>
        <pc:spChg chg="add mod">
          <ac:chgData name="Zhang JJing" userId="754116f074301989" providerId="LiveId" clId="{85122F08-DEBE-CE47-A407-7C0592E6D79F}" dt="2022-07-01T00:44:38.800" v="4035" actId="1076"/>
          <ac:spMkLst>
            <pc:docMk/>
            <pc:sldMk cId="2675235757" sldId="274"/>
            <ac:spMk id="36" creationId="{4EE7369F-DC7D-8056-70F5-95FE8C104F3C}"/>
          </ac:spMkLst>
        </pc:spChg>
        <pc:spChg chg="add mod">
          <ac:chgData name="Zhang JJing" userId="754116f074301989" providerId="LiveId" clId="{85122F08-DEBE-CE47-A407-7C0592E6D79F}" dt="2022-07-01T00:44:38.800" v="4035" actId="1076"/>
          <ac:spMkLst>
            <pc:docMk/>
            <pc:sldMk cId="2675235757" sldId="274"/>
            <ac:spMk id="39" creationId="{0F83AEA0-76B6-318A-4F98-AAA67D301063}"/>
          </ac:spMkLst>
        </pc:spChg>
        <pc:grpChg chg="add mod">
          <ac:chgData name="Zhang JJing" userId="754116f074301989" providerId="LiveId" clId="{85122F08-DEBE-CE47-A407-7C0592E6D79F}" dt="2022-07-01T00:45:57.432" v="4058" actId="1035"/>
          <ac:grpSpMkLst>
            <pc:docMk/>
            <pc:sldMk cId="2675235757" sldId="274"/>
            <ac:grpSpMk id="12" creationId="{6A521B05-62BD-D825-5070-E49DDC8DA1B5}"/>
          </ac:grpSpMkLst>
        </pc:grpChg>
        <pc:grpChg chg="add mod">
          <ac:chgData name="Zhang JJing" userId="754116f074301989" providerId="LiveId" clId="{85122F08-DEBE-CE47-A407-7C0592E6D79F}" dt="2022-07-01T00:41:46.135" v="3923" actId="1076"/>
          <ac:grpSpMkLst>
            <pc:docMk/>
            <pc:sldMk cId="2675235757" sldId="274"/>
            <ac:grpSpMk id="29" creationId="{3524D795-FA33-EF9F-A14C-92E999486E94}"/>
          </ac:grpSpMkLst>
        </pc:grpChg>
        <pc:grpChg chg="add mod">
          <ac:chgData name="Zhang JJing" userId="754116f074301989" providerId="LiveId" clId="{85122F08-DEBE-CE47-A407-7C0592E6D79F}" dt="2022-07-01T00:44:38.800" v="4035" actId="1076"/>
          <ac:grpSpMkLst>
            <pc:docMk/>
            <pc:sldMk cId="2675235757" sldId="274"/>
            <ac:grpSpMk id="38" creationId="{43C41186-98DA-3026-70E3-BF819837049A}"/>
          </ac:grpSpMkLst>
        </pc:grpChg>
        <pc:picChg chg="add mod">
          <ac:chgData name="Zhang JJing" userId="754116f074301989" providerId="LiveId" clId="{85122F08-DEBE-CE47-A407-7C0592E6D79F}" dt="2022-07-01T00:35:07.503" v="3750" actId="164"/>
          <ac:picMkLst>
            <pc:docMk/>
            <pc:sldMk cId="2675235757" sldId="274"/>
            <ac:picMk id="2" creationId="{7B2002C3-67AC-16D5-03F5-F21C1C3233E1}"/>
          </ac:picMkLst>
        </pc:picChg>
        <pc:picChg chg="add mod modCrop">
          <ac:chgData name="Zhang JJing" userId="754116f074301989" providerId="LiveId" clId="{85122F08-DEBE-CE47-A407-7C0592E6D79F}" dt="2022-07-01T00:37:54.712" v="3813" actId="164"/>
          <ac:picMkLst>
            <pc:docMk/>
            <pc:sldMk cId="2675235757" sldId="274"/>
            <ac:picMk id="13" creationId="{BCFC49EF-7AD8-4CFF-96EF-C3CBD855F0BD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18" creationId="{19D2DBD1-C464-5682-1432-CB3B9AB14E19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19" creationId="{28FE5633-A84D-3991-B6B7-047F94EEA3FC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20" creationId="{6B4D5270-6F30-2BFA-49B8-0A3E39EDFD87}"/>
          </ac:picMkLst>
        </pc:picChg>
        <pc:picChg chg="add mod">
          <ac:chgData name="Zhang JJing" userId="754116f074301989" providerId="LiveId" clId="{85122F08-DEBE-CE47-A407-7C0592E6D79F}" dt="2022-07-01T00:37:54.712" v="3813" actId="164"/>
          <ac:picMkLst>
            <pc:docMk/>
            <pc:sldMk cId="2675235757" sldId="274"/>
            <ac:picMk id="22" creationId="{F351C1C0-BF48-539F-5BAA-AB53EB9FDCB4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24" creationId="{75B35E38-88B0-2845-4E00-84FB107DA1A8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26" creationId="{A739BC27-6F41-7C19-6759-6BCBC8007E4F}"/>
          </ac:picMkLst>
        </pc:picChg>
        <pc:picChg chg="add mod modCrop">
          <ac:chgData name="Zhang JJing" userId="754116f074301989" providerId="LiveId" clId="{85122F08-DEBE-CE47-A407-7C0592E6D79F}" dt="2022-07-01T00:37:54.712" v="3813" actId="164"/>
          <ac:picMkLst>
            <pc:docMk/>
            <pc:sldMk cId="2675235757" sldId="274"/>
            <ac:picMk id="27" creationId="{09C622F2-AC54-2DCE-0F3E-199D2F8375E1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28" creationId="{C8E08C20-373C-9C95-DE50-675615635219}"/>
          </ac:picMkLst>
        </pc:picChg>
        <pc:picChg chg="del">
          <ac:chgData name="Zhang JJing" userId="754116f074301989" providerId="LiveId" clId="{85122F08-DEBE-CE47-A407-7C0592E6D79F}" dt="2022-06-30T16:06:39.115" v="3017" actId="478"/>
          <ac:picMkLst>
            <pc:docMk/>
            <pc:sldMk cId="2675235757" sldId="274"/>
            <ac:picMk id="30" creationId="{6F44FCF0-0EB6-87B6-6EB8-18041B40D089}"/>
          </ac:picMkLst>
        </pc:picChg>
        <pc:picChg chg="add mod">
          <ac:chgData name="Zhang JJing" userId="754116f074301989" providerId="LiveId" clId="{85122F08-DEBE-CE47-A407-7C0592E6D79F}" dt="2022-07-01T00:44:38.800" v="4035" actId="1076"/>
          <ac:picMkLst>
            <pc:docMk/>
            <pc:sldMk cId="2675235757" sldId="274"/>
            <ac:picMk id="33" creationId="{C578BB9D-0625-1549-69C6-83C106727ACF}"/>
          </ac:picMkLst>
        </pc:picChg>
        <pc:picChg chg="add mod">
          <ac:chgData name="Zhang JJing" userId="754116f074301989" providerId="LiveId" clId="{85122F08-DEBE-CE47-A407-7C0592E6D79F}" dt="2022-07-01T00:44:38.800" v="4035" actId="1076"/>
          <ac:picMkLst>
            <pc:docMk/>
            <pc:sldMk cId="2675235757" sldId="274"/>
            <ac:picMk id="3080" creationId="{9C86B649-3667-96A0-B619-713BB9E629BC}"/>
          </ac:picMkLst>
        </pc:picChg>
        <pc:cxnChg chg="mod">
          <ac:chgData name="Zhang JJing" userId="754116f074301989" providerId="LiveId" clId="{85122F08-DEBE-CE47-A407-7C0592E6D79F}" dt="2022-06-30T16:06:36.430" v="3016" actId="1076"/>
          <ac:cxnSpMkLst>
            <pc:docMk/>
            <pc:sldMk cId="2675235757" sldId="274"/>
            <ac:cxnSpMk id="6" creationId="{E862B276-B42B-6384-D280-A84BD3478B50}"/>
          </ac:cxnSpMkLst>
        </pc:cxnChg>
      </pc:sldChg>
      <pc:sldChg chg="addSp delSp modSp mod">
        <pc:chgData name="Zhang JJing" userId="754116f074301989" providerId="LiveId" clId="{85122F08-DEBE-CE47-A407-7C0592E6D79F}" dt="2022-07-01T01:11:22.249" v="4441" actId="1036"/>
        <pc:sldMkLst>
          <pc:docMk/>
          <pc:sldMk cId="3740029611" sldId="275"/>
        </pc:sldMkLst>
        <pc:spChg chg="del">
          <ac:chgData name="Zhang JJing" userId="754116f074301989" providerId="LiveId" clId="{85122F08-DEBE-CE47-A407-7C0592E6D79F}" dt="2022-06-30T13:18:43.971" v="1394" actId="478"/>
          <ac:spMkLst>
            <pc:docMk/>
            <pc:sldMk cId="3740029611" sldId="275"/>
            <ac:spMk id="5" creationId="{2AD60704-E2ED-344C-D6DF-CF4D176FD1B8}"/>
          </ac:spMkLst>
        </pc:spChg>
        <pc:spChg chg="del">
          <ac:chgData name="Zhang JJing" userId="754116f074301989" providerId="LiveId" clId="{85122F08-DEBE-CE47-A407-7C0592E6D79F}" dt="2022-06-30T16:06:45.260" v="3018" actId="478"/>
          <ac:spMkLst>
            <pc:docMk/>
            <pc:sldMk cId="3740029611" sldId="275"/>
            <ac:spMk id="8" creationId="{30BD2E2A-7822-9416-547E-13C208B727EB}"/>
          </ac:spMkLst>
        </pc:spChg>
        <pc:spChg chg="del">
          <ac:chgData name="Zhang JJing" userId="754116f074301989" providerId="LiveId" clId="{85122F08-DEBE-CE47-A407-7C0592E6D79F}" dt="2022-06-30T16:06:45.260" v="3018" actId="478"/>
          <ac:spMkLst>
            <pc:docMk/>
            <pc:sldMk cId="3740029611" sldId="275"/>
            <ac:spMk id="9" creationId="{1E594F7F-5484-CB08-49FA-622D4E09DF8A}"/>
          </ac:spMkLst>
        </pc:spChg>
        <pc:spChg chg="add mod">
          <ac:chgData name="Zhang JJing" userId="754116f074301989" providerId="LiveId" clId="{85122F08-DEBE-CE47-A407-7C0592E6D79F}" dt="2022-06-30T14:42:03.362" v="1851" actId="207"/>
          <ac:spMkLst>
            <pc:docMk/>
            <pc:sldMk cId="3740029611" sldId="275"/>
            <ac:spMk id="12" creationId="{F7375392-8B1C-4E0C-E051-2C81F4868327}"/>
          </ac:spMkLst>
        </pc:spChg>
        <pc:spChg chg="add mod">
          <ac:chgData name="Zhang JJing" userId="754116f074301989" providerId="LiveId" clId="{85122F08-DEBE-CE47-A407-7C0592E6D79F}" dt="2022-07-01T01:11:12.948" v="4429" actId="20577"/>
          <ac:spMkLst>
            <pc:docMk/>
            <pc:sldMk cId="3740029611" sldId="275"/>
            <ac:spMk id="13" creationId="{7C8479FB-2190-7051-0661-1DE3BA41B14D}"/>
          </ac:spMkLst>
        </pc:spChg>
        <pc:spChg chg="del">
          <ac:chgData name="Zhang JJing" userId="754116f074301989" providerId="LiveId" clId="{85122F08-DEBE-CE47-A407-7C0592E6D79F}" dt="2022-06-30T16:06:48.043" v="3019" actId="478"/>
          <ac:spMkLst>
            <pc:docMk/>
            <pc:sldMk cId="3740029611" sldId="275"/>
            <ac:spMk id="15" creationId="{B63A56A5-ACE8-82DF-0910-13B0B5D09B26}"/>
          </ac:spMkLst>
        </pc:spChg>
        <pc:spChg chg="del">
          <ac:chgData name="Zhang JJing" userId="754116f074301989" providerId="LiveId" clId="{85122F08-DEBE-CE47-A407-7C0592E6D79F}" dt="2022-06-30T16:06:45.260" v="3018" actId="478"/>
          <ac:spMkLst>
            <pc:docMk/>
            <pc:sldMk cId="3740029611" sldId="275"/>
            <ac:spMk id="16" creationId="{1632A1B9-F44C-BCEB-EA1C-1C8D8D0083A9}"/>
          </ac:spMkLst>
        </pc:spChg>
        <pc:spChg chg="del">
          <ac:chgData name="Zhang JJing" userId="754116f074301989" providerId="LiveId" clId="{85122F08-DEBE-CE47-A407-7C0592E6D79F}" dt="2022-06-30T16:06:45.260" v="3018" actId="478"/>
          <ac:spMkLst>
            <pc:docMk/>
            <pc:sldMk cId="3740029611" sldId="275"/>
            <ac:spMk id="17" creationId="{DE14B6B6-6BA5-873A-7D96-D23BDAE8E95B}"/>
          </ac:spMkLst>
        </pc:spChg>
        <pc:picChg chg="del">
          <ac:chgData name="Zhang JJing" userId="754116f074301989" providerId="LiveId" clId="{85122F08-DEBE-CE47-A407-7C0592E6D79F}" dt="2022-06-30T16:06:45.260" v="3018" actId="478"/>
          <ac:picMkLst>
            <pc:docMk/>
            <pc:sldMk cId="3740029611" sldId="275"/>
            <ac:picMk id="2" creationId="{A552F95C-15E1-DB90-5109-9FD2E3194A3D}"/>
          </ac:picMkLst>
        </pc:picChg>
        <pc:picChg chg="add mod">
          <ac:chgData name="Zhang JJing" userId="754116f074301989" providerId="LiveId" clId="{85122F08-DEBE-CE47-A407-7C0592E6D79F}" dt="2022-07-01T01:11:22.249" v="4441" actId="1036"/>
          <ac:picMkLst>
            <pc:docMk/>
            <pc:sldMk cId="3740029611" sldId="275"/>
            <ac:picMk id="3" creationId="{A1952529-6058-43E5-0E9B-FED9F398653D}"/>
          </ac:picMkLst>
        </pc:picChg>
        <pc:picChg chg="del">
          <ac:chgData name="Zhang JJing" userId="754116f074301989" providerId="LiveId" clId="{85122F08-DEBE-CE47-A407-7C0592E6D79F}" dt="2022-06-30T16:06:45.260" v="3018" actId="478"/>
          <ac:picMkLst>
            <pc:docMk/>
            <pc:sldMk cId="3740029611" sldId="275"/>
            <ac:picMk id="7" creationId="{B8E62743-DB8E-8DED-FC0A-60A2CEE1BD7D}"/>
          </ac:picMkLst>
        </pc:picChg>
      </pc:sldChg>
      <pc:sldChg chg="del">
        <pc:chgData name="Zhang JJing" userId="754116f074301989" providerId="LiveId" clId="{85122F08-DEBE-CE47-A407-7C0592E6D79F}" dt="2022-06-30T13:18:52.628" v="1396" actId="2696"/>
        <pc:sldMkLst>
          <pc:docMk/>
          <pc:sldMk cId="2732521365" sldId="277"/>
        </pc:sldMkLst>
      </pc:sldChg>
      <pc:sldChg chg="addSp delSp modSp add mod">
        <pc:chgData name="Zhang JJing" userId="754116f074301989" providerId="LiveId" clId="{85122F08-DEBE-CE47-A407-7C0592E6D79F}" dt="2022-07-01T08:50:21.335" v="7972" actId="1036"/>
        <pc:sldMkLst>
          <pc:docMk/>
          <pc:sldMk cId="1925830946" sldId="278"/>
        </pc:sldMkLst>
        <pc:spChg chg="add del mod">
          <ac:chgData name="Zhang JJing" userId="754116f074301989" providerId="LiveId" clId="{85122F08-DEBE-CE47-A407-7C0592E6D79F}" dt="2022-06-30T07:29:27.400" v="436" actId="478"/>
          <ac:spMkLst>
            <pc:docMk/>
            <pc:sldMk cId="1925830946" sldId="278"/>
            <ac:spMk id="2" creationId="{39DFFA07-000D-E977-F591-2474B2889A21}"/>
          </ac:spMkLst>
        </pc:spChg>
        <pc:spChg chg="mod">
          <ac:chgData name="Zhang JJing" userId="754116f074301989" providerId="LiveId" clId="{85122F08-DEBE-CE47-A407-7C0592E6D79F}" dt="2022-06-30T14:40:56.956" v="1838" actId="207"/>
          <ac:spMkLst>
            <pc:docMk/>
            <pc:sldMk cId="1925830946" sldId="278"/>
            <ac:spMk id="5" creationId="{2AD60704-E2ED-344C-D6DF-CF4D176FD1B8}"/>
          </ac:spMkLst>
        </pc:spChg>
        <pc:spChg chg="mod">
          <ac:chgData name="Zhang JJing" userId="754116f074301989" providerId="LiveId" clId="{85122F08-DEBE-CE47-A407-7C0592E6D79F}" dt="2022-07-01T08:46:09.146" v="7944" actId="108"/>
          <ac:spMkLst>
            <pc:docMk/>
            <pc:sldMk cId="1925830946" sldId="278"/>
            <ac:spMk id="7" creationId="{2F14964C-5DA4-3DAC-77EC-ED9F4B7F89DC}"/>
          </ac:spMkLst>
        </pc:spChg>
        <pc:spChg chg="add del mod">
          <ac:chgData name="Zhang JJing" userId="754116f074301989" providerId="LiveId" clId="{85122F08-DEBE-CE47-A407-7C0592E6D79F}" dt="2022-06-30T07:29:24.017" v="435" actId="478"/>
          <ac:spMkLst>
            <pc:docMk/>
            <pc:sldMk cId="1925830946" sldId="278"/>
            <ac:spMk id="8" creationId="{81803E65-B02E-58D2-FA1B-F03A13773CDE}"/>
          </ac:spMkLst>
        </pc:spChg>
        <pc:spChg chg="add mod">
          <ac:chgData name="Zhang JJing" userId="754116f074301989" providerId="LiveId" clId="{85122F08-DEBE-CE47-A407-7C0592E6D79F}" dt="2022-07-01T08:50:06.892" v="7962" actId="1036"/>
          <ac:spMkLst>
            <pc:docMk/>
            <pc:sldMk cId="1925830946" sldId="278"/>
            <ac:spMk id="9" creationId="{7AF7EF3D-4F5B-FBD6-5815-4092EB766A06}"/>
          </ac:spMkLst>
        </pc:spChg>
        <pc:spChg chg="add del mod">
          <ac:chgData name="Zhang JJing" userId="754116f074301989" providerId="LiveId" clId="{85122F08-DEBE-CE47-A407-7C0592E6D79F}" dt="2022-06-30T07:34:10.649" v="547" actId="478"/>
          <ac:spMkLst>
            <pc:docMk/>
            <pc:sldMk cId="1925830946" sldId="278"/>
            <ac:spMk id="10" creationId="{90BAABF9-535E-A1C2-C9CA-0D7C2AD41A42}"/>
          </ac:spMkLst>
        </pc:spChg>
        <pc:spChg chg="add del mod">
          <ac:chgData name="Zhang JJing" userId="754116f074301989" providerId="LiveId" clId="{85122F08-DEBE-CE47-A407-7C0592E6D79F}" dt="2022-06-30T07:34:10.649" v="547" actId="478"/>
          <ac:spMkLst>
            <pc:docMk/>
            <pc:sldMk cId="1925830946" sldId="278"/>
            <ac:spMk id="11" creationId="{61CFC4A0-18B3-EF4C-6644-937AB4EE3095}"/>
          </ac:spMkLst>
        </pc:spChg>
        <pc:spChg chg="add del mod">
          <ac:chgData name="Zhang JJing" userId="754116f074301989" providerId="LiveId" clId="{85122F08-DEBE-CE47-A407-7C0592E6D79F}" dt="2022-06-30T07:34:59.294" v="560"/>
          <ac:spMkLst>
            <pc:docMk/>
            <pc:sldMk cId="1925830946" sldId="278"/>
            <ac:spMk id="12" creationId="{73DF3EAC-0D78-48A5-2FFB-2E5B4F09698F}"/>
          </ac:spMkLst>
        </pc:spChg>
        <pc:spChg chg="add mod">
          <ac:chgData name="Zhang JJing" userId="754116f074301989" providerId="LiveId" clId="{85122F08-DEBE-CE47-A407-7C0592E6D79F}" dt="2022-07-01T08:50:21.335" v="7972" actId="1036"/>
          <ac:spMkLst>
            <pc:docMk/>
            <pc:sldMk cId="1925830946" sldId="278"/>
            <ac:spMk id="15" creationId="{25131D7F-ACB5-4CF4-35A8-6836D7938625}"/>
          </ac:spMkLst>
        </pc:spChg>
        <pc:spChg chg="add del">
          <ac:chgData name="Zhang JJing" userId="754116f074301989" providerId="LiveId" clId="{85122F08-DEBE-CE47-A407-7C0592E6D79F}" dt="2022-07-01T07:31:45.939" v="7088" actId="22"/>
          <ac:spMkLst>
            <pc:docMk/>
            <pc:sldMk cId="1925830946" sldId="278"/>
            <ac:spMk id="18" creationId="{200D2F72-F3F2-7699-403C-5B8A9883C826}"/>
          </ac:spMkLst>
        </pc:spChg>
        <pc:spChg chg="add del mod">
          <ac:chgData name="Zhang JJing" userId="754116f074301989" providerId="LiveId" clId="{85122F08-DEBE-CE47-A407-7C0592E6D79F}" dt="2022-07-01T08:48:21.365" v="7947" actId="478"/>
          <ac:spMkLst>
            <pc:docMk/>
            <pc:sldMk cId="1925830946" sldId="278"/>
            <ac:spMk id="20" creationId="{985ABFF5-D3B5-5859-7EC3-96F135F583ED}"/>
          </ac:spMkLst>
        </pc:spChg>
        <pc:spChg chg="add mod">
          <ac:chgData name="Zhang JJing" userId="754116f074301989" providerId="LiveId" clId="{85122F08-DEBE-CE47-A407-7C0592E6D79F}" dt="2022-07-01T08:50:14.005" v="7963" actId="1076"/>
          <ac:spMkLst>
            <pc:docMk/>
            <pc:sldMk cId="1925830946" sldId="278"/>
            <ac:spMk id="22" creationId="{F46872F5-EBFA-908C-FB3E-F78A54CE5A85}"/>
          </ac:spMkLst>
        </pc:spChg>
        <pc:graphicFrameChg chg="add del mod modGraphic">
          <ac:chgData name="Zhang JJing" userId="754116f074301989" providerId="LiveId" clId="{85122F08-DEBE-CE47-A407-7C0592E6D79F}" dt="2022-06-30T13:27:52.929" v="1508" actId="478"/>
          <ac:graphicFrameMkLst>
            <pc:docMk/>
            <pc:sldMk cId="1925830946" sldId="278"/>
            <ac:graphicFrameMk id="16" creationId="{6B065FC5-4D45-F6E7-11F8-53DB2D1920CD}"/>
          </ac:graphicFrameMkLst>
        </pc:graphicFrameChg>
        <pc:picChg chg="add mod">
          <ac:chgData name="Zhang JJing" userId="754116f074301989" providerId="LiveId" clId="{85122F08-DEBE-CE47-A407-7C0592E6D79F}" dt="2022-07-01T08:50:21.335" v="7972" actId="1036"/>
          <ac:picMkLst>
            <pc:docMk/>
            <pc:sldMk cId="1925830946" sldId="278"/>
            <ac:picMk id="13" creationId="{9EA70BF2-E560-2E62-848D-6022278084E2}"/>
          </ac:picMkLst>
        </pc:picChg>
      </pc:sldChg>
      <pc:sldChg chg="addSp delSp modSp add del mod modNotesTx">
        <pc:chgData name="Zhang JJing" userId="754116f074301989" providerId="LiveId" clId="{85122F08-DEBE-CE47-A407-7C0592E6D79F}" dt="2022-06-30T12:48:24.845" v="1074" actId="2696"/>
        <pc:sldMkLst>
          <pc:docMk/>
          <pc:sldMk cId="2400087265" sldId="279"/>
        </pc:sldMkLst>
        <pc:spChg chg="mod">
          <ac:chgData name="Zhang JJing" userId="754116f074301989" providerId="LiveId" clId="{85122F08-DEBE-CE47-A407-7C0592E6D79F}" dt="2022-06-30T07:04:22.737" v="351" actId="20577"/>
          <ac:spMkLst>
            <pc:docMk/>
            <pc:sldMk cId="2400087265" sldId="279"/>
            <ac:spMk id="5" creationId="{2AD60704-E2ED-344C-D6DF-CF4D176FD1B8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9" creationId="{8093B458-8F29-EB1B-30F4-D7C88C485174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16" creationId="{E7D7E225-356A-A03E-817F-7C747FF1CD91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17" creationId="{D51561C1-B246-3D68-D5A2-A04667AE1A47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19" creationId="{CDDCEE0C-756F-BE9D-61F0-470FAC75314F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20" creationId="{92AD668B-C315-EB81-A29A-5F7A0361E533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21" creationId="{BC7D2B4A-8A57-6FD4-32F9-4C3CF8C636FE}"/>
          </ac:spMkLst>
        </pc:spChg>
        <pc:spChg chg="del">
          <ac:chgData name="Zhang JJing" userId="754116f074301989" providerId="LiveId" clId="{85122F08-DEBE-CE47-A407-7C0592E6D79F}" dt="2022-06-30T07:03:48.560" v="337" actId="478"/>
          <ac:spMkLst>
            <pc:docMk/>
            <pc:sldMk cId="2400087265" sldId="279"/>
            <ac:spMk id="23" creationId="{3099CB92-479E-46C9-3806-2A11CD8E0E70}"/>
          </ac:spMkLst>
        </pc:spChg>
        <pc:spChg chg="del">
          <ac:chgData name="Zhang JJing" userId="754116f074301989" providerId="LiveId" clId="{85122F08-DEBE-CE47-A407-7C0592E6D79F}" dt="2022-06-30T07:04:29.520" v="352" actId="478"/>
          <ac:spMkLst>
            <pc:docMk/>
            <pc:sldMk cId="2400087265" sldId="279"/>
            <ac:spMk id="24" creationId="{9FFA18EF-1642-6467-5860-2E60EC496254}"/>
          </ac:spMkLst>
        </pc:spChg>
        <pc:picChg chg="del">
          <ac:chgData name="Zhang JJing" userId="754116f074301989" providerId="LiveId" clId="{85122F08-DEBE-CE47-A407-7C0592E6D79F}" dt="2022-06-30T07:03:48.560" v="337" actId="478"/>
          <ac:picMkLst>
            <pc:docMk/>
            <pc:sldMk cId="2400087265" sldId="279"/>
            <ac:picMk id="2" creationId="{E981B6C4-06C8-3DE0-7B3B-ADF2ADB6BDE4}"/>
          </ac:picMkLst>
        </pc:picChg>
        <pc:picChg chg="del">
          <ac:chgData name="Zhang JJing" userId="754116f074301989" providerId="LiveId" clId="{85122F08-DEBE-CE47-A407-7C0592E6D79F}" dt="2022-06-30T07:03:48.560" v="337" actId="478"/>
          <ac:picMkLst>
            <pc:docMk/>
            <pc:sldMk cId="2400087265" sldId="279"/>
            <ac:picMk id="3" creationId="{0B69CA07-F304-B409-47C3-A80294E6490F}"/>
          </ac:picMkLst>
        </pc:picChg>
        <pc:picChg chg="del">
          <ac:chgData name="Zhang JJing" userId="754116f074301989" providerId="LiveId" clId="{85122F08-DEBE-CE47-A407-7C0592E6D79F}" dt="2022-06-30T07:03:48.560" v="337" actId="478"/>
          <ac:picMkLst>
            <pc:docMk/>
            <pc:sldMk cId="2400087265" sldId="279"/>
            <ac:picMk id="7" creationId="{146AB370-D4A4-9D42-A8C1-9432CAC3F10C}"/>
          </ac:picMkLst>
        </pc:picChg>
        <pc:picChg chg="add mod">
          <ac:chgData name="Zhang JJing" userId="754116f074301989" providerId="LiveId" clId="{85122F08-DEBE-CE47-A407-7C0592E6D79F}" dt="2022-06-30T07:19:54.203" v="407" actId="1076"/>
          <ac:picMkLst>
            <pc:docMk/>
            <pc:sldMk cId="2400087265" sldId="279"/>
            <ac:picMk id="8" creationId="{2520E260-DDE5-D7E9-FA08-B75A1ED0AD34}"/>
          </ac:picMkLst>
        </pc:picChg>
        <pc:cxnChg chg="del">
          <ac:chgData name="Zhang JJing" userId="754116f074301989" providerId="LiveId" clId="{85122F08-DEBE-CE47-A407-7C0592E6D79F}" dt="2022-06-30T07:03:48.560" v="337" actId="478"/>
          <ac:cxnSpMkLst>
            <pc:docMk/>
            <pc:sldMk cId="2400087265" sldId="279"/>
            <ac:cxnSpMk id="10" creationId="{2BE6D858-6666-820A-0392-272688654D4B}"/>
          </ac:cxnSpMkLst>
        </pc:cxnChg>
        <pc:cxnChg chg="del">
          <ac:chgData name="Zhang JJing" userId="754116f074301989" providerId="LiveId" clId="{85122F08-DEBE-CE47-A407-7C0592E6D79F}" dt="2022-06-30T07:03:48.560" v="337" actId="478"/>
          <ac:cxnSpMkLst>
            <pc:docMk/>
            <pc:sldMk cId="2400087265" sldId="279"/>
            <ac:cxnSpMk id="11" creationId="{D6B6428F-17AA-6C26-B5DD-3B4162A3D118}"/>
          </ac:cxnSpMkLst>
        </pc:cxnChg>
        <pc:cxnChg chg="del">
          <ac:chgData name="Zhang JJing" userId="754116f074301989" providerId="LiveId" clId="{85122F08-DEBE-CE47-A407-7C0592E6D79F}" dt="2022-06-30T07:03:48.560" v="337" actId="478"/>
          <ac:cxnSpMkLst>
            <pc:docMk/>
            <pc:sldMk cId="2400087265" sldId="279"/>
            <ac:cxnSpMk id="12" creationId="{4023274F-52EF-B306-39F1-7FE6641D105F}"/>
          </ac:cxnSpMkLst>
        </pc:cxnChg>
        <pc:cxnChg chg="del">
          <ac:chgData name="Zhang JJing" userId="754116f074301989" providerId="LiveId" clId="{85122F08-DEBE-CE47-A407-7C0592E6D79F}" dt="2022-06-30T07:03:48.560" v="337" actId="478"/>
          <ac:cxnSpMkLst>
            <pc:docMk/>
            <pc:sldMk cId="2400087265" sldId="279"/>
            <ac:cxnSpMk id="15" creationId="{5B6B31B4-2D86-5E19-73F1-2A0766240512}"/>
          </ac:cxnSpMkLst>
        </pc:cxnChg>
        <pc:cxnChg chg="del">
          <ac:chgData name="Zhang JJing" userId="754116f074301989" providerId="LiveId" clId="{85122F08-DEBE-CE47-A407-7C0592E6D79F}" dt="2022-06-30T07:03:48.560" v="337" actId="478"/>
          <ac:cxnSpMkLst>
            <pc:docMk/>
            <pc:sldMk cId="2400087265" sldId="279"/>
            <ac:cxnSpMk id="18" creationId="{5FD36687-407A-913D-9DED-DC7B028AD744}"/>
          </ac:cxnSpMkLst>
        </pc:cxnChg>
        <pc:cxnChg chg="del">
          <ac:chgData name="Zhang JJing" userId="754116f074301989" providerId="LiveId" clId="{85122F08-DEBE-CE47-A407-7C0592E6D79F}" dt="2022-06-30T07:03:48.560" v="337" actId="478"/>
          <ac:cxnSpMkLst>
            <pc:docMk/>
            <pc:sldMk cId="2400087265" sldId="279"/>
            <ac:cxnSpMk id="22" creationId="{FC05BFA9-CF62-F4E8-8BFD-712764A237E3}"/>
          </ac:cxnSpMkLst>
        </pc:cxnChg>
      </pc:sldChg>
      <pc:sldChg chg="addSp delSp modSp add mod">
        <pc:chgData name="Zhang JJing" userId="754116f074301989" providerId="LiveId" clId="{85122F08-DEBE-CE47-A407-7C0592E6D79F}" dt="2022-07-01T06:37:03.544" v="6086" actId="108"/>
        <pc:sldMkLst>
          <pc:docMk/>
          <pc:sldMk cId="1085858173" sldId="280"/>
        </pc:sldMkLst>
        <pc:spChg chg="mod">
          <ac:chgData name="Zhang JJing" userId="754116f074301989" providerId="LiveId" clId="{85122F08-DEBE-CE47-A407-7C0592E6D79F}" dt="2022-06-30T14:41:15.828" v="1841" actId="113"/>
          <ac:spMkLst>
            <pc:docMk/>
            <pc:sldMk cId="1085858173" sldId="280"/>
            <ac:spMk id="5" creationId="{2AD60704-E2ED-344C-D6DF-CF4D176FD1B8}"/>
          </ac:spMkLst>
        </pc:spChg>
        <pc:spChg chg="mod">
          <ac:chgData name="Zhang JJing" userId="754116f074301989" providerId="LiveId" clId="{85122F08-DEBE-CE47-A407-7C0592E6D79F}" dt="2022-06-30T14:41:03.912" v="1839" actId="207"/>
          <ac:spMkLst>
            <pc:docMk/>
            <pc:sldMk cId="1085858173" sldId="280"/>
            <ac:spMk id="7" creationId="{2F14964C-5DA4-3DAC-77EC-ED9F4B7F89DC}"/>
          </ac:spMkLst>
        </pc:spChg>
        <pc:spChg chg="del">
          <ac:chgData name="Zhang JJing" userId="754116f074301989" providerId="LiveId" clId="{85122F08-DEBE-CE47-A407-7C0592E6D79F}" dt="2022-06-30T07:35:07.760" v="561" actId="478"/>
          <ac:spMkLst>
            <pc:docMk/>
            <pc:sldMk cId="1085858173" sldId="280"/>
            <ac:spMk id="9" creationId="{7AF7EF3D-4F5B-FBD6-5815-4092EB766A06}"/>
          </ac:spMkLst>
        </pc:spChg>
        <pc:spChg chg="mod">
          <ac:chgData name="Zhang JJing" userId="754116f074301989" providerId="LiveId" clId="{85122F08-DEBE-CE47-A407-7C0592E6D79F}" dt="2022-06-30T12:34:13.790" v="990" actId="108"/>
          <ac:spMkLst>
            <pc:docMk/>
            <pc:sldMk cId="1085858173" sldId="280"/>
            <ac:spMk id="10" creationId="{90BAABF9-535E-A1C2-C9CA-0D7C2AD41A42}"/>
          </ac:spMkLst>
        </pc:spChg>
        <pc:spChg chg="mod">
          <ac:chgData name="Zhang JJing" userId="754116f074301989" providerId="LiveId" clId="{85122F08-DEBE-CE47-A407-7C0592E6D79F}" dt="2022-07-01T06:37:03.544" v="6086" actId="108"/>
          <ac:spMkLst>
            <pc:docMk/>
            <pc:sldMk cId="1085858173" sldId="280"/>
            <ac:spMk id="11" creationId="{61CFC4A0-18B3-EF4C-6644-937AB4EE3095}"/>
          </ac:spMkLst>
        </pc:spChg>
        <pc:spChg chg="add del">
          <ac:chgData name="Zhang JJing" userId="754116f074301989" providerId="LiveId" clId="{85122F08-DEBE-CE47-A407-7C0592E6D79F}" dt="2022-06-30T07:35:39.398" v="568" actId="22"/>
          <ac:spMkLst>
            <pc:docMk/>
            <pc:sldMk cId="1085858173" sldId="280"/>
            <ac:spMk id="12" creationId="{F7AA88EA-4DF3-EDFA-92BD-0209CAF2D925}"/>
          </ac:spMkLst>
        </pc:spChg>
        <pc:spChg chg="add mod">
          <ac:chgData name="Zhang JJing" userId="754116f074301989" providerId="LiveId" clId="{85122F08-DEBE-CE47-A407-7C0592E6D79F}" dt="2022-06-30T12:44:32.516" v="1035" actId="20577"/>
          <ac:spMkLst>
            <pc:docMk/>
            <pc:sldMk cId="1085858173" sldId="280"/>
            <ac:spMk id="13" creationId="{30C138AD-3CA5-80F0-1732-98A68EE81F85}"/>
          </ac:spMkLst>
        </pc:spChg>
        <pc:spChg chg="add mod">
          <ac:chgData name="Zhang JJing" userId="754116f074301989" providerId="LiveId" clId="{85122F08-DEBE-CE47-A407-7C0592E6D79F}" dt="2022-06-30T07:42:59.304" v="825" actId="1076"/>
          <ac:spMkLst>
            <pc:docMk/>
            <pc:sldMk cId="1085858173" sldId="280"/>
            <ac:spMk id="14" creationId="{25131D7F-ACB5-4CF4-35A8-6836D7938625}"/>
          </ac:spMkLst>
        </pc:spChg>
        <pc:spChg chg="add mod">
          <ac:chgData name="Zhang JJing" userId="754116f074301989" providerId="LiveId" clId="{85122F08-DEBE-CE47-A407-7C0592E6D79F}" dt="2022-06-30T12:41:02.101" v="1028"/>
          <ac:spMkLst>
            <pc:docMk/>
            <pc:sldMk cId="1085858173" sldId="280"/>
            <ac:spMk id="15" creationId="{AE103CB1-0434-D8B6-CE06-60C5D7FF7841}"/>
          </ac:spMkLst>
        </pc:spChg>
        <pc:spChg chg="add mod">
          <ac:chgData name="Zhang JJing" userId="754116f074301989" providerId="LiveId" clId="{85122F08-DEBE-CE47-A407-7C0592E6D79F}" dt="2022-06-30T12:33:23.210" v="984" actId="113"/>
          <ac:spMkLst>
            <pc:docMk/>
            <pc:sldMk cId="1085858173" sldId="280"/>
            <ac:spMk id="16" creationId="{9ED3F661-1D78-86B2-A27F-73A685D96601}"/>
          </ac:spMkLst>
        </pc:spChg>
        <pc:grpChg chg="add mod">
          <ac:chgData name="Zhang JJing" userId="754116f074301989" providerId="LiveId" clId="{85122F08-DEBE-CE47-A407-7C0592E6D79F}" dt="2022-06-30T12:41:02.101" v="1028"/>
          <ac:grpSpMkLst>
            <pc:docMk/>
            <pc:sldMk cId="1085858173" sldId="280"/>
            <ac:grpSpMk id="3" creationId="{4E363C71-86C4-FCF7-4CC9-B1C00270EA73}"/>
          </ac:grpSpMkLst>
        </pc:grpChg>
      </pc:sldChg>
      <pc:sldChg chg="addSp delSp modSp add mod modNotesTx">
        <pc:chgData name="Zhang JJing" userId="754116f074301989" providerId="LiveId" clId="{85122F08-DEBE-CE47-A407-7C0592E6D79F}" dt="2022-07-01T08:02:17.153" v="7928" actId="207"/>
        <pc:sldMkLst>
          <pc:docMk/>
          <pc:sldMk cId="1207308000" sldId="281"/>
        </pc:sldMkLst>
        <pc:spChg chg="mod">
          <ac:chgData name="Zhang JJing" userId="754116f074301989" providerId="LiveId" clId="{85122F08-DEBE-CE47-A407-7C0592E6D79F}" dt="2022-06-30T14:41:25.504" v="1843" actId="113"/>
          <ac:spMkLst>
            <pc:docMk/>
            <pc:sldMk cId="1207308000" sldId="281"/>
            <ac:spMk id="5" creationId="{2AD60704-E2ED-344C-D6DF-CF4D176FD1B8}"/>
          </ac:spMkLst>
        </pc:spChg>
        <pc:spChg chg="add mod">
          <ac:chgData name="Zhang JJing" userId="754116f074301989" providerId="LiveId" clId="{85122F08-DEBE-CE47-A407-7C0592E6D79F}" dt="2022-07-01T03:25:44.389" v="5284" actId="108"/>
          <ac:spMkLst>
            <pc:docMk/>
            <pc:sldMk cId="1207308000" sldId="281"/>
            <ac:spMk id="12" creationId="{5483E734-5B68-F95C-00D3-9FB643B1ACA2}"/>
          </ac:spMkLst>
        </pc:spChg>
        <pc:spChg chg="mod">
          <ac:chgData name="Zhang JJing" userId="754116f074301989" providerId="LiveId" clId="{85122F08-DEBE-CE47-A407-7C0592E6D79F}" dt="2022-07-01T08:02:17.153" v="7928" actId="207"/>
          <ac:spMkLst>
            <pc:docMk/>
            <pc:sldMk cId="1207308000" sldId="281"/>
            <ac:spMk id="24" creationId="{9FFA18EF-1642-6467-5860-2E60EC496254}"/>
          </ac:spMkLst>
        </pc:spChg>
        <pc:spChg chg="del">
          <ac:chgData name="Zhang JJing" userId="754116f074301989" providerId="LiveId" clId="{85122F08-DEBE-CE47-A407-7C0592E6D79F}" dt="2022-06-30T12:49:07.754" v="1081" actId="478"/>
          <ac:spMkLst>
            <pc:docMk/>
            <pc:sldMk cId="1207308000" sldId="281"/>
            <ac:spMk id="25" creationId="{867E0BEE-442E-66E0-86B7-BBC6678876E4}"/>
          </ac:spMkLst>
        </pc:spChg>
        <pc:spChg chg="del">
          <ac:chgData name="Zhang JJing" userId="754116f074301989" providerId="LiveId" clId="{85122F08-DEBE-CE47-A407-7C0592E6D79F}" dt="2022-06-30T12:49:09.729" v="1082" actId="478"/>
          <ac:spMkLst>
            <pc:docMk/>
            <pc:sldMk cId="1207308000" sldId="281"/>
            <ac:spMk id="26" creationId="{C1C760F3-B4EE-46A5-4906-2C72A889848F}"/>
          </ac:spMkLst>
        </pc:spChg>
        <pc:picChg chg="add mod">
          <ac:chgData name="Zhang JJing" userId="754116f074301989" providerId="LiveId" clId="{85122F08-DEBE-CE47-A407-7C0592E6D79F}" dt="2022-06-30T14:27:27.801" v="1717" actId="1036"/>
          <ac:picMkLst>
            <pc:docMk/>
            <pc:sldMk cId="1207308000" sldId="281"/>
            <ac:picMk id="2" creationId="{5370F4E8-0EE8-9D16-7B8E-9A0821F25F7C}"/>
          </ac:picMkLst>
        </pc:picChg>
        <pc:picChg chg="add mod">
          <ac:chgData name="Zhang JJing" userId="754116f074301989" providerId="LiveId" clId="{85122F08-DEBE-CE47-A407-7C0592E6D79F}" dt="2022-06-30T14:27:27.801" v="1717" actId="1036"/>
          <ac:picMkLst>
            <pc:docMk/>
            <pc:sldMk cId="1207308000" sldId="281"/>
            <ac:picMk id="3" creationId="{601A82BF-22A2-5E0A-D643-5BE72B031836}"/>
          </ac:picMkLst>
        </pc:picChg>
        <pc:picChg chg="del">
          <ac:chgData name="Zhang JJing" userId="754116f074301989" providerId="LiveId" clId="{85122F08-DEBE-CE47-A407-7C0592E6D79F}" dt="2022-06-30T12:49:05.211" v="1080" actId="478"/>
          <ac:picMkLst>
            <pc:docMk/>
            <pc:sldMk cId="1207308000" sldId="281"/>
            <ac:picMk id="1026" creationId="{38D609A7-A1D5-DE5B-BC87-52E1C585E5A0}"/>
          </ac:picMkLst>
        </pc:picChg>
      </pc:sldChg>
      <pc:sldChg chg="addSp delSp modSp add mod modNotesTx">
        <pc:chgData name="Zhang JJing" userId="754116f074301989" providerId="LiveId" clId="{85122F08-DEBE-CE47-A407-7C0592E6D79F}" dt="2022-07-01T07:57:47.595" v="7745" actId="20577"/>
        <pc:sldMkLst>
          <pc:docMk/>
          <pc:sldMk cId="2600555053" sldId="282"/>
        </pc:sldMkLst>
        <pc:spChg chg="mod">
          <ac:chgData name="Zhang JJing" userId="754116f074301989" providerId="LiveId" clId="{85122F08-DEBE-CE47-A407-7C0592E6D79F}" dt="2022-06-30T14:41:28.920" v="1844" actId="113"/>
          <ac:spMkLst>
            <pc:docMk/>
            <pc:sldMk cId="2600555053" sldId="282"/>
            <ac:spMk id="5" creationId="{2AD60704-E2ED-344C-D6DF-CF4D176FD1B8}"/>
          </ac:spMkLst>
        </pc:spChg>
        <pc:spChg chg="add del mod">
          <ac:chgData name="Zhang JJing" userId="754116f074301989" providerId="LiveId" clId="{85122F08-DEBE-CE47-A407-7C0592E6D79F}" dt="2022-06-30T14:56:55.977" v="2132" actId="478"/>
          <ac:spMkLst>
            <pc:docMk/>
            <pc:sldMk cId="2600555053" sldId="282"/>
            <ac:spMk id="8" creationId="{F85466CA-D8C1-34A5-9EB3-47EDCBDDD898}"/>
          </ac:spMkLst>
        </pc:spChg>
        <pc:spChg chg="add del mod">
          <ac:chgData name="Zhang JJing" userId="754116f074301989" providerId="LiveId" clId="{85122F08-DEBE-CE47-A407-7C0592E6D79F}" dt="2022-06-30T14:55:56.922" v="2107" actId="478"/>
          <ac:spMkLst>
            <pc:docMk/>
            <pc:sldMk cId="2600555053" sldId="282"/>
            <ac:spMk id="11" creationId="{22A06E13-0D3F-A933-E474-870CB71E79B7}"/>
          </ac:spMkLst>
        </pc:spChg>
        <pc:spChg chg="add del mod">
          <ac:chgData name="Zhang JJing" userId="754116f074301989" providerId="LiveId" clId="{85122F08-DEBE-CE47-A407-7C0592E6D79F}" dt="2022-06-30T14:52:18.272" v="2040" actId="478"/>
          <ac:spMkLst>
            <pc:docMk/>
            <pc:sldMk cId="2600555053" sldId="282"/>
            <ac:spMk id="12" creationId="{FF4D00EE-5B9F-A6CA-8638-F90445FBC31F}"/>
          </ac:spMkLst>
        </pc:spChg>
        <pc:spChg chg="add del mod">
          <ac:chgData name="Zhang JJing" userId="754116f074301989" providerId="LiveId" clId="{85122F08-DEBE-CE47-A407-7C0592E6D79F}" dt="2022-06-30T14:55:56.922" v="2107" actId="478"/>
          <ac:spMkLst>
            <pc:docMk/>
            <pc:sldMk cId="2600555053" sldId="282"/>
            <ac:spMk id="13" creationId="{22A06E13-0D3F-A933-E474-870CB71E79B7}"/>
          </ac:spMkLst>
        </pc:spChg>
        <pc:spChg chg="add mod">
          <ac:chgData name="Zhang JJing" userId="754116f074301989" providerId="LiveId" clId="{85122F08-DEBE-CE47-A407-7C0592E6D79F}" dt="2022-06-30T14:58:10.638" v="2174" actId="1037"/>
          <ac:spMkLst>
            <pc:docMk/>
            <pc:sldMk cId="2600555053" sldId="282"/>
            <ac:spMk id="15" creationId="{18886FD8-4AA3-B293-BFF5-13272C1AA246}"/>
          </ac:spMkLst>
        </pc:spChg>
        <pc:spChg chg="mod">
          <ac:chgData name="Zhang JJing" userId="754116f074301989" providerId="LiveId" clId="{85122F08-DEBE-CE47-A407-7C0592E6D79F}" dt="2022-06-30T13:08:03.174" v="1254" actId="20577"/>
          <ac:spMkLst>
            <pc:docMk/>
            <pc:sldMk cId="2600555053" sldId="282"/>
            <ac:spMk id="24" creationId="{9FFA18EF-1642-6467-5860-2E60EC496254}"/>
          </ac:spMkLst>
        </pc:spChg>
        <pc:picChg chg="del">
          <ac:chgData name="Zhang JJing" userId="754116f074301989" providerId="LiveId" clId="{85122F08-DEBE-CE47-A407-7C0592E6D79F}" dt="2022-06-30T12:57:25.838" v="1167" actId="478"/>
          <ac:picMkLst>
            <pc:docMk/>
            <pc:sldMk cId="2600555053" sldId="282"/>
            <ac:picMk id="2" creationId="{5370F4E8-0EE8-9D16-7B8E-9A0821F25F7C}"/>
          </ac:picMkLst>
        </pc:picChg>
        <pc:picChg chg="add del mod">
          <ac:chgData name="Zhang JJing" userId="754116f074301989" providerId="LiveId" clId="{85122F08-DEBE-CE47-A407-7C0592E6D79F}" dt="2022-06-30T13:11:09.988" v="1271" actId="478"/>
          <ac:picMkLst>
            <pc:docMk/>
            <pc:sldMk cId="2600555053" sldId="282"/>
            <ac:picMk id="3" creationId="{AD3FC9FA-4354-2B04-1708-9793F64690C8}"/>
          </ac:picMkLst>
        </pc:picChg>
        <pc:picChg chg="add mod modCrop">
          <ac:chgData name="Zhang JJing" userId="754116f074301989" providerId="LiveId" clId="{85122F08-DEBE-CE47-A407-7C0592E6D79F}" dt="2022-06-30T14:58:10.638" v="2174" actId="1037"/>
          <ac:picMkLst>
            <pc:docMk/>
            <pc:sldMk cId="2600555053" sldId="282"/>
            <ac:picMk id="7" creationId="{6E20AA61-54FE-95AE-C03A-F4245D4A1729}"/>
          </ac:picMkLst>
        </pc:picChg>
        <pc:picChg chg="add del mod modCrop">
          <ac:chgData name="Zhang JJing" userId="754116f074301989" providerId="LiveId" clId="{85122F08-DEBE-CE47-A407-7C0592E6D79F}" dt="2022-06-30T14:55:53.850" v="2106" actId="478"/>
          <ac:picMkLst>
            <pc:docMk/>
            <pc:sldMk cId="2600555053" sldId="282"/>
            <ac:picMk id="9" creationId="{2F360305-5BB5-EFD2-B176-BD912987C905}"/>
          </ac:picMkLst>
        </pc:picChg>
      </pc:sldChg>
      <pc:sldChg chg="new del">
        <pc:chgData name="Zhang JJing" userId="754116f074301989" providerId="LiveId" clId="{85122F08-DEBE-CE47-A407-7C0592E6D79F}" dt="2022-06-30T13:19:24.152" v="1400" actId="2696"/>
        <pc:sldMkLst>
          <pc:docMk/>
          <pc:sldMk cId="220133976" sldId="283"/>
        </pc:sldMkLst>
      </pc:sldChg>
      <pc:sldChg chg="addSp delSp modSp add mod modNotesTx">
        <pc:chgData name="Zhang JJing" userId="754116f074301989" providerId="LiveId" clId="{85122F08-DEBE-CE47-A407-7C0592E6D79F}" dt="2022-07-01T05:45:03.622" v="5530" actId="1036"/>
        <pc:sldMkLst>
          <pc:docMk/>
          <pc:sldMk cId="694110113" sldId="283"/>
        </pc:sldMkLst>
        <pc:spChg chg="del">
          <ac:chgData name="Zhang JJing" userId="754116f074301989" providerId="LiveId" clId="{85122F08-DEBE-CE47-A407-7C0592E6D79F}" dt="2022-06-30T14:39:14.587" v="1817" actId="478"/>
          <ac:spMkLst>
            <pc:docMk/>
            <pc:sldMk cId="694110113" sldId="283"/>
            <ac:spMk id="8" creationId="{30BD2E2A-7822-9416-547E-13C208B727EB}"/>
          </ac:spMkLst>
        </pc:spChg>
        <pc:spChg chg="del">
          <ac:chgData name="Zhang JJing" userId="754116f074301989" providerId="LiveId" clId="{85122F08-DEBE-CE47-A407-7C0592E6D79F}" dt="2022-06-30T14:39:14.587" v="1817" actId="478"/>
          <ac:spMkLst>
            <pc:docMk/>
            <pc:sldMk cId="694110113" sldId="283"/>
            <ac:spMk id="9" creationId="{1E594F7F-5484-CB08-49FA-622D4E09DF8A}"/>
          </ac:spMkLst>
        </pc:spChg>
        <pc:spChg chg="mod">
          <ac:chgData name="Zhang JJing" userId="754116f074301989" providerId="LiveId" clId="{85122F08-DEBE-CE47-A407-7C0592E6D79F}" dt="2022-06-30T14:42:27.527" v="1869" actId="207"/>
          <ac:spMkLst>
            <pc:docMk/>
            <pc:sldMk cId="694110113" sldId="283"/>
            <ac:spMk id="12" creationId="{F7375392-8B1C-4E0C-E051-2C81F4868327}"/>
          </ac:spMkLst>
        </pc:spChg>
        <pc:spChg chg="del">
          <ac:chgData name="Zhang JJing" userId="754116f074301989" providerId="LiveId" clId="{85122F08-DEBE-CE47-A407-7C0592E6D79F}" dt="2022-06-30T14:39:14.587" v="1817" actId="478"/>
          <ac:spMkLst>
            <pc:docMk/>
            <pc:sldMk cId="694110113" sldId="283"/>
            <ac:spMk id="15" creationId="{B63A56A5-ACE8-82DF-0910-13B0B5D09B26}"/>
          </ac:spMkLst>
        </pc:spChg>
        <pc:spChg chg="add del">
          <ac:chgData name="Zhang JJing" userId="754116f074301989" providerId="LiveId" clId="{85122F08-DEBE-CE47-A407-7C0592E6D79F}" dt="2022-06-30T14:39:57.076" v="1822" actId="478"/>
          <ac:spMkLst>
            <pc:docMk/>
            <pc:sldMk cId="694110113" sldId="283"/>
            <ac:spMk id="16" creationId="{1632A1B9-F44C-BCEB-EA1C-1C8D8D0083A9}"/>
          </ac:spMkLst>
        </pc:spChg>
        <pc:spChg chg="del">
          <ac:chgData name="Zhang JJing" userId="754116f074301989" providerId="LiveId" clId="{85122F08-DEBE-CE47-A407-7C0592E6D79F}" dt="2022-06-30T14:39:57.076" v="1822" actId="478"/>
          <ac:spMkLst>
            <pc:docMk/>
            <pc:sldMk cId="694110113" sldId="283"/>
            <ac:spMk id="17" creationId="{DE14B6B6-6BA5-873A-7D96-D23BDAE8E95B}"/>
          </ac:spMkLst>
        </pc:spChg>
        <pc:spChg chg="add mod">
          <ac:chgData name="Zhang JJing" userId="754116f074301989" providerId="LiveId" clId="{85122F08-DEBE-CE47-A407-7C0592E6D79F}" dt="2022-07-01T05:45:03.622" v="5530" actId="1036"/>
          <ac:spMkLst>
            <pc:docMk/>
            <pc:sldMk cId="694110113" sldId="283"/>
            <ac:spMk id="18" creationId="{B3B0E9AD-74AB-7C0B-45EA-F5BB3E610B16}"/>
          </ac:spMkLst>
        </pc:spChg>
        <pc:picChg chg="del">
          <ac:chgData name="Zhang JJing" userId="754116f074301989" providerId="LiveId" clId="{85122F08-DEBE-CE47-A407-7C0592E6D79F}" dt="2022-06-30T14:39:46.573" v="1818" actId="478"/>
          <ac:picMkLst>
            <pc:docMk/>
            <pc:sldMk cId="694110113" sldId="283"/>
            <ac:picMk id="2" creationId="{A552F95C-15E1-DB90-5109-9FD2E3194A3D}"/>
          </ac:picMkLst>
        </pc:picChg>
        <pc:picChg chg="add del">
          <ac:chgData name="Zhang JJing" userId="754116f074301989" providerId="LiveId" clId="{85122F08-DEBE-CE47-A407-7C0592E6D79F}" dt="2022-06-30T13:19:33.776" v="1403"/>
          <ac:picMkLst>
            <pc:docMk/>
            <pc:sldMk cId="694110113" sldId="283"/>
            <ac:picMk id="3" creationId="{04160E33-A029-BD80-1403-62C710B7B67D}"/>
          </ac:picMkLst>
        </pc:picChg>
        <pc:picChg chg="add del mod">
          <ac:chgData name="Zhang JJing" userId="754116f074301989" providerId="LiveId" clId="{85122F08-DEBE-CE47-A407-7C0592E6D79F}" dt="2022-07-01T03:05:21.249" v="5074" actId="478"/>
          <ac:picMkLst>
            <pc:docMk/>
            <pc:sldMk cId="694110113" sldId="283"/>
            <ac:picMk id="5" creationId="{4E1B8B42-C247-914D-5A6F-02121DD0E047}"/>
          </ac:picMkLst>
        </pc:picChg>
        <pc:picChg chg="del">
          <ac:chgData name="Zhang JJing" userId="754116f074301989" providerId="LiveId" clId="{85122F08-DEBE-CE47-A407-7C0592E6D79F}" dt="2022-06-30T14:39:14.587" v="1817" actId="478"/>
          <ac:picMkLst>
            <pc:docMk/>
            <pc:sldMk cId="694110113" sldId="283"/>
            <ac:picMk id="7" creationId="{B8E62743-DB8E-8DED-FC0A-60A2CEE1BD7D}"/>
          </ac:picMkLst>
        </pc:picChg>
        <pc:picChg chg="add mod">
          <ac:chgData name="Zhang JJing" userId="754116f074301989" providerId="LiveId" clId="{85122F08-DEBE-CE47-A407-7C0592E6D79F}" dt="2022-07-01T05:44:58.901" v="5520" actId="14100"/>
          <ac:picMkLst>
            <pc:docMk/>
            <pc:sldMk cId="694110113" sldId="283"/>
            <ac:picMk id="10" creationId="{926670BC-4BA0-D9E6-FE54-E35F0D502624}"/>
          </ac:picMkLst>
        </pc:picChg>
      </pc:sldChg>
      <pc:sldChg chg="new del">
        <pc:chgData name="Zhang JJing" userId="754116f074301989" providerId="LiveId" clId="{85122F08-DEBE-CE47-A407-7C0592E6D79F}" dt="2022-06-30T13:19:15.312" v="1398" actId="2696"/>
        <pc:sldMkLst>
          <pc:docMk/>
          <pc:sldMk cId="1597881279" sldId="283"/>
        </pc:sldMkLst>
      </pc:sldChg>
      <pc:sldChg chg="addSp delSp modSp add mod modNotesTx">
        <pc:chgData name="Zhang JJing" userId="754116f074301989" providerId="LiveId" clId="{85122F08-DEBE-CE47-A407-7C0592E6D79F}" dt="2022-07-01T10:02:28.051" v="8504" actId="20577"/>
        <pc:sldMkLst>
          <pc:docMk/>
          <pc:sldMk cId="3258154750" sldId="284"/>
        </pc:sldMkLst>
        <pc:spChg chg="del">
          <ac:chgData name="Zhang JJing" userId="754116f074301989" providerId="LiveId" clId="{85122F08-DEBE-CE47-A407-7C0592E6D79F}" dt="2022-06-30T14:44:14.948" v="1901" actId="478"/>
          <ac:spMkLst>
            <pc:docMk/>
            <pc:sldMk cId="3258154750" sldId="284"/>
            <ac:spMk id="8" creationId="{30BD2E2A-7822-9416-547E-13C208B727EB}"/>
          </ac:spMkLst>
        </pc:spChg>
        <pc:spChg chg="del">
          <ac:chgData name="Zhang JJing" userId="754116f074301989" providerId="LiveId" clId="{85122F08-DEBE-CE47-A407-7C0592E6D79F}" dt="2022-06-30T14:44:17.549" v="1902" actId="478"/>
          <ac:spMkLst>
            <pc:docMk/>
            <pc:sldMk cId="3258154750" sldId="284"/>
            <ac:spMk id="9" creationId="{1E594F7F-5484-CB08-49FA-622D4E09DF8A}"/>
          </ac:spMkLst>
        </pc:spChg>
        <pc:spChg chg="mod">
          <ac:chgData name="Zhang JJing" userId="754116f074301989" providerId="LiveId" clId="{85122F08-DEBE-CE47-A407-7C0592E6D79F}" dt="2022-06-30T14:42:52.071" v="1898" actId="207"/>
          <ac:spMkLst>
            <pc:docMk/>
            <pc:sldMk cId="3258154750" sldId="284"/>
            <ac:spMk id="12" creationId="{F7375392-8B1C-4E0C-E051-2C81F4868327}"/>
          </ac:spMkLst>
        </pc:spChg>
        <pc:spChg chg="add mod">
          <ac:chgData name="Zhang JJing" userId="754116f074301989" providerId="LiveId" clId="{85122F08-DEBE-CE47-A407-7C0592E6D79F}" dt="2022-07-01T06:49:27.382" v="6391" actId="1035"/>
          <ac:spMkLst>
            <pc:docMk/>
            <pc:sldMk cId="3258154750" sldId="284"/>
            <ac:spMk id="13" creationId="{1DD31D2F-39B7-6EB2-6BD6-80D6D3B64191}"/>
          </ac:spMkLst>
        </pc:spChg>
        <pc:spChg chg="del">
          <ac:chgData name="Zhang JJing" userId="754116f074301989" providerId="LiveId" clId="{85122F08-DEBE-CE47-A407-7C0592E6D79F}" dt="2022-06-30T14:44:08.697" v="1899" actId="478"/>
          <ac:spMkLst>
            <pc:docMk/>
            <pc:sldMk cId="3258154750" sldId="284"/>
            <ac:spMk id="15" creationId="{B63A56A5-ACE8-82DF-0910-13B0B5D09B26}"/>
          </ac:spMkLst>
        </pc:spChg>
        <pc:spChg chg="del">
          <ac:chgData name="Zhang JJing" userId="754116f074301989" providerId="LiveId" clId="{85122F08-DEBE-CE47-A407-7C0592E6D79F}" dt="2022-06-30T14:44:14.948" v="1901" actId="478"/>
          <ac:spMkLst>
            <pc:docMk/>
            <pc:sldMk cId="3258154750" sldId="284"/>
            <ac:spMk id="16" creationId="{1632A1B9-F44C-BCEB-EA1C-1C8D8D0083A9}"/>
          </ac:spMkLst>
        </pc:spChg>
        <pc:spChg chg="del">
          <ac:chgData name="Zhang JJing" userId="754116f074301989" providerId="LiveId" clId="{85122F08-DEBE-CE47-A407-7C0592E6D79F}" dt="2022-06-30T14:44:14.948" v="1901" actId="478"/>
          <ac:spMkLst>
            <pc:docMk/>
            <pc:sldMk cId="3258154750" sldId="284"/>
            <ac:spMk id="17" creationId="{DE14B6B6-6BA5-873A-7D96-D23BDAE8E95B}"/>
          </ac:spMkLst>
        </pc:spChg>
        <pc:picChg chg="del">
          <ac:chgData name="Zhang JJing" userId="754116f074301989" providerId="LiveId" clId="{85122F08-DEBE-CE47-A407-7C0592E6D79F}" dt="2022-06-30T14:44:09.870" v="1900" actId="478"/>
          <ac:picMkLst>
            <pc:docMk/>
            <pc:sldMk cId="3258154750" sldId="284"/>
            <ac:picMk id="2" creationId="{A552F95C-15E1-DB90-5109-9FD2E3194A3D}"/>
          </ac:picMkLst>
        </pc:picChg>
        <pc:picChg chg="add mod">
          <ac:chgData name="Zhang JJing" userId="754116f074301989" providerId="LiveId" clId="{85122F08-DEBE-CE47-A407-7C0592E6D79F}" dt="2022-07-01T06:47:26.159" v="6364" actId="1036"/>
          <ac:picMkLst>
            <pc:docMk/>
            <pc:sldMk cId="3258154750" sldId="284"/>
            <ac:picMk id="3" creationId="{9F479BF1-C494-2D30-B7BB-1910D91FC92D}"/>
          </ac:picMkLst>
        </pc:picChg>
        <pc:picChg chg="add mod">
          <ac:chgData name="Zhang JJing" userId="754116f074301989" providerId="LiveId" clId="{85122F08-DEBE-CE47-A407-7C0592E6D79F}" dt="2022-07-01T06:49:31.281" v="6392" actId="1076"/>
          <ac:picMkLst>
            <pc:docMk/>
            <pc:sldMk cId="3258154750" sldId="284"/>
            <ac:picMk id="5" creationId="{95BC76A8-EE0A-6595-08DB-5CEAD2C1C990}"/>
          </ac:picMkLst>
        </pc:picChg>
        <pc:picChg chg="del">
          <ac:chgData name="Zhang JJing" userId="754116f074301989" providerId="LiveId" clId="{85122F08-DEBE-CE47-A407-7C0592E6D79F}" dt="2022-06-30T14:44:17.549" v="1902" actId="478"/>
          <ac:picMkLst>
            <pc:docMk/>
            <pc:sldMk cId="3258154750" sldId="284"/>
            <ac:picMk id="7" creationId="{B8E62743-DB8E-8DED-FC0A-60A2CEE1BD7D}"/>
          </ac:picMkLst>
        </pc:picChg>
        <pc:picChg chg="add del mod">
          <ac:chgData name="Zhang JJing" userId="754116f074301989" providerId="LiveId" clId="{85122F08-DEBE-CE47-A407-7C0592E6D79F}" dt="2022-07-01T06:48:53.461" v="6371" actId="478"/>
          <ac:picMkLst>
            <pc:docMk/>
            <pc:sldMk cId="3258154750" sldId="284"/>
            <ac:picMk id="14" creationId="{2E72993D-A565-035C-E176-109BB28262B1}"/>
          </ac:picMkLst>
        </pc:picChg>
      </pc:sldChg>
      <pc:sldChg chg="delSp modSp add mod modNotesTx">
        <pc:chgData name="Zhang JJing" userId="754116f074301989" providerId="LiveId" clId="{85122F08-DEBE-CE47-A407-7C0592E6D79F}" dt="2022-07-01T07:36:04.920" v="7156" actId="20577"/>
        <pc:sldMkLst>
          <pc:docMk/>
          <pc:sldMk cId="1037374592" sldId="285"/>
        </pc:sldMkLst>
        <pc:spChg chg="mod">
          <ac:chgData name="Zhang JJing" userId="754116f074301989" providerId="LiveId" clId="{85122F08-DEBE-CE47-A407-7C0592E6D79F}" dt="2022-06-30T14:40:52.839" v="1837" actId="108"/>
          <ac:spMkLst>
            <pc:docMk/>
            <pc:sldMk cId="1037374592" sldId="285"/>
            <ac:spMk id="5" creationId="{2AD60704-E2ED-344C-D6DF-CF4D176FD1B8}"/>
          </ac:spMkLst>
        </pc:spChg>
        <pc:spChg chg="del">
          <ac:chgData name="Zhang JJing" userId="754116f074301989" providerId="LiveId" clId="{85122F08-DEBE-CE47-A407-7C0592E6D79F}" dt="2022-06-30T13:28:18.205" v="1520" actId="478"/>
          <ac:spMkLst>
            <pc:docMk/>
            <pc:sldMk cId="1037374592" sldId="285"/>
            <ac:spMk id="9" creationId="{7AF7EF3D-4F5B-FBD6-5815-4092EB766A06}"/>
          </ac:spMkLst>
        </pc:spChg>
        <pc:spChg chg="del">
          <ac:chgData name="Zhang JJing" userId="754116f074301989" providerId="LiveId" clId="{85122F08-DEBE-CE47-A407-7C0592E6D79F}" dt="2022-06-30T13:28:18.205" v="1520" actId="478"/>
          <ac:spMkLst>
            <pc:docMk/>
            <pc:sldMk cId="1037374592" sldId="285"/>
            <ac:spMk id="15" creationId="{25131D7F-ACB5-4CF4-35A8-6836D7938625}"/>
          </ac:spMkLst>
        </pc:spChg>
        <pc:graphicFrameChg chg="mod modGraphic">
          <ac:chgData name="Zhang JJing" userId="754116f074301989" providerId="LiveId" clId="{85122F08-DEBE-CE47-A407-7C0592E6D79F}" dt="2022-07-01T07:36:04.920" v="7156" actId="20577"/>
          <ac:graphicFrameMkLst>
            <pc:docMk/>
            <pc:sldMk cId="1037374592" sldId="285"/>
            <ac:graphicFrameMk id="16" creationId="{6B065FC5-4D45-F6E7-11F8-53DB2D1920CD}"/>
          </ac:graphicFrameMkLst>
        </pc:graphicFrameChg>
        <pc:picChg chg="del">
          <ac:chgData name="Zhang JJing" userId="754116f074301989" providerId="LiveId" clId="{85122F08-DEBE-CE47-A407-7C0592E6D79F}" dt="2022-06-30T13:28:19.279" v="1521" actId="478"/>
          <ac:picMkLst>
            <pc:docMk/>
            <pc:sldMk cId="1037374592" sldId="285"/>
            <ac:picMk id="13" creationId="{9EA70BF2-E560-2E62-848D-6022278084E2}"/>
          </ac:picMkLst>
        </pc:picChg>
      </pc:sldChg>
      <pc:sldChg chg="addSp delSp modSp add mod ord modNotesTx">
        <pc:chgData name="Zhang JJing" userId="754116f074301989" providerId="LiveId" clId="{85122F08-DEBE-CE47-A407-7C0592E6D79F}" dt="2022-07-01T10:30:36.700" v="8557" actId="20577"/>
        <pc:sldMkLst>
          <pc:docMk/>
          <pc:sldMk cId="4284291325" sldId="286"/>
        </pc:sldMkLst>
        <pc:spChg chg="add mod">
          <ac:chgData name="Zhang JJing" userId="754116f074301989" providerId="LiveId" clId="{85122F08-DEBE-CE47-A407-7C0592E6D79F}" dt="2022-07-01T05:50:28.826" v="5642" actId="1076"/>
          <ac:spMkLst>
            <pc:docMk/>
            <pc:sldMk cId="4284291325" sldId="286"/>
            <ac:spMk id="7" creationId="{C42F1803-5B17-4597-7B9E-61C2A441C95E}"/>
          </ac:spMkLst>
        </pc:spChg>
        <pc:spChg chg="mod">
          <ac:chgData name="Zhang JJing" userId="754116f074301989" providerId="LiveId" clId="{85122F08-DEBE-CE47-A407-7C0592E6D79F}" dt="2022-07-01T03:07:33.574" v="5084"/>
          <ac:spMkLst>
            <pc:docMk/>
            <pc:sldMk cId="4284291325" sldId="286"/>
            <ac:spMk id="12" creationId="{F7375392-8B1C-4E0C-E051-2C81F4868327}"/>
          </ac:spMkLst>
        </pc:spChg>
        <pc:spChg chg="del">
          <ac:chgData name="Zhang JJing" userId="754116f074301989" providerId="LiveId" clId="{85122F08-DEBE-CE47-A407-7C0592E6D79F}" dt="2022-07-01T03:07:36.696" v="5085" actId="478"/>
          <ac:spMkLst>
            <pc:docMk/>
            <pc:sldMk cId="4284291325" sldId="286"/>
            <ac:spMk id="16" creationId="{1632A1B9-F44C-BCEB-EA1C-1C8D8D0083A9}"/>
          </ac:spMkLst>
        </pc:spChg>
        <pc:spChg chg="del">
          <ac:chgData name="Zhang JJing" userId="754116f074301989" providerId="LiveId" clId="{85122F08-DEBE-CE47-A407-7C0592E6D79F}" dt="2022-07-01T03:07:36.696" v="5085" actId="478"/>
          <ac:spMkLst>
            <pc:docMk/>
            <pc:sldMk cId="4284291325" sldId="286"/>
            <ac:spMk id="17" creationId="{DE14B6B6-6BA5-873A-7D96-D23BDAE8E95B}"/>
          </ac:spMkLst>
        </pc:spChg>
        <pc:picChg chg="add mod">
          <ac:chgData name="Zhang JJing" userId="754116f074301989" providerId="LiveId" clId="{85122F08-DEBE-CE47-A407-7C0592E6D79F}" dt="2022-07-01T05:51:49.853" v="5655" actId="14861"/>
          <ac:picMkLst>
            <pc:docMk/>
            <pc:sldMk cId="4284291325" sldId="286"/>
            <ac:picMk id="2" creationId="{B43177CA-5585-F833-59D5-282F6969B182}"/>
          </ac:picMkLst>
        </pc:picChg>
      </pc:sldChg>
      <pc:sldChg chg="addSp delSp modSp add mod ord modNotesTx">
        <pc:chgData name="Zhang JJing" userId="754116f074301989" providerId="LiveId" clId="{85122F08-DEBE-CE47-A407-7C0592E6D79F}" dt="2022-07-01T10:32:29.159" v="8590" actId="20577"/>
        <pc:sldMkLst>
          <pc:docMk/>
          <pc:sldMk cId="1223343276" sldId="287"/>
        </pc:sldMkLst>
        <pc:spChg chg="del">
          <ac:chgData name="Zhang JJing" userId="754116f074301989" providerId="LiveId" clId="{85122F08-DEBE-CE47-A407-7C0592E6D79F}" dt="2022-07-01T06:40:57.758" v="6090" actId="478"/>
          <ac:spMkLst>
            <pc:docMk/>
            <pc:sldMk cId="1223343276" sldId="287"/>
            <ac:spMk id="8" creationId="{30BD2E2A-7822-9416-547E-13C208B727EB}"/>
          </ac:spMkLst>
        </pc:spChg>
        <pc:spChg chg="del">
          <ac:chgData name="Zhang JJing" userId="754116f074301989" providerId="LiveId" clId="{85122F08-DEBE-CE47-A407-7C0592E6D79F}" dt="2022-07-01T06:40:57.758" v="6090" actId="478"/>
          <ac:spMkLst>
            <pc:docMk/>
            <pc:sldMk cId="1223343276" sldId="287"/>
            <ac:spMk id="9" creationId="{1E594F7F-5484-CB08-49FA-622D4E09DF8A}"/>
          </ac:spMkLst>
        </pc:spChg>
        <pc:spChg chg="mod">
          <ac:chgData name="Zhang JJing" userId="754116f074301989" providerId="LiveId" clId="{85122F08-DEBE-CE47-A407-7C0592E6D79F}" dt="2022-06-30T14:45:04.220" v="1908" actId="113"/>
          <ac:spMkLst>
            <pc:docMk/>
            <pc:sldMk cId="1223343276" sldId="287"/>
            <ac:spMk id="12" creationId="{F7375392-8B1C-4E0C-E051-2C81F4868327}"/>
          </ac:spMkLst>
        </pc:spChg>
        <pc:spChg chg="add mod">
          <ac:chgData name="Zhang JJing" userId="754116f074301989" providerId="LiveId" clId="{85122F08-DEBE-CE47-A407-7C0592E6D79F}" dt="2022-07-01T06:57:32.835" v="6537" actId="113"/>
          <ac:spMkLst>
            <pc:docMk/>
            <pc:sldMk cId="1223343276" sldId="287"/>
            <ac:spMk id="14" creationId="{3514B8CC-C969-D7B4-8D9D-EEAD8C26A8B2}"/>
          </ac:spMkLst>
        </pc:spChg>
        <pc:spChg chg="del">
          <ac:chgData name="Zhang JJing" userId="754116f074301989" providerId="LiveId" clId="{85122F08-DEBE-CE47-A407-7C0592E6D79F}" dt="2022-07-01T06:40:55.224" v="6089" actId="478"/>
          <ac:spMkLst>
            <pc:docMk/>
            <pc:sldMk cId="1223343276" sldId="287"/>
            <ac:spMk id="15" creationId="{B63A56A5-ACE8-82DF-0910-13B0B5D09B26}"/>
          </ac:spMkLst>
        </pc:spChg>
        <pc:spChg chg="del">
          <ac:chgData name="Zhang JJing" userId="754116f074301989" providerId="LiveId" clId="{85122F08-DEBE-CE47-A407-7C0592E6D79F}" dt="2022-07-01T06:41:00.812" v="6091" actId="478"/>
          <ac:spMkLst>
            <pc:docMk/>
            <pc:sldMk cId="1223343276" sldId="287"/>
            <ac:spMk id="16" creationId="{1632A1B9-F44C-BCEB-EA1C-1C8D8D0083A9}"/>
          </ac:spMkLst>
        </pc:spChg>
        <pc:spChg chg="del">
          <ac:chgData name="Zhang JJing" userId="754116f074301989" providerId="LiveId" clId="{85122F08-DEBE-CE47-A407-7C0592E6D79F}" dt="2022-07-01T06:41:00.812" v="6091" actId="478"/>
          <ac:spMkLst>
            <pc:docMk/>
            <pc:sldMk cId="1223343276" sldId="287"/>
            <ac:spMk id="17" creationId="{DE14B6B6-6BA5-873A-7D96-D23BDAE8E95B}"/>
          </ac:spMkLst>
        </pc:spChg>
        <pc:spChg chg="add mod">
          <ac:chgData name="Zhang JJing" userId="754116f074301989" providerId="LiveId" clId="{85122F08-DEBE-CE47-A407-7C0592E6D79F}" dt="2022-07-01T06:52:56.367" v="6433" actId="14100"/>
          <ac:spMkLst>
            <pc:docMk/>
            <pc:sldMk cId="1223343276" sldId="287"/>
            <ac:spMk id="18" creationId="{CC9C4B27-22F9-D92A-0EF5-6201F20834DA}"/>
          </ac:spMkLst>
        </pc:spChg>
        <pc:picChg chg="del">
          <ac:chgData name="Zhang JJing" userId="754116f074301989" providerId="LiveId" clId="{85122F08-DEBE-CE47-A407-7C0592E6D79F}" dt="2022-07-01T06:40:57.758" v="6090" actId="478"/>
          <ac:picMkLst>
            <pc:docMk/>
            <pc:sldMk cId="1223343276" sldId="287"/>
            <ac:picMk id="2" creationId="{A552F95C-15E1-DB90-5109-9FD2E3194A3D}"/>
          </ac:picMkLst>
        </pc:picChg>
        <pc:picChg chg="add mod modCrop">
          <ac:chgData name="Zhang JJing" userId="754116f074301989" providerId="LiveId" clId="{85122F08-DEBE-CE47-A407-7C0592E6D79F}" dt="2022-07-01T06:49:41.517" v="6393" actId="1076"/>
          <ac:picMkLst>
            <pc:docMk/>
            <pc:sldMk cId="1223343276" sldId="287"/>
            <ac:picMk id="3" creationId="{4BA06B41-1A96-56E7-665F-C1DA1F8EE7CB}"/>
          </ac:picMkLst>
        </pc:picChg>
        <pc:picChg chg="del">
          <ac:chgData name="Zhang JJing" userId="754116f074301989" providerId="LiveId" clId="{85122F08-DEBE-CE47-A407-7C0592E6D79F}" dt="2022-07-01T06:40:55.224" v="6089" actId="478"/>
          <ac:picMkLst>
            <pc:docMk/>
            <pc:sldMk cId="1223343276" sldId="287"/>
            <ac:picMk id="7" creationId="{B8E62743-DB8E-8DED-FC0A-60A2CEE1BD7D}"/>
          </ac:picMkLst>
        </pc:picChg>
      </pc:sldChg>
      <pc:sldChg chg="addSp delSp modSp add mod modNotesTx">
        <pc:chgData name="Zhang JJing" userId="754116f074301989" providerId="LiveId" clId="{85122F08-DEBE-CE47-A407-7C0592E6D79F}" dt="2022-07-01T07:57:39.450" v="7742" actId="20577"/>
        <pc:sldMkLst>
          <pc:docMk/>
          <pc:sldMk cId="1924729255" sldId="288"/>
        </pc:sldMkLst>
        <pc:spChg chg="del mod">
          <ac:chgData name="Zhang JJing" userId="754116f074301989" providerId="LiveId" clId="{85122F08-DEBE-CE47-A407-7C0592E6D79F}" dt="2022-06-30T15:00:02.599" v="2223" actId="478"/>
          <ac:spMkLst>
            <pc:docMk/>
            <pc:sldMk cId="1924729255" sldId="288"/>
            <ac:spMk id="8" creationId="{F85466CA-D8C1-34A5-9EB3-47EDCBDDD898}"/>
          </ac:spMkLst>
        </pc:spChg>
        <pc:spChg chg="mod">
          <ac:chgData name="Zhang JJing" userId="754116f074301989" providerId="LiveId" clId="{85122F08-DEBE-CE47-A407-7C0592E6D79F}" dt="2022-06-30T14:58:31.587" v="2178" actId="164"/>
          <ac:spMkLst>
            <pc:docMk/>
            <pc:sldMk cId="1924729255" sldId="288"/>
            <ac:spMk id="11" creationId="{22A06E13-0D3F-A933-E474-870CB71E79B7}"/>
          </ac:spMkLst>
        </pc:spChg>
        <pc:spChg chg="add mod">
          <ac:chgData name="Zhang JJing" userId="754116f074301989" providerId="LiveId" clId="{85122F08-DEBE-CE47-A407-7C0592E6D79F}" dt="2022-06-30T23:54:42.647" v="3202" actId="20577"/>
          <ac:spMkLst>
            <pc:docMk/>
            <pc:sldMk cId="1924729255" sldId="288"/>
            <ac:spMk id="12" creationId="{3F02C7F9-15A1-D9FE-B4A1-5326279A14D7}"/>
          </ac:spMkLst>
        </pc:spChg>
        <pc:spChg chg="mod">
          <ac:chgData name="Zhang JJing" userId="754116f074301989" providerId="LiveId" clId="{85122F08-DEBE-CE47-A407-7C0592E6D79F}" dt="2022-06-30T14:58:31.587" v="2178" actId="164"/>
          <ac:spMkLst>
            <pc:docMk/>
            <pc:sldMk cId="1924729255" sldId="288"/>
            <ac:spMk id="13" creationId="{22A06E13-0D3F-A933-E474-870CB71E79B7}"/>
          </ac:spMkLst>
        </pc:spChg>
        <pc:spChg chg="mod">
          <ac:chgData name="Zhang JJing" userId="754116f074301989" providerId="LiveId" clId="{85122F08-DEBE-CE47-A407-7C0592E6D79F}" dt="2022-06-30T14:58:19.657" v="2177" actId="1076"/>
          <ac:spMkLst>
            <pc:docMk/>
            <pc:sldMk cId="1924729255" sldId="288"/>
            <ac:spMk id="24" creationId="{9FFA18EF-1642-6467-5860-2E60EC496254}"/>
          </ac:spMkLst>
        </pc:spChg>
        <pc:grpChg chg="add mod">
          <ac:chgData name="Zhang JJing" userId="754116f074301989" providerId="LiveId" clId="{85122F08-DEBE-CE47-A407-7C0592E6D79F}" dt="2022-06-30T14:58:44.785" v="2193" actId="1036"/>
          <ac:grpSpMkLst>
            <pc:docMk/>
            <pc:sldMk cId="1924729255" sldId="288"/>
            <ac:grpSpMk id="2" creationId="{3B7DBBE8-6AFE-FD4E-D6D9-8151330CF703}"/>
          </ac:grpSpMkLst>
        </pc:grpChg>
        <pc:picChg chg="del">
          <ac:chgData name="Zhang JJing" userId="754116f074301989" providerId="LiveId" clId="{85122F08-DEBE-CE47-A407-7C0592E6D79F}" dt="2022-06-30T14:58:15.950" v="2175" actId="478"/>
          <ac:picMkLst>
            <pc:docMk/>
            <pc:sldMk cId="1924729255" sldId="288"/>
            <ac:picMk id="7" creationId="{6E20AA61-54FE-95AE-C03A-F4245D4A1729}"/>
          </ac:picMkLst>
        </pc:picChg>
        <pc:picChg chg="mod">
          <ac:chgData name="Zhang JJing" userId="754116f074301989" providerId="LiveId" clId="{85122F08-DEBE-CE47-A407-7C0592E6D79F}" dt="2022-06-30T14:58:31.587" v="2178" actId="164"/>
          <ac:picMkLst>
            <pc:docMk/>
            <pc:sldMk cId="1924729255" sldId="288"/>
            <ac:picMk id="9" creationId="{2F360305-5BB5-EFD2-B176-BD912987C905}"/>
          </ac:picMkLst>
        </pc:picChg>
      </pc:sldChg>
      <pc:sldChg chg="add del">
        <pc:chgData name="Zhang JJing" userId="754116f074301989" providerId="LiveId" clId="{85122F08-DEBE-CE47-A407-7C0592E6D79F}" dt="2022-06-30T15:41:39.664" v="2584" actId="2696"/>
        <pc:sldMkLst>
          <pc:docMk/>
          <pc:sldMk cId="4177299705" sldId="289"/>
        </pc:sldMkLst>
      </pc:sldChg>
      <pc:sldChg chg="addSp delSp modSp add mod ord modNotesTx">
        <pc:chgData name="Zhang JJing" userId="754116f074301989" providerId="LiveId" clId="{85122F08-DEBE-CE47-A407-7C0592E6D79F}" dt="2022-07-01T00:20:25.418" v="3486" actId="20577"/>
        <pc:sldMkLst>
          <pc:docMk/>
          <pc:sldMk cId="1193426564" sldId="290"/>
        </pc:sldMkLst>
        <pc:spChg chg="add mod">
          <ac:chgData name="Zhang JJing" userId="754116f074301989" providerId="LiveId" clId="{85122F08-DEBE-CE47-A407-7C0592E6D79F}" dt="2022-07-01T00:13:57.217" v="3360" actId="1076"/>
          <ac:spMkLst>
            <pc:docMk/>
            <pc:sldMk cId="1193426564" sldId="290"/>
            <ac:spMk id="5" creationId="{8E475B41-0CB1-95DD-D048-8F35597CA0D3}"/>
          </ac:spMkLst>
        </pc:spChg>
        <pc:spChg chg="del">
          <ac:chgData name="Zhang JJing" userId="754116f074301989" providerId="LiveId" clId="{85122F08-DEBE-CE47-A407-7C0592E6D79F}" dt="2022-06-30T15:39:24.027" v="2541" actId="478"/>
          <ac:spMkLst>
            <pc:docMk/>
            <pc:sldMk cId="1193426564" sldId="290"/>
            <ac:spMk id="9" creationId="{64542795-4A7D-BD41-1330-55C2F4166A30}"/>
          </ac:spMkLst>
        </pc:spChg>
        <pc:spChg chg="mod">
          <ac:chgData name="Zhang JJing" userId="754116f074301989" providerId="LiveId" clId="{85122F08-DEBE-CE47-A407-7C0592E6D79F}" dt="2022-07-01T00:05:35.067" v="3232" actId="20577"/>
          <ac:spMkLst>
            <pc:docMk/>
            <pc:sldMk cId="1193426564" sldId="290"/>
            <ac:spMk id="15" creationId="{F9AB0E5E-32DB-BE82-9339-91E503C7A44A}"/>
          </ac:spMkLst>
        </pc:spChg>
        <pc:spChg chg="del">
          <ac:chgData name="Zhang JJing" userId="754116f074301989" providerId="LiveId" clId="{85122F08-DEBE-CE47-A407-7C0592E6D79F}" dt="2022-06-30T15:39:24.027" v="2541" actId="478"/>
          <ac:spMkLst>
            <pc:docMk/>
            <pc:sldMk cId="1193426564" sldId="290"/>
            <ac:spMk id="18" creationId="{47C1B8C7-44B2-4901-A549-D1B0F80D8E64}"/>
          </ac:spMkLst>
        </pc:spChg>
        <pc:picChg chg="del">
          <ac:chgData name="Zhang JJing" userId="754116f074301989" providerId="LiveId" clId="{85122F08-DEBE-CE47-A407-7C0592E6D79F}" dt="2022-06-30T15:39:20.171" v="2540" actId="478"/>
          <ac:picMkLst>
            <pc:docMk/>
            <pc:sldMk cId="1193426564" sldId="290"/>
            <ac:picMk id="2" creationId="{24517899-8DAE-50E5-5548-2B1EE17CCB04}"/>
          </ac:picMkLst>
        </pc:picChg>
        <pc:picChg chg="add mod">
          <ac:chgData name="Zhang JJing" userId="754116f074301989" providerId="LiveId" clId="{85122F08-DEBE-CE47-A407-7C0592E6D79F}" dt="2022-07-01T00:20:08.437" v="3453" actId="1076"/>
          <ac:picMkLst>
            <pc:docMk/>
            <pc:sldMk cId="1193426564" sldId="290"/>
            <ac:picMk id="3" creationId="{7A0FB389-418E-43C3-0EC7-F565D2FD3D2E}"/>
          </ac:picMkLst>
        </pc:picChg>
        <pc:picChg chg="add mod modCrop">
          <ac:chgData name="Zhang JJing" userId="754116f074301989" providerId="LiveId" clId="{85122F08-DEBE-CE47-A407-7C0592E6D79F}" dt="2022-07-01T00:20:16.429" v="3454" actId="1076"/>
          <ac:picMkLst>
            <pc:docMk/>
            <pc:sldMk cId="1193426564" sldId="290"/>
            <ac:picMk id="7" creationId="{66427107-01E5-F35B-47E0-0A45EFB1333D}"/>
          </ac:picMkLst>
        </pc:picChg>
        <pc:picChg chg="del">
          <ac:chgData name="Zhang JJing" userId="754116f074301989" providerId="LiveId" clId="{85122F08-DEBE-CE47-A407-7C0592E6D79F}" dt="2022-06-30T15:39:25.850" v="2542" actId="478"/>
          <ac:picMkLst>
            <pc:docMk/>
            <pc:sldMk cId="1193426564" sldId="290"/>
            <ac:picMk id="8" creationId="{249839CB-8BA8-6A87-9B8F-DD203CA492C3}"/>
          </ac:picMkLst>
        </pc:picChg>
        <pc:picChg chg="add del mod">
          <ac:chgData name="Zhang JJing" userId="754116f074301989" providerId="LiveId" clId="{85122F08-DEBE-CE47-A407-7C0592E6D79F}" dt="2022-07-01T00:14:06.374" v="3361" actId="21"/>
          <ac:picMkLst>
            <pc:docMk/>
            <pc:sldMk cId="1193426564" sldId="290"/>
            <ac:picMk id="12" creationId="{4C0933FF-F9A3-0E28-6B09-7CD086C79614}"/>
          </ac:picMkLst>
        </pc:picChg>
      </pc:sldChg>
      <pc:sldChg chg="add del">
        <pc:chgData name="Zhang JJing" userId="754116f074301989" providerId="LiveId" clId="{85122F08-DEBE-CE47-A407-7C0592E6D79F}" dt="2022-06-30T15:49:39.660" v="2747" actId="2696"/>
        <pc:sldMkLst>
          <pc:docMk/>
          <pc:sldMk cId="343317666" sldId="291"/>
        </pc:sldMkLst>
      </pc:sldChg>
      <pc:sldChg chg="addSp modSp add mod ord">
        <pc:chgData name="Zhang JJing" userId="754116f074301989" providerId="LiveId" clId="{85122F08-DEBE-CE47-A407-7C0592E6D79F}" dt="2022-06-30T23:50:27.932" v="3094" actId="1076"/>
        <pc:sldMkLst>
          <pc:docMk/>
          <pc:sldMk cId="1617251145" sldId="292"/>
        </pc:sldMkLst>
        <pc:spChg chg="mod">
          <ac:chgData name="Zhang JJing" userId="754116f074301989" providerId="LiveId" clId="{85122F08-DEBE-CE47-A407-7C0592E6D79F}" dt="2022-06-30T15:43:46.277" v="2629" actId="1036"/>
          <ac:spMkLst>
            <pc:docMk/>
            <pc:sldMk cId="1617251145" sldId="292"/>
            <ac:spMk id="9" creationId="{64542795-4A7D-BD41-1330-55C2F4166A30}"/>
          </ac:spMkLst>
        </pc:spChg>
        <pc:spChg chg="mod">
          <ac:chgData name="Zhang JJing" userId="754116f074301989" providerId="LiveId" clId="{85122F08-DEBE-CE47-A407-7C0592E6D79F}" dt="2022-06-30T23:49:50.302" v="3086" actId="20577"/>
          <ac:spMkLst>
            <pc:docMk/>
            <pc:sldMk cId="1617251145" sldId="292"/>
            <ac:spMk id="15" creationId="{F9AB0E5E-32DB-BE82-9339-91E503C7A44A}"/>
          </ac:spMkLst>
        </pc:spChg>
        <pc:spChg chg="mod">
          <ac:chgData name="Zhang JJing" userId="754116f074301989" providerId="LiveId" clId="{85122F08-DEBE-CE47-A407-7C0592E6D79F}" dt="2022-06-30T15:43:46.277" v="2629" actId="1036"/>
          <ac:spMkLst>
            <pc:docMk/>
            <pc:sldMk cId="1617251145" sldId="292"/>
            <ac:spMk id="18" creationId="{47C1B8C7-44B2-4901-A549-D1B0F80D8E64}"/>
          </ac:spMkLst>
        </pc:spChg>
        <pc:grpChg chg="add mod">
          <ac:chgData name="Zhang JJing" userId="754116f074301989" providerId="LiveId" clId="{85122F08-DEBE-CE47-A407-7C0592E6D79F}" dt="2022-06-30T23:47:15.165" v="3042" actId="1076"/>
          <ac:grpSpMkLst>
            <pc:docMk/>
            <pc:sldMk cId="1617251145" sldId="292"/>
            <ac:grpSpMk id="7" creationId="{A83CFFA7-966F-DCE3-620C-FD24F15AD30C}"/>
          </ac:grpSpMkLst>
        </pc:grpChg>
        <pc:picChg chg="mod modCrop">
          <ac:chgData name="Zhang JJing" userId="754116f074301989" providerId="LiveId" clId="{85122F08-DEBE-CE47-A407-7C0592E6D79F}" dt="2022-06-30T15:43:46.277" v="2629" actId="1036"/>
          <ac:picMkLst>
            <pc:docMk/>
            <pc:sldMk cId="1617251145" sldId="292"/>
            <ac:picMk id="2" creationId="{24517899-8DAE-50E5-5548-2B1EE17CCB04}"/>
          </ac:picMkLst>
        </pc:picChg>
        <pc:picChg chg="add mod modCrop">
          <ac:chgData name="Zhang JJing" userId="754116f074301989" providerId="LiveId" clId="{85122F08-DEBE-CE47-A407-7C0592E6D79F}" dt="2022-06-30T23:46:49.839" v="3036" actId="164"/>
          <ac:picMkLst>
            <pc:docMk/>
            <pc:sldMk cId="1617251145" sldId="292"/>
            <ac:picMk id="3" creationId="{4D4F0664-A15E-A335-DF75-89E5B669AF55}"/>
          </ac:picMkLst>
        </pc:picChg>
        <pc:picChg chg="add mod modCrop">
          <ac:chgData name="Zhang JJing" userId="754116f074301989" providerId="LiveId" clId="{85122F08-DEBE-CE47-A407-7C0592E6D79F}" dt="2022-06-30T23:46:49.839" v="3036" actId="164"/>
          <ac:picMkLst>
            <pc:docMk/>
            <pc:sldMk cId="1617251145" sldId="292"/>
            <ac:picMk id="5" creationId="{D838345E-B57B-32FE-6FA4-DE03946468AE}"/>
          </ac:picMkLst>
        </pc:picChg>
        <pc:picChg chg="mod">
          <ac:chgData name="Zhang JJing" userId="754116f074301989" providerId="LiveId" clId="{85122F08-DEBE-CE47-A407-7C0592E6D79F}" dt="2022-06-30T15:43:46.277" v="2629" actId="1036"/>
          <ac:picMkLst>
            <pc:docMk/>
            <pc:sldMk cId="1617251145" sldId="292"/>
            <ac:picMk id="8" creationId="{249839CB-8BA8-6A87-9B8F-DD203CA492C3}"/>
          </ac:picMkLst>
        </pc:picChg>
        <pc:picChg chg="add mod">
          <ac:chgData name="Zhang JJing" userId="754116f074301989" providerId="LiveId" clId="{85122F08-DEBE-CE47-A407-7C0592E6D79F}" dt="2022-06-30T23:49:59.202" v="3090" actId="1076"/>
          <ac:picMkLst>
            <pc:docMk/>
            <pc:sldMk cId="1617251145" sldId="292"/>
            <ac:picMk id="10" creationId="{230BD7EB-5A87-1E4C-6DEA-1C6EDB862919}"/>
          </ac:picMkLst>
        </pc:picChg>
        <pc:picChg chg="add mod">
          <ac:chgData name="Zhang JJing" userId="754116f074301989" providerId="LiveId" clId="{85122F08-DEBE-CE47-A407-7C0592E6D79F}" dt="2022-06-30T23:50:27.932" v="3094" actId="1076"/>
          <ac:picMkLst>
            <pc:docMk/>
            <pc:sldMk cId="1617251145" sldId="292"/>
            <ac:picMk id="11" creationId="{85F7A961-BFEC-D885-1930-D4B061FBC594}"/>
          </ac:picMkLst>
        </pc:picChg>
      </pc:sldChg>
      <pc:sldChg chg="addSp modSp add mod modNotesTx">
        <pc:chgData name="Zhang JJing" userId="754116f074301989" providerId="LiveId" clId="{85122F08-DEBE-CE47-A407-7C0592E6D79F}" dt="2022-07-01T00:24:19.301" v="3570" actId="20577"/>
        <pc:sldMkLst>
          <pc:docMk/>
          <pc:sldMk cId="3479996692" sldId="293"/>
        </pc:sldMkLst>
        <pc:spChg chg="mod">
          <ac:chgData name="Zhang JJing" userId="754116f074301989" providerId="LiveId" clId="{85122F08-DEBE-CE47-A407-7C0592E6D79F}" dt="2022-07-01T00:24:19.301" v="3570" actId="20577"/>
          <ac:spMkLst>
            <pc:docMk/>
            <pc:sldMk cId="3479996692" sldId="293"/>
            <ac:spMk id="15" creationId="{F9AB0E5E-32DB-BE82-9339-91E503C7A44A}"/>
          </ac:spMkLst>
        </pc:spChg>
        <pc:picChg chg="add mod modCrop">
          <ac:chgData name="Zhang JJing" userId="754116f074301989" providerId="LiveId" clId="{85122F08-DEBE-CE47-A407-7C0592E6D79F}" dt="2022-07-01T00:16:22.045" v="3386" actId="1076"/>
          <ac:picMkLst>
            <pc:docMk/>
            <pc:sldMk cId="3479996692" sldId="293"/>
            <ac:picMk id="2" creationId="{C7F29D52-654A-47D1-144F-62E5C93C7491}"/>
          </ac:picMkLst>
        </pc:picChg>
      </pc:sldChg>
      <pc:sldChg chg="add del">
        <pc:chgData name="Zhang JJing" userId="754116f074301989" providerId="LiveId" clId="{85122F08-DEBE-CE47-A407-7C0592E6D79F}" dt="2022-07-01T00:24:38.675" v="3571" actId="2696"/>
        <pc:sldMkLst>
          <pc:docMk/>
          <pc:sldMk cId="2134747997" sldId="294"/>
        </pc:sldMkLst>
      </pc:sldChg>
      <pc:sldChg chg="addSp delSp modSp add mod ord">
        <pc:chgData name="Zhang JJing" userId="754116f074301989" providerId="LiveId" clId="{85122F08-DEBE-CE47-A407-7C0592E6D79F}" dt="2022-07-01T00:49:05.202" v="4134" actId="403"/>
        <pc:sldMkLst>
          <pc:docMk/>
          <pc:sldMk cId="1264155638" sldId="295"/>
        </pc:sldMkLst>
        <pc:spChg chg="mod">
          <ac:chgData name="Zhang JJing" userId="754116f074301989" providerId="LiveId" clId="{85122F08-DEBE-CE47-A407-7C0592E6D79F}" dt="2022-07-01T00:49:05.202" v="4134" actId="403"/>
          <ac:spMkLst>
            <pc:docMk/>
            <pc:sldMk cId="1264155638" sldId="295"/>
            <ac:spMk id="15" creationId="{F9AB0E5E-32DB-BE82-9339-91E503C7A44A}"/>
          </ac:spMkLst>
        </pc:spChg>
        <pc:picChg chg="add del mod">
          <ac:chgData name="Zhang JJing" userId="754116f074301989" providerId="LiveId" clId="{85122F08-DEBE-CE47-A407-7C0592E6D79F}" dt="2022-07-01T00:13:13.417" v="3346" actId="21"/>
          <ac:picMkLst>
            <pc:docMk/>
            <pc:sldMk cId="1264155638" sldId="295"/>
            <ac:picMk id="2" creationId="{41705A18-0681-CB9B-A6C0-83EB24D4FA9D}"/>
          </ac:picMkLst>
        </pc:picChg>
        <pc:picChg chg="add mod">
          <ac:chgData name="Zhang JJing" userId="754116f074301989" providerId="LiveId" clId="{85122F08-DEBE-CE47-A407-7C0592E6D79F}" dt="2022-07-01T00:14:48.128" v="3373" actId="1076"/>
          <ac:picMkLst>
            <pc:docMk/>
            <pc:sldMk cId="1264155638" sldId="295"/>
            <ac:picMk id="7" creationId="{76CEA5BF-A993-D782-1F41-F22611AE06E7}"/>
          </ac:picMkLst>
        </pc:picChg>
      </pc:sldChg>
      <pc:sldChg chg="addSp delSp modSp add mod modAnim">
        <pc:chgData name="Zhang JJing" userId="754116f074301989" providerId="LiveId" clId="{85122F08-DEBE-CE47-A407-7C0592E6D79F}" dt="2022-07-01T09:25:17.535" v="8338" actId="1036"/>
        <pc:sldMkLst>
          <pc:docMk/>
          <pc:sldMk cId="776256732" sldId="296"/>
        </pc:sldMkLst>
        <pc:spChg chg="mod">
          <ac:chgData name="Zhang JJing" userId="754116f074301989" providerId="LiveId" clId="{85122F08-DEBE-CE47-A407-7C0592E6D79F}" dt="2022-07-01T09:25:17.535" v="8338" actId="1036"/>
          <ac:spMkLst>
            <pc:docMk/>
            <pc:sldMk cId="776256732" sldId="296"/>
            <ac:spMk id="17" creationId="{52563553-5459-9C0B-647C-5F8D80D0434F}"/>
          </ac:spMkLst>
        </pc:spChg>
        <pc:spChg chg="add del mod">
          <ac:chgData name="Zhang JJing" userId="754116f074301989" providerId="LiveId" clId="{85122F08-DEBE-CE47-A407-7C0592E6D79F}" dt="2022-07-01T01:03:29.431" v="4302" actId="478"/>
          <ac:spMkLst>
            <pc:docMk/>
            <pc:sldMk cId="776256732" sldId="296"/>
            <ac:spMk id="23" creationId="{C5C1EA88-AEB5-4D61-58F7-FF92A431954D}"/>
          </ac:spMkLst>
        </pc:spChg>
        <pc:spChg chg="add mod">
          <ac:chgData name="Zhang JJing" userId="754116f074301989" providerId="LiveId" clId="{85122F08-DEBE-CE47-A407-7C0592E6D79F}" dt="2022-07-01T01:01:37.025" v="4293" actId="164"/>
          <ac:spMkLst>
            <pc:docMk/>
            <pc:sldMk cId="776256732" sldId="296"/>
            <ac:spMk id="26" creationId="{951A9A4E-489A-3071-7354-A62DDAC5A9C7}"/>
          </ac:spMkLst>
        </pc:spChg>
        <pc:spChg chg="add mod">
          <ac:chgData name="Zhang JJing" userId="754116f074301989" providerId="LiveId" clId="{85122F08-DEBE-CE47-A407-7C0592E6D79F}" dt="2022-07-01T01:04:49.846" v="4327" actId="164"/>
          <ac:spMkLst>
            <pc:docMk/>
            <pc:sldMk cId="776256732" sldId="296"/>
            <ac:spMk id="28" creationId="{95168FA3-6184-43B8-C851-C244D6B5591D}"/>
          </ac:spMkLst>
        </pc:spChg>
        <pc:spChg chg="del">
          <ac:chgData name="Zhang JJing" userId="754116f074301989" providerId="LiveId" clId="{85122F08-DEBE-CE47-A407-7C0592E6D79F}" dt="2022-07-01T00:50:09.155" v="4179" actId="478"/>
          <ac:spMkLst>
            <pc:docMk/>
            <pc:sldMk cId="776256732" sldId="296"/>
            <ac:spMk id="31" creationId="{A5DD3E00-A97A-6D7D-7F88-048A3886641A}"/>
          </ac:spMkLst>
        </pc:spChg>
        <pc:grpChg chg="add mod">
          <ac:chgData name="Zhang JJing" userId="754116f074301989" providerId="LiveId" clId="{85122F08-DEBE-CE47-A407-7C0592E6D79F}" dt="2022-07-01T01:05:29.272" v="4332" actId="1076"/>
          <ac:grpSpMkLst>
            <pc:docMk/>
            <pc:sldMk cId="776256732" sldId="296"/>
            <ac:grpSpMk id="10" creationId="{2C57390F-50AC-CB9C-1EDF-CF59AB7FAE24}"/>
          </ac:grpSpMkLst>
        </pc:grpChg>
        <pc:grpChg chg="add mod">
          <ac:chgData name="Zhang JJing" userId="754116f074301989" providerId="LiveId" clId="{85122F08-DEBE-CE47-A407-7C0592E6D79F}" dt="2022-07-01T01:04:49.846" v="4327" actId="164"/>
          <ac:grpSpMkLst>
            <pc:docMk/>
            <pc:sldMk cId="776256732" sldId="296"/>
            <ac:grpSpMk id="11" creationId="{C9B80A4A-1C57-6FC4-FDD2-FCCE24DF7417}"/>
          </ac:grpSpMkLst>
        </pc:grpChg>
        <pc:grpChg chg="del">
          <ac:chgData name="Zhang JJing" userId="754116f074301989" providerId="LiveId" clId="{85122F08-DEBE-CE47-A407-7C0592E6D79F}" dt="2022-07-01T00:50:06.683" v="4178" actId="478"/>
          <ac:grpSpMkLst>
            <pc:docMk/>
            <pc:sldMk cId="776256732" sldId="296"/>
            <ac:grpSpMk id="12" creationId="{6A521B05-62BD-D825-5070-E49DDC8DA1B5}"/>
          </ac:grpSpMkLst>
        </pc:grpChg>
        <pc:grpChg chg="del">
          <ac:chgData name="Zhang JJing" userId="754116f074301989" providerId="LiveId" clId="{85122F08-DEBE-CE47-A407-7C0592E6D79F}" dt="2022-07-01T00:50:09.155" v="4179" actId="478"/>
          <ac:grpSpMkLst>
            <pc:docMk/>
            <pc:sldMk cId="776256732" sldId="296"/>
            <ac:grpSpMk id="29" creationId="{3524D795-FA33-EF9F-A14C-92E999486E94}"/>
          </ac:grpSpMkLst>
        </pc:grpChg>
        <pc:grpChg chg="del">
          <ac:chgData name="Zhang JJing" userId="754116f074301989" providerId="LiveId" clId="{85122F08-DEBE-CE47-A407-7C0592E6D79F}" dt="2022-07-01T00:50:09.155" v="4179" actId="478"/>
          <ac:grpSpMkLst>
            <pc:docMk/>
            <pc:sldMk cId="776256732" sldId="296"/>
            <ac:grpSpMk id="38" creationId="{43C41186-98DA-3026-70E3-BF819837049A}"/>
          </ac:grpSpMkLst>
        </pc:grpChg>
        <pc:picChg chg="add del mod">
          <ac:chgData name="Zhang JJing" userId="754116f074301989" providerId="LiveId" clId="{85122F08-DEBE-CE47-A407-7C0592E6D79F}" dt="2022-07-01T01:03:27.624" v="4301" actId="478"/>
          <ac:picMkLst>
            <pc:docMk/>
            <pc:sldMk cId="776256732" sldId="296"/>
            <ac:picMk id="3" creationId="{D0126F61-CAF0-543E-2367-A9E244483A12}"/>
          </ac:picMkLst>
        </pc:picChg>
        <pc:picChg chg="add mod">
          <ac:chgData name="Zhang JJing" userId="754116f074301989" providerId="LiveId" clId="{85122F08-DEBE-CE47-A407-7C0592E6D79F}" dt="2022-07-01T01:04:49.846" v="4327" actId="164"/>
          <ac:picMkLst>
            <pc:docMk/>
            <pc:sldMk cId="776256732" sldId="296"/>
            <ac:picMk id="5" creationId="{713C3C2E-ED23-2AE4-2B05-8A845ED71C21}"/>
          </ac:picMkLst>
        </pc:picChg>
        <pc:picChg chg="add mod">
          <ac:chgData name="Zhang JJing" userId="754116f074301989" providerId="LiveId" clId="{85122F08-DEBE-CE47-A407-7C0592E6D79F}" dt="2022-07-01T01:01:37.025" v="4293" actId="164"/>
          <ac:picMkLst>
            <pc:docMk/>
            <pc:sldMk cId="776256732" sldId="296"/>
            <ac:picMk id="8" creationId="{3C3AE548-F5DE-3F95-F082-9863DE34A5C8}"/>
          </ac:picMkLst>
        </pc:picChg>
      </pc:sldChg>
      <pc:sldChg chg="delSp modSp add mod modNotesTx">
        <pc:chgData name="Zhang JJing" userId="754116f074301989" providerId="LiveId" clId="{85122F08-DEBE-CE47-A407-7C0592E6D79F}" dt="2022-07-01T05:44:36.472" v="5519" actId="20577"/>
        <pc:sldMkLst>
          <pc:docMk/>
          <pc:sldMk cId="3089318201" sldId="297"/>
        </pc:sldMkLst>
        <pc:spChg chg="mod">
          <ac:chgData name="Zhang JJing" userId="754116f074301989" providerId="LiveId" clId="{85122F08-DEBE-CE47-A407-7C0592E6D79F}" dt="2022-07-01T01:21:53.802" v="5072" actId="20577"/>
          <ac:spMkLst>
            <pc:docMk/>
            <pc:sldMk cId="3089318201" sldId="297"/>
            <ac:spMk id="13" creationId="{7C8479FB-2190-7051-0661-1DE3BA41B14D}"/>
          </ac:spMkLst>
        </pc:spChg>
        <pc:picChg chg="del">
          <ac:chgData name="Zhang JJing" userId="754116f074301989" providerId="LiveId" clId="{85122F08-DEBE-CE47-A407-7C0592E6D79F}" dt="2022-07-01T01:13:31.093" v="4473" actId="478"/>
          <ac:picMkLst>
            <pc:docMk/>
            <pc:sldMk cId="3089318201" sldId="297"/>
            <ac:picMk id="3" creationId="{A1952529-6058-43E5-0E9B-FED9F398653D}"/>
          </ac:picMkLst>
        </pc:picChg>
      </pc:sldChg>
      <pc:sldChg chg="modSp add del mod">
        <pc:chgData name="Zhang JJing" userId="754116f074301989" providerId="LiveId" clId="{85122F08-DEBE-CE47-A407-7C0592E6D79F}" dt="2022-07-01T06:40:49.580" v="6088" actId="2696"/>
        <pc:sldMkLst>
          <pc:docMk/>
          <pc:sldMk cId="293012714" sldId="298"/>
        </pc:sldMkLst>
        <pc:spChg chg="mod">
          <ac:chgData name="Zhang JJing" userId="754116f074301989" providerId="LiveId" clId="{85122F08-DEBE-CE47-A407-7C0592E6D79F}" dt="2022-07-01T06:40:37.025" v="6087" actId="20577"/>
          <ac:spMkLst>
            <pc:docMk/>
            <pc:sldMk cId="293012714" sldId="298"/>
            <ac:spMk id="12" creationId="{F7375392-8B1C-4E0C-E051-2C81F4868327}"/>
          </ac:spMkLst>
        </pc:spChg>
      </pc:sldChg>
      <pc:sldChg chg="add del">
        <pc:chgData name="Zhang JJing" userId="754116f074301989" providerId="LiveId" clId="{85122F08-DEBE-CE47-A407-7C0592E6D79F}" dt="2022-07-01T06:40:49.580" v="6088" actId="2696"/>
        <pc:sldMkLst>
          <pc:docMk/>
          <pc:sldMk cId="2256824953" sldId="299"/>
        </pc:sldMkLst>
      </pc:sldChg>
      <pc:sldChg chg="addSp delSp modSp add mod ord modNotesTx">
        <pc:chgData name="Zhang JJing" userId="754116f074301989" providerId="LiveId" clId="{85122F08-DEBE-CE47-A407-7C0592E6D79F}" dt="2022-07-01T08:09:17.220" v="7935" actId="113"/>
        <pc:sldMkLst>
          <pc:docMk/>
          <pc:sldMk cId="3464154574" sldId="300"/>
        </pc:sldMkLst>
        <pc:spChg chg="mod">
          <ac:chgData name="Zhang JJing" userId="754116f074301989" providerId="LiveId" clId="{85122F08-DEBE-CE47-A407-7C0592E6D79F}" dt="2022-07-01T08:09:17.220" v="7935" actId="113"/>
          <ac:spMkLst>
            <pc:docMk/>
            <pc:sldMk cId="3464154574" sldId="300"/>
            <ac:spMk id="12" creationId="{5483E734-5B68-F95C-00D3-9FB643B1ACA2}"/>
          </ac:spMkLst>
        </pc:spChg>
        <pc:spChg chg="mod">
          <ac:chgData name="Zhang JJing" userId="754116f074301989" providerId="LiveId" clId="{85122F08-DEBE-CE47-A407-7C0592E6D79F}" dt="2022-07-01T08:02:09.145" v="7927" actId="108"/>
          <ac:spMkLst>
            <pc:docMk/>
            <pc:sldMk cId="3464154574" sldId="300"/>
            <ac:spMk id="24" creationId="{9FFA18EF-1642-6467-5860-2E60EC496254}"/>
          </ac:spMkLst>
        </pc:spChg>
        <pc:picChg chg="del">
          <ac:chgData name="Zhang JJing" userId="754116f074301989" providerId="LiveId" clId="{85122F08-DEBE-CE47-A407-7C0592E6D79F}" dt="2022-07-01T03:15:26.792" v="5170" actId="478"/>
          <ac:picMkLst>
            <pc:docMk/>
            <pc:sldMk cId="3464154574" sldId="300"/>
            <ac:picMk id="2" creationId="{5370F4E8-0EE8-9D16-7B8E-9A0821F25F7C}"/>
          </ac:picMkLst>
        </pc:picChg>
        <pc:picChg chg="del">
          <ac:chgData name="Zhang JJing" userId="754116f074301989" providerId="LiveId" clId="{85122F08-DEBE-CE47-A407-7C0592E6D79F}" dt="2022-07-01T03:15:28.224" v="5171" actId="478"/>
          <ac:picMkLst>
            <pc:docMk/>
            <pc:sldMk cId="3464154574" sldId="300"/>
            <ac:picMk id="3" creationId="{601A82BF-22A2-5E0A-D643-5BE72B031836}"/>
          </ac:picMkLst>
        </pc:picChg>
        <pc:picChg chg="add mod">
          <ac:chgData name="Zhang JJing" userId="754116f074301989" providerId="LiveId" clId="{85122F08-DEBE-CE47-A407-7C0592E6D79F}" dt="2022-07-01T03:15:55.904" v="5179" actId="1076"/>
          <ac:picMkLst>
            <pc:docMk/>
            <pc:sldMk cId="3464154574" sldId="300"/>
            <ac:picMk id="7" creationId="{CEAE4479-1F50-DAEF-26BC-EEDB0274E31B}"/>
          </ac:picMkLst>
        </pc:picChg>
      </pc:sldChg>
      <pc:sldChg chg="addSp delSp modSp add mod ord modNotesTx">
        <pc:chgData name="Zhang JJing" userId="754116f074301989" providerId="LiveId" clId="{85122F08-DEBE-CE47-A407-7C0592E6D79F}" dt="2022-07-01T08:09:27.589" v="7937" actId="20577"/>
        <pc:sldMkLst>
          <pc:docMk/>
          <pc:sldMk cId="3714617413" sldId="301"/>
        </pc:sldMkLst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16" creationId="{FB56C9D9-B81D-8E84-A859-534325E2564A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18" creationId="{BA0497CE-198F-BCAD-2ECC-1538FB87E238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19" creationId="{479245F6-B881-8EFF-2814-77D0AC259319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20" creationId="{D454E0CB-ECDD-8786-0776-2A57457470DE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21" creationId="{ED8DEB41-309F-5C91-6A56-F6FF0EB16BCA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22" creationId="{87454A72-4EA9-4415-0D8A-69A8DE7F2B50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23" creationId="{0CE1B487-4A5F-D2E1-FD35-7FE47BD78D08}"/>
          </ac:spMkLst>
        </pc:spChg>
        <pc:spChg chg="mod">
          <ac:chgData name="Zhang JJing" userId="754116f074301989" providerId="LiveId" clId="{85122F08-DEBE-CE47-A407-7C0592E6D79F}" dt="2022-07-01T08:09:27.589" v="7937" actId="20577"/>
          <ac:spMkLst>
            <pc:docMk/>
            <pc:sldMk cId="3714617413" sldId="301"/>
            <ac:spMk id="24" creationId="{9FFA18EF-1642-6467-5860-2E60EC496254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25" creationId="{867E0BEE-442E-66E0-86B7-BBC6678876E4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26" creationId="{C1C760F3-B4EE-46A5-4906-2C72A889848F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27" creationId="{7D62FF3B-40B4-9A3C-05CF-DD4C9B03A5F8}"/>
          </ac:spMkLst>
        </pc:spChg>
        <pc:spChg chg="add del mod">
          <ac:chgData name="Zhang JJing" userId="754116f074301989" providerId="LiveId" clId="{85122F08-DEBE-CE47-A407-7C0592E6D79F}" dt="2022-07-01T03:23:09.641" v="5210"/>
          <ac:spMkLst>
            <pc:docMk/>
            <pc:sldMk cId="3714617413" sldId="301"/>
            <ac:spMk id="28" creationId="{6F3525A6-B9CA-6D88-5FE7-B96864606313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29" creationId="{6908B70F-3CE1-C3A3-E8B5-009CD109260B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31" creationId="{F2219FBD-9FE6-0721-B689-807F8B4DB1A7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33" creationId="{23868569-BF58-4707-F3DD-5011F683B712}"/>
          </ac:spMkLst>
        </pc:spChg>
        <pc:spChg chg="del">
          <ac:chgData name="Zhang JJing" userId="754116f074301989" providerId="LiveId" clId="{85122F08-DEBE-CE47-A407-7C0592E6D79F}" dt="2022-07-01T03:23:07.181" v="5208" actId="478"/>
          <ac:spMkLst>
            <pc:docMk/>
            <pc:sldMk cId="3714617413" sldId="301"/>
            <ac:spMk id="34" creationId="{125C7BE1-B3E6-BEDD-0A15-1AF87193443B}"/>
          </ac:spMkLst>
        </pc:spChg>
        <pc:picChg chg="add del mod">
          <ac:chgData name="Zhang JJing" userId="754116f074301989" providerId="LiveId" clId="{85122F08-DEBE-CE47-A407-7C0592E6D79F}" dt="2022-07-01T03:23:09.641" v="5210"/>
          <ac:picMkLst>
            <pc:docMk/>
            <pc:sldMk cId="3714617413" sldId="301"/>
            <ac:picMk id="17" creationId="{9305F2E1-884D-CE46-682F-1E4D271B1CCE}"/>
          </ac:picMkLst>
        </pc:picChg>
        <pc:picChg chg="del">
          <ac:chgData name="Zhang JJing" userId="754116f074301989" providerId="LiveId" clId="{85122F08-DEBE-CE47-A407-7C0592E6D79F}" dt="2022-07-01T03:23:07.181" v="5208" actId="478"/>
          <ac:picMkLst>
            <pc:docMk/>
            <pc:sldMk cId="3714617413" sldId="301"/>
            <ac:picMk id="1026" creationId="{38D609A7-A1D5-DE5B-BC87-52E1C585E5A0}"/>
          </ac:picMkLst>
        </pc:picChg>
        <pc:cxnChg chg="del">
          <ac:chgData name="Zhang JJing" userId="754116f074301989" providerId="LiveId" clId="{85122F08-DEBE-CE47-A407-7C0592E6D79F}" dt="2022-07-01T03:23:07.181" v="5208" actId="478"/>
          <ac:cxnSpMkLst>
            <pc:docMk/>
            <pc:sldMk cId="3714617413" sldId="301"/>
            <ac:cxnSpMk id="4" creationId="{0172BCB1-AC5A-2897-4AA1-987E5DD04721}"/>
          </ac:cxnSpMkLst>
        </pc:cxnChg>
        <pc:cxnChg chg="del">
          <ac:chgData name="Zhang JJing" userId="754116f074301989" providerId="LiveId" clId="{85122F08-DEBE-CE47-A407-7C0592E6D79F}" dt="2022-07-01T03:23:07.181" v="5208" actId="478"/>
          <ac:cxnSpMkLst>
            <pc:docMk/>
            <pc:sldMk cId="3714617413" sldId="301"/>
            <ac:cxnSpMk id="6" creationId="{E862B276-B42B-6384-D280-A84BD3478B50}"/>
          </ac:cxnSpMkLst>
        </pc:cxnChg>
        <pc:cxnChg chg="add del mod">
          <ac:chgData name="Zhang JJing" userId="754116f074301989" providerId="LiveId" clId="{85122F08-DEBE-CE47-A407-7C0592E6D79F}" dt="2022-07-01T03:23:09.641" v="5210"/>
          <ac:cxnSpMkLst>
            <pc:docMk/>
            <pc:sldMk cId="3714617413" sldId="301"/>
            <ac:cxnSpMk id="14" creationId="{C23C33E4-0916-45BA-6843-C91354F9CD2F}"/>
          </ac:cxnSpMkLst>
        </pc:cxnChg>
        <pc:cxnChg chg="add del mod">
          <ac:chgData name="Zhang JJing" userId="754116f074301989" providerId="LiveId" clId="{85122F08-DEBE-CE47-A407-7C0592E6D79F}" dt="2022-07-01T03:23:09.641" v="5210"/>
          <ac:cxnSpMkLst>
            <pc:docMk/>
            <pc:sldMk cId="3714617413" sldId="301"/>
            <ac:cxnSpMk id="15" creationId="{8D874D73-2D75-1E9D-E9A0-58346A8EB049}"/>
          </ac:cxnSpMkLst>
        </pc:cxnChg>
      </pc:sldChg>
      <pc:sldChg chg="addSp delSp modSp add mod modNotesTx">
        <pc:chgData name="Zhang JJing" userId="754116f074301989" providerId="LiveId" clId="{85122F08-DEBE-CE47-A407-7C0592E6D79F}" dt="2022-07-01T08:07:27.675" v="7934" actId="20577"/>
        <pc:sldMkLst>
          <pc:docMk/>
          <pc:sldMk cId="2808954615" sldId="302"/>
        </pc:sldMkLst>
        <pc:spChg chg="del">
          <ac:chgData name="Zhang JJing" userId="754116f074301989" providerId="LiveId" clId="{85122F08-DEBE-CE47-A407-7C0592E6D79F}" dt="2022-07-01T03:30:00.644" v="5325" actId="478"/>
          <ac:spMkLst>
            <pc:docMk/>
            <pc:sldMk cId="2808954615" sldId="302"/>
            <ac:spMk id="12" creationId="{5483E734-5B68-F95C-00D3-9FB643B1ACA2}"/>
          </ac:spMkLst>
        </pc:spChg>
        <pc:spChg chg="mod">
          <ac:chgData name="Zhang JJing" userId="754116f074301989" providerId="LiveId" clId="{85122F08-DEBE-CE47-A407-7C0592E6D79F}" dt="2022-07-01T08:02:03.751" v="7926" actId="207"/>
          <ac:spMkLst>
            <pc:docMk/>
            <pc:sldMk cId="2808954615" sldId="302"/>
            <ac:spMk id="24" creationId="{9FFA18EF-1642-6467-5860-2E60EC496254}"/>
          </ac:spMkLst>
        </pc:spChg>
        <pc:picChg chg="del">
          <ac:chgData name="Zhang JJing" userId="754116f074301989" providerId="LiveId" clId="{85122F08-DEBE-CE47-A407-7C0592E6D79F}" dt="2022-07-01T03:29:24.989" v="5319" actId="478"/>
          <ac:picMkLst>
            <pc:docMk/>
            <pc:sldMk cId="2808954615" sldId="302"/>
            <ac:picMk id="2" creationId="{5370F4E8-0EE8-9D16-7B8E-9A0821F25F7C}"/>
          </ac:picMkLst>
        </pc:picChg>
        <pc:picChg chg="del">
          <ac:chgData name="Zhang JJing" userId="754116f074301989" providerId="LiveId" clId="{85122F08-DEBE-CE47-A407-7C0592E6D79F}" dt="2022-07-01T03:29:24.989" v="5319" actId="478"/>
          <ac:picMkLst>
            <pc:docMk/>
            <pc:sldMk cId="2808954615" sldId="302"/>
            <ac:picMk id="3" creationId="{601A82BF-22A2-5E0A-D643-5BE72B031836}"/>
          </ac:picMkLst>
        </pc:picChg>
        <pc:picChg chg="add mod">
          <ac:chgData name="Zhang JJing" userId="754116f074301989" providerId="LiveId" clId="{85122F08-DEBE-CE47-A407-7C0592E6D79F}" dt="2022-07-01T03:32:08.869" v="5354" actId="14861"/>
          <ac:picMkLst>
            <pc:docMk/>
            <pc:sldMk cId="2808954615" sldId="302"/>
            <ac:picMk id="11" creationId="{F41D1192-8389-A557-C8AF-C855593F76DD}"/>
          </ac:picMkLst>
        </pc:picChg>
        <pc:picChg chg="add mod">
          <ac:chgData name="Zhang JJing" userId="754116f074301989" providerId="LiveId" clId="{85122F08-DEBE-CE47-A407-7C0592E6D79F}" dt="2022-07-01T03:31:39.280" v="5350" actId="1076"/>
          <ac:picMkLst>
            <pc:docMk/>
            <pc:sldMk cId="2808954615" sldId="302"/>
            <ac:picMk id="6146" creationId="{B68D9987-37EB-CD7F-6ED5-15442FD34582}"/>
          </ac:picMkLst>
        </pc:picChg>
        <pc:picChg chg="add mod">
          <ac:chgData name="Zhang JJing" userId="754116f074301989" providerId="LiveId" clId="{85122F08-DEBE-CE47-A407-7C0592E6D79F}" dt="2022-07-01T03:31:58.285" v="5352" actId="14861"/>
          <ac:picMkLst>
            <pc:docMk/>
            <pc:sldMk cId="2808954615" sldId="302"/>
            <ac:picMk id="6148" creationId="{17BE84EA-A5FA-D0BD-26A8-C5340635B7F9}"/>
          </ac:picMkLst>
        </pc:picChg>
      </pc:sldChg>
      <pc:sldChg chg="addSp delSp modSp add mod modNotesTx">
        <pc:chgData name="Zhang JJing" userId="754116f074301989" providerId="LiveId" clId="{85122F08-DEBE-CE47-A407-7C0592E6D79F}" dt="2022-07-01T09:48:22.230" v="8340" actId="20577"/>
        <pc:sldMkLst>
          <pc:docMk/>
          <pc:sldMk cId="1794192232" sldId="303"/>
        </pc:sldMkLst>
        <pc:spChg chg="mod">
          <ac:chgData name="Zhang JJing" userId="754116f074301989" providerId="LiveId" clId="{85122F08-DEBE-CE47-A407-7C0592E6D79F}" dt="2022-07-01T09:48:22.230" v="8340" actId="20577"/>
          <ac:spMkLst>
            <pc:docMk/>
            <pc:sldMk cId="1794192232" sldId="303"/>
            <ac:spMk id="7" creationId="{C42F1803-5B17-4597-7B9E-61C2A441C95E}"/>
          </ac:spMkLst>
        </pc:spChg>
        <pc:picChg chg="del">
          <ac:chgData name="Zhang JJing" userId="754116f074301989" providerId="LiveId" clId="{85122F08-DEBE-CE47-A407-7C0592E6D79F}" dt="2022-07-01T05:51:28.827" v="5644" actId="478"/>
          <ac:picMkLst>
            <pc:docMk/>
            <pc:sldMk cId="1794192232" sldId="303"/>
            <ac:picMk id="2" creationId="{B43177CA-5585-F833-59D5-282F6969B182}"/>
          </ac:picMkLst>
        </pc:picChg>
        <pc:picChg chg="add mod">
          <ac:chgData name="Zhang JJing" userId="754116f074301989" providerId="LiveId" clId="{85122F08-DEBE-CE47-A407-7C0592E6D79F}" dt="2022-07-01T05:56:01.899" v="5736" actId="1076"/>
          <ac:picMkLst>
            <pc:docMk/>
            <pc:sldMk cId="1794192232" sldId="303"/>
            <ac:picMk id="3" creationId="{C0D83219-9C07-5F40-3BEE-41AB2982D706}"/>
          </ac:picMkLst>
        </pc:picChg>
      </pc:sldChg>
      <pc:sldChg chg="addSp delSp modSp add mod modNotesTx">
        <pc:chgData name="Zhang JJing" userId="754116f074301989" providerId="LiveId" clId="{85122F08-DEBE-CE47-A407-7C0592E6D79F}" dt="2022-07-01T06:08:54.480" v="5964" actId="20577"/>
        <pc:sldMkLst>
          <pc:docMk/>
          <pc:sldMk cId="164861020" sldId="304"/>
        </pc:sldMkLst>
        <pc:spChg chg="del">
          <ac:chgData name="Zhang JJing" userId="754116f074301989" providerId="LiveId" clId="{85122F08-DEBE-CE47-A407-7C0592E6D79F}" dt="2022-07-01T06:01:30.336" v="5815" actId="478"/>
          <ac:spMkLst>
            <pc:docMk/>
            <pc:sldMk cId="164861020" sldId="304"/>
            <ac:spMk id="7" creationId="{C42F1803-5B17-4597-7B9E-61C2A441C95E}"/>
          </ac:spMkLst>
        </pc:spChg>
        <pc:spChg chg="add mod">
          <ac:chgData name="Zhang JJing" userId="754116f074301989" providerId="LiveId" clId="{85122F08-DEBE-CE47-A407-7C0592E6D79F}" dt="2022-07-01T06:08:54.480" v="5964" actId="20577"/>
          <ac:spMkLst>
            <pc:docMk/>
            <pc:sldMk cId="164861020" sldId="304"/>
            <ac:spMk id="8" creationId="{3CAA725D-69DF-326B-78CA-8ACE96510B74}"/>
          </ac:spMkLst>
        </pc:spChg>
        <pc:spChg chg="add mod">
          <ac:chgData name="Zhang JJing" userId="754116f074301989" providerId="LiveId" clId="{85122F08-DEBE-CE47-A407-7C0592E6D79F}" dt="2022-07-01T06:04:13.989" v="5889" actId="20577"/>
          <ac:spMkLst>
            <pc:docMk/>
            <pc:sldMk cId="164861020" sldId="304"/>
            <ac:spMk id="10" creationId="{7FD23C5D-3D5B-488D-CA79-B4F4D7345016}"/>
          </ac:spMkLst>
        </pc:spChg>
        <pc:picChg chg="add mod">
          <ac:chgData name="Zhang JJing" userId="754116f074301989" providerId="LiveId" clId="{85122F08-DEBE-CE47-A407-7C0592E6D79F}" dt="2022-07-01T06:03:49.727" v="5868" actId="1035"/>
          <ac:picMkLst>
            <pc:docMk/>
            <pc:sldMk cId="164861020" sldId="304"/>
            <ac:picMk id="2" creationId="{B3F6BE7B-D278-43D9-4667-13B1D4997718}"/>
          </ac:picMkLst>
        </pc:picChg>
        <pc:picChg chg="del">
          <ac:chgData name="Zhang JJing" userId="754116f074301989" providerId="LiveId" clId="{85122F08-DEBE-CE47-A407-7C0592E6D79F}" dt="2022-07-01T06:01:28.182" v="5814" actId="478"/>
          <ac:picMkLst>
            <pc:docMk/>
            <pc:sldMk cId="164861020" sldId="304"/>
            <ac:picMk id="3" creationId="{C0D83219-9C07-5F40-3BEE-41AB2982D706}"/>
          </ac:picMkLst>
        </pc:picChg>
      </pc:sldChg>
      <pc:sldChg chg="addSp delSp modSp add mod">
        <pc:chgData name="Zhang JJing" userId="754116f074301989" providerId="LiveId" clId="{85122F08-DEBE-CE47-A407-7C0592E6D79F}" dt="2022-07-01T09:58:11.720" v="8503" actId="122"/>
        <pc:sldMkLst>
          <pc:docMk/>
          <pc:sldMk cId="2658930899" sldId="305"/>
        </pc:sldMkLst>
        <pc:spChg chg="del">
          <ac:chgData name="Zhang JJing" userId="754116f074301989" providerId="LiveId" clId="{85122F08-DEBE-CE47-A407-7C0592E6D79F}" dt="2022-07-01T06:23:27.095" v="5967" actId="478"/>
          <ac:spMkLst>
            <pc:docMk/>
            <pc:sldMk cId="2658930899" sldId="305"/>
            <ac:spMk id="8" creationId="{3CAA725D-69DF-326B-78CA-8ACE96510B74}"/>
          </ac:spMkLst>
        </pc:spChg>
        <pc:spChg chg="mod">
          <ac:chgData name="Zhang JJing" userId="754116f074301989" providerId="LiveId" clId="{85122F08-DEBE-CE47-A407-7C0592E6D79F}" dt="2022-07-01T06:23:24.287" v="5966"/>
          <ac:spMkLst>
            <pc:docMk/>
            <pc:sldMk cId="2658930899" sldId="305"/>
            <ac:spMk id="10" creationId="{7FD23C5D-3D5B-488D-CA79-B4F4D7345016}"/>
          </ac:spMkLst>
        </pc:spChg>
        <pc:spChg chg="add mod">
          <ac:chgData name="Zhang JJing" userId="754116f074301989" providerId="LiveId" clId="{85122F08-DEBE-CE47-A407-7C0592E6D79F}" dt="2022-07-01T09:57:21.418" v="8488" actId="14100"/>
          <ac:spMkLst>
            <pc:docMk/>
            <pc:sldMk cId="2658930899" sldId="305"/>
            <ac:spMk id="11" creationId="{4CAAB1DA-7C5D-5143-E2E6-154B0493586E}"/>
          </ac:spMkLst>
        </pc:spChg>
        <pc:spChg chg="add del mod">
          <ac:chgData name="Zhang JJing" userId="754116f074301989" providerId="LiveId" clId="{85122F08-DEBE-CE47-A407-7C0592E6D79F}" dt="2022-07-01T06:28:05.836" v="6007" actId="478"/>
          <ac:spMkLst>
            <pc:docMk/>
            <pc:sldMk cId="2658930899" sldId="305"/>
            <ac:spMk id="13" creationId="{4149496F-9586-2BEC-C577-60E8BEB654E1}"/>
          </ac:spMkLst>
        </pc:spChg>
        <pc:spChg chg="add mod">
          <ac:chgData name="Zhang JJing" userId="754116f074301989" providerId="LiveId" clId="{85122F08-DEBE-CE47-A407-7C0592E6D79F}" dt="2022-07-01T09:58:11.720" v="8503" actId="122"/>
          <ac:spMkLst>
            <pc:docMk/>
            <pc:sldMk cId="2658930899" sldId="305"/>
            <ac:spMk id="14" creationId="{AEDDA42A-FBEF-E784-1AE3-1AFC9FEFCFD9}"/>
          </ac:spMkLst>
        </pc:spChg>
        <pc:spChg chg="add mod">
          <ac:chgData name="Zhang JJing" userId="754116f074301989" providerId="LiveId" clId="{85122F08-DEBE-CE47-A407-7C0592E6D79F}" dt="2022-07-01T09:57:28.057" v="8489" actId="1076"/>
          <ac:spMkLst>
            <pc:docMk/>
            <pc:sldMk cId="2658930899" sldId="305"/>
            <ac:spMk id="16" creationId="{D87033C1-75E9-E902-A5DD-408EC15B84CB}"/>
          </ac:spMkLst>
        </pc:spChg>
        <pc:spChg chg="add mod">
          <ac:chgData name="Zhang JJing" userId="754116f074301989" providerId="LiveId" clId="{85122F08-DEBE-CE47-A407-7C0592E6D79F}" dt="2022-07-01T09:57:59.179" v="8501" actId="20577"/>
          <ac:spMkLst>
            <pc:docMk/>
            <pc:sldMk cId="2658930899" sldId="305"/>
            <ac:spMk id="17" creationId="{CB28EC9B-30C5-49B1-C369-6B9D299EA575}"/>
          </ac:spMkLst>
        </pc:spChg>
        <pc:picChg chg="del">
          <ac:chgData name="Zhang JJing" userId="754116f074301989" providerId="LiveId" clId="{85122F08-DEBE-CE47-A407-7C0592E6D79F}" dt="2022-07-01T06:23:28.454" v="5968" actId="478"/>
          <ac:picMkLst>
            <pc:docMk/>
            <pc:sldMk cId="2658930899" sldId="305"/>
            <ac:picMk id="2" creationId="{B3F6BE7B-D278-43D9-4667-13B1D4997718}"/>
          </ac:picMkLst>
        </pc:picChg>
        <pc:picChg chg="add mod">
          <ac:chgData name="Zhang JJing" userId="754116f074301989" providerId="LiveId" clId="{85122F08-DEBE-CE47-A407-7C0592E6D79F}" dt="2022-07-01T09:57:17.998" v="8487" actId="14100"/>
          <ac:picMkLst>
            <pc:docMk/>
            <pc:sldMk cId="2658930899" sldId="305"/>
            <ac:picMk id="3" creationId="{CACF0F7D-0DC9-6EB4-1FE1-52DF20906A4F}"/>
          </ac:picMkLst>
        </pc:picChg>
      </pc:sldChg>
      <pc:sldChg chg="addSp delSp modSp add mod modNotesTx">
        <pc:chgData name="Zhang JJing" userId="754116f074301989" providerId="LiveId" clId="{85122F08-DEBE-CE47-A407-7C0592E6D79F}" dt="2022-07-01T06:36:07.466" v="6078" actId="20577"/>
        <pc:sldMkLst>
          <pc:docMk/>
          <pc:sldMk cId="2029503686" sldId="306"/>
        </pc:sldMkLst>
        <pc:spChg chg="mod">
          <ac:chgData name="Zhang JJing" userId="754116f074301989" providerId="LiveId" clId="{85122F08-DEBE-CE47-A407-7C0592E6D79F}" dt="2022-07-01T06:30:42.532" v="6011" actId="20577"/>
          <ac:spMkLst>
            <pc:docMk/>
            <pc:sldMk cId="2029503686" sldId="306"/>
            <ac:spMk id="10" creationId="{7FD23C5D-3D5B-488D-CA79-B4F4D7345016}"/>
          </ac:spMkLst>
        </pc:spChg>
        <pc:spChg chg="del">
          <ac:chgData name="Zhang JJing" userId="754116f074301989" providerId="LiveId" clId="{85122F08-DEBE-CE47-A407-7C0592E6D79F}" dt="2022-07-01T06:33:05.382" v="6013" actId="478"/>
          <ac:spMkLst>
            <pc:docMk/>
            <pc:sldMk cId="2029503686" sldId="306"/>
            <ac:spMk id="11" creationId="{4CAAB1DA-7C5D-5143-E2E6-154B0493586E}"/>
          </ac:spMkLst>
        </pc:spChg>
        <pc:spChg chg="add mod">
          <ac:chgData name="Zhang JJing" userId="754116f074301989" providerId="LiveId" clId="{85122F08-DEBE-CE47-A407-7C0592E6D79F}" dt="2022-07-01T06:34:43.375" v="6062" actId="1076"/>
          <ac:spMkLst>
            <pc:docMk/>
            <pc:sldMk cId="2029503686" sldId="306"/>
            <ac:spMk id="13" creationId="{F4812C56-ADA4-8645-49A6-E88189B603F0}"/>
          </ac:spMkLst>
        </pc:spChg>
        <pc:picChg chg="add mod">
          <ac:chgData name="Zhang JJing" userId="754116f074301989" providerId="LiveId" clId="{85122F08-DEBE-CE47-A407-7C0592E6D79F}" dt="2022-07-01T06:33:10.395" v="6015" actId="14861"/>
          <ac:picMkLst>
            <pc:docMk/>
            <pc:sldMk cId="2029503686" sldId="306"/>
            <ac:picMk id="2" creationId="{763B8324-B2BD-CB38-745F-9B953FBD5912}"/>
          </ac:picMkLst>
        </pc:picChg>
        <pc:picChg chg="del">
          <ac:chgData name="Zhang JJing" userId="754116f074301989" providerId="LiveId" clId="{85122F08-DEBE-CE47-A407-7C0592E6D79F}" dt="2022-07-01T06:33:03.078" v="6012" actId="478"/>
          <ac:picMkLst>
            <pc:docMk/>
            <pc:sldMk cId="2029503686" sldId="306"/>
            <ac:picMk id="3" creationId="{CACF0F7D-0DC9-6EB4-1FE1-52DF20906A4F}"/>
          </ac:picMkLst>
        </pc:picChg>
      </pc:sldChg>
      <pc:sldChg chg="addSp delSp modSp add mod ord modNotesTx">
        <pc:chgData name="Zhang JJing" userId="754116f074301989" providerId="LiveId" clId="{85122F08-DEBE-CE47-A407-7C0592E6D79F}" dt="2022-07-01T10:34:55.584" v="8626" actId="20577"/>
        <pc:sldMkLst>
          <pc:docMk/>
          <pc:sldMk cId="4131932357" sldId="307"/>
        </pc:sldMkLst>
        <pc:spChg chg="add mod">
          <ac:chgData name="Zhang JJing" userId="754116f074301989" providerId="LiveId" clId="{85122F08-DEBE-CE47-A407-7C0592E6D79F}" dt="2022-07-01T07:13:15.470" v="6815" actId="21"/>
          <ac:spMkLst>
            <pc:docMk/>
            <pc:sldMk cId="4131932357" sldId="307"/>
            <ac:spMk id="7" creationId="{C96457B5-B396-4A86-05D6-9E56BB6D36C7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9" creationId="{168F3FFD-15C8-20C9-C3EB-1306C0A3A9FB}"/>
          </ac:spMkLst>
        </pc:spChg>
        <pc:spChg chg="add del mod">
          <ac:chgData name="Zhang JJing" userId="754116f074301989" providerId="LiveId" clId="{85122F08-DEBE-CE47-A407-7C0592E6D79F}" dt="2022-07-01T07:03:12.258" v="6592" actId="478"/>
          <ac:spMkLst>
            <pc:docMk/>
            <pc:sldMk cId="4131932357" sldId="307"/>
            <ac:spMk id="10" creationId="{F6F8192B-457C-8522-8E53-ACBE89B22D1C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11" creationId="{AE6CDDF6-FACD-9944-7B29-2B7DBCFD3DA0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13" creationId="{BB722669-F1B2-1D98-36DF-4F015E67CA13}"/>
          </ac:spMkLst>
        </pc:spChg>
        <pc:spChg chg="mod">
          <ac:chgData name="Zhang JJing" userId="754116f074301989" providerId="LiveId" clId="{85122F08-DEBE-CE47-A407-7C0592E6D79F}" dt="2022-07-01T07:02:55.911" v="6587" actId="1076"/>
          <ac:spMkLst>
            <pc:docMk/>
            <pc:sldMk cId="4131932357" sldId="307"/>
            <ac:spMk id="14" creationId="{3514B8CC-C969-D7B4-8D9D-EEAD8C26A8B2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15" creationId="{11BDA66E-8A10-BC34-E3E7-D9D553BF295F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16" creationId="{005A538A-E52F-FE42-669D-0416AB9D374E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17" creationId="{3AEB3854-EAF9-4842-AB12-318CD86DF460}"/>
          </ac:spMkLst>
        </pc:spChg>
        <pc:spChg chg="add mod">
          <ac:chgData name="Zhang JJing" userId="754116f074301989" providerId="LiveId" clId="{85122F08-DEBE-CE47-A407-7C0592E6D79F}" dt="2022-07-01T07:13:11.907" v="6814"/>
          <ac:spMkLst>
            <pc:docMk/>
            <pc:sldMk cId="4131932357" sldId="307"/>
            <ac:spMk id="18" creationId="{4C44E143-EB27-C28B-A1F6-42C5D6516F1C}"/>
          </ac:spMkLst>
        </pc:spChg>
        <pc:spChg chg="add mod">
          <ac:chgData name="Zhang JJing" userId="754116f074301989" providerId="LiveId" clId="{85122F08-DEBE-CE47-A407-7C0592E6D79F}" dt="2022-07-01T07:12:29.650" v="6805" actId="1037"/>
          <ac:spMkLst>
            <pc:docMk/>
            <pc:sldMk cId="4131932357" sldId="307"/>
            <ac:spMk id="19" creationId="{D8F15E57-AB29-D5D1-43FF-1994CC38D107}"/>
          </ac:spMkLst>
        </pc:spChg>
        <pc:spChg chg="add mod">
          <ac:chgData name="Zhang JJing" userId="754116f074301989" providerId="LiveId" clId="{85122F08-DEBE-CE47-A407-7C0592E6D79F}" dt="2022-07-01T07:12:34.720" v="6806" actId="1076"/>
          <ac:spMkLst>
            <pc:docMk/>
            <pc:sldMk cId="4131932357" sldId="307"/>
            <ac:spMk id="22" creationId="{67950152-908B-B46F-14C2-07BEF1C351F2}"/>
          </ac:spMkLst>
        </pc:spChg>
        <pc:spChg chg="add mod">
          <ac:chgData name="Zhang JJing" userId="754116f074301989" providerId="LiveId" clId="{85122F08-DEBE-CE47-A407-7C0592E6D79F}" dt="2022-07-01T07:12:49.266" v="6810" actId="14100"/>
          <ac:spMkLst>
            <pc:docMk/>
            <pc:sldMk cId="4131932357" sldId="307"/>
            <ac:spMk id="23" creationId="{C3AB1935-6833-E1A6-667A-6D3120EB4FDD}"/>
          </ac:spMkLst>
        </pc:spChg>
        <pc:spChg chg="add mod">
          <ac:chgData name="Zhang JJing" userId="754116f074301989" providerId="LiveId" clId="{85122F08-DEBE-CE47-A407-7C0592E6D79F}" dt="2022-07-01T07:13:34.663" v="6824" actId="1076"/>
          <ac:spMkLst>
            <pc:docMk/>
            <pc:sldMk cId="4131932357" sldId="307"/>
            <ac:spMk id="25" creationId="{68E781A3-4454-E8E5-841F-E2DE3146CC4C}"/>
          </ac:spMkLst>
        </pc:spChg>
        <pc:grpChg chg="add mod">
          <ac:chgData name="Zhang JJing" userId="754116f074301989" providerId="LiveId" clId="{85122F08-DEBE-CE47-A407-7C0592E6D79F}" dt="2022-07-01T07:13:11.907" v="6814"/>
          <ac:grpSpMkLst>
            <pc:docMk/>
            <pc:sldMk cId="4131932357" sldId="307"/>
            <ac:grpSpMk id="20" creationId="{71E0637E-5780-7D3D-E9AB-5B2E91376A57}"/>
          </ac:grpSpMkLst>
        </pc:grpChg>
        <pc:picChg chg="add mod">
          <ac:chgData name="Zhang JJing" userId="754116f074301989" providerId="LiveId" clId="{85122F08-DEBE-CE47-A407-7C0592E6D79F}" dt="2022-07-01T07:13:11.907" v="6814"/>
          <ac:picMkLst>
            <pc:docMk/>
            <pc:sldMk cId="4131932357" sldId="307"/>
            <ac:picMk id="2" creationId="{895672D1-2D67-9277-722F-A624EAEAB6D2}"/>
          </ac:picMkLst>
        </pc:picChg>
        <pc:picChg chg="del">
          <ac:chgData name="Zhang JJing" userId="754116f074301989" providerId="LiveId" clId="{85122F08-DEBE-CE47-A407-7C0592E6D79F}" dt="2022-07-01T06:58:31.429" v="6538" actId="478"/>
          <ac:picMkLst>
            <pc:docMk/>
            <pc:sldMk cId="4131932357" sldId="307"/>
            <ac:picMk id="3" creationId="{4BA06B41-1A96-56E7-665F-C1DA1F8EE7CB}"/>
          </ac:picMkLst>
        </pc:picChg>
      </pc:sldChg>
      <pc:sldChg chg="addSp delSp modSp add mod modNotesTx">
        <pc:chgData name="Zhang JJing" userId="754116f074301989" providerId="LiveId" clId="{85122F08-DEBE-CE47-A407-7C0592E6D79F}" dt="2022-07-01T07:31:25.955" v="7086" actId="1076"/>
        <pc:sldMkLst>
          <pc:docMk/>
          <pc:sldMk cId="3537574397" sldId="308"/>
        </pc:sldMkLst>
        <pc:spChg chg="add del mod">
          <ac:chgData name="Zhang JJing" userId="754116f074301989" providerId="LiveId" clId="{85122F08-DEBE-CE47-A407-7C0592E6D79F}" dt="2022-07-01T07:29:00.153" v="6994"/>
          <ac:spMkLst>
            <pc:docMk/>
            <pc:sldMk cId="3537574397" sldId="308"/>
            <ac:spMk id="9" creationId="{4763E754-2AC1-740D-2C2B-00B57E8E66E4}"/>
          </ac:spMkLst>
        </pc:spChg>
        <pc:spChg chg="add del mod">
          <ac:chgData name="Zhang JJing" userId="754116f074301989" providerId="LiveId" clId="{85122F08-DEBE-CE47-A407-7C0592E6D79F}" dt="2022-07-01T07:29:00.153" v="6994"/>
          <ac:spMkLst>
            <pc:docMk/>
            <pc:sldMk cId="3537574397" sldId="308"/>
            <ac:spMk id="10" creationId="{C32A9604-2129-ED19-0CE0-E78B70E8B705}"/>
          </ac:spMkLst>
        </pc:spChg>
        <pc:spChg chg="del">
          <ac:chgData name="Zhang JJing" userId="754116f074301989" providerId="LiveId" clId="{85122F08-DEBE-CE47-A407-7C0592E6D79F}" dt="2022-07-01T07:28:55.060" v="6991" actId="478"/>
          <ac:spMkLst>
            <pc:docMk/>
            <pc:sldMk cId="3537574397" sldId="308"/>
            <ac:spMk id="14" creationId="{3514B8CC-C969-D7B4-8D9D-EEAD8C26A8B2}"/>
          </ac:spMkLst>
        </pc:spChg>
        <pc:spChg chg="add mod">
          <ac:chgData name="Zhang JJing" userId="754116f074301989" providerId="LiveId" clId="{85122F08-DEBE-CE47-A407-7C0592E6D79F}" dt="2022-07-01T07:31:24.391" v="7085" actId="20577"/>
          <ac:spMkLst>
            <pc:docMk/>
            <pc:sldMk cId="3537574397" sldId="308"/>
            <ac:spMk id="15" creationId="{FEFFF9E2-DD0E-30C8-357D-B0B64D882489}"/>
          </ac:spMkLst>
        </pc:spChg>
        <pc:spChg chg="del">
          <ac:chgData name="Zhang JJing" userId="754116f074301989" providerId="LiveId" clId="{85122F08-DEBE-CE47-A407-7C0592E6D79F}" dt="2022-07-01T07:28:55.060" v="6991" actId="478"/>
          <ac:spMkLst>
            <pc:docMk/>
            <pc:sldMk cId="3537574397" sldId="308"/>
            <ac:spMk id="18" creationId="{CC9C4B27-22F9-D92A-0EF5-6201F20834DA}"/>
          </ac:spMkLst>
        </pc:spChg>
        <pc:picChg chg="add mod modCrop">
          <ac:chgData name="Zhang JJing" userId="754116f074301989" providerId="LiveId" clId="{85122F08-DEBE-CE47-A407-7C0592E6D79F}" dt="2022-07-01T07:30:33.674" v="7008" actId="1076"/>
          <ac:picMkLst>
            <pc:docMk/>
            <pc:sldMk cId="3537574397" sldId="308"/>
            <ac:picMk id="2" creationId="{8D886F0C-0A93-DC0E-DC23-91C343D3A0DE}"/>
          </ac:picMkLst>
        </pc:picChg>
        <pc:picChg chg="del">
          <ac:chgData name="Zhang JJing" userId="754116f074301989" providerId="LiveId" clId="{85122F08-DEBE-CE47-A407-7C0592E6D79F}" dt="2022-07-01T07:28:55.060" v="6991" actId="478"/>
          <ac:picMkLst>
            <pc:docMk/>
            <pc:sldMk cId="3537574397" sldId="308"/>
            <ac:picMk id="3" creationId="{4BA06B41-1A96-56E7-665F-C1DA1F8EE7CB}"/>
          </ac:picMkLst>
        </pc:picChg>
        <pc:picChg chg="add del mod">
          <ac:chgData name="Zhang JJing" userId="754116f074301989" providerId="LiveId" clId="{85122F08-DEBE-CE47-A407-7C0592E6D79F}" dt="2022-07-01T07:29:00.153" v="6994"/>
          <ac:picMkLst>
            <pc:docMk/>
            <pc:sldMk cId="3537574397" sldId="308"/>
            <ac:picMk id="8" creationId="{BE734E03-3C45-36B8-0EC8-78ABC4019047}"/>
          </ac:picMkLst>
        </pc:picChg>
        <pc:picChg chg="add mod modCrop">
          <ac:chgData name="Zhang JJing" userId="754116f074301989" providerId="LiveId" clId="{85122F08-DEBE-CE47-A407-7C0592E6D79F}" dt="2022-07-01T07:31:25.955" v="7086" actId="1076"/>
          <ac:picMkLst>
            <pc:docMk/>
            <pc:sldMk cId="3537574397" sldId="308"/>
            <ac:picMk id="13" creationId="{F8BBC28B-0918-CECC-D7B5-CDA88C5526F7}"/>
          </ac:picMkLst>
        </pc:picChg>
      </pc:sldChg>
      <pc:sldChg chg="add del ord">
        <pc:chgData name="Zhang JJing" userId="754116f074301989" providerId="LiveId" clId="{85122F08-DEBE-CE47-A407-7C0592E6D79F}" dt="2022-07-01T07:31:59.119" v="7092" actId="2696"/>
        <pc:sldMkLst>
          <pc:docMk/>
          <pc:sldMk cId="3346133398" sldId="309"/>
        </pc:sldMkLst>
      </pc:sldChg>
      <pc:sldChg chg="addSp delSp modSp add mod modNotesTx">
        <pc:chgData name="Zhang JJing" userId="754116f074301989" providerId="LiveId" clId="{85122F08-DEBE-CE47-A407-7C0592E6D79F}" dt="2022-07-01T07:49:05.255" v="7463" actId="1035"/>
        <pc:sldMkLst>
          <pc:docMk/>
          <pc:sldMk cId="3410386870" sldId="309"/>
        </pc:sldMkLst>
        <pc:spChg chg="mod">
          <ac:chgData name="Zhang JJing" userId="754116f074301989" providerId="LiveId" clId="{85122F08-DEBE-CE47-A407-7C0592E6D79F}" dt="2022-07-01T07:32:09.251" v="7103" actId="20577"/>
          <ac:spMkLst>
            <pc:docMk/>
            <pc:sldMk cId="3410386870" sldId="309"/>
            <ac:spMk id="5" creationId="{2AD60704-E2ED-344C-D6DF-CF4D176FD1B8}"/>
          </ac:spMkLst>
        </pc:spChg>
        <pc:spChg chg="del mod">
          <ac:chgData name="Zhang JJing" userId="754116f074301989" providerId="LiveId" clId="{85122F08-DEBE-CE47-A407-7C0592E6D79F}" dt="2022-07-01T07:47:29.171" v="7440" actId="478"/>
          <ac:spMkLst>
            <pc:docMk/>
            <pc:sldMk cId="3410386870" sldId="309"/>
            <ac:spMk id="7" creationId="{2F14964C-5DA4-3DAC-77EC-ED9F4B7F89DC}"/>
          </ac:spMkLst>
        </pc:spChg>
        <pc:spChg chg="del">
          <ac:chgData name="Zhang JJing" userId="754116f074301989" providerId="LiveId" clId="{85122F08-DEBE-CE47-A407-7C0592E6D79F}" dt="2022-07-01T07:32:13.311" v="7104" actId="478"/>
          <ac:spMkLst>
            <pc:docMk/>
            <pc:sldMk cId="3410386870" sldId="309"/>
            <ac:spMk id="9" creationId="{7AF7EF3D-4F5B-FBD6-5815-4092EB766A06}"/>
          </ac:spMkLst>
        </pc:spChg>
        <pc:spChg chg="add del mod">
          <ac:chgData name="Zhang JJing" userId="754116f074301989" providerId="LiveId" clId="{85122F08-DEBE-CE47-A407-7C0592E6D79F}" dt="2022-07-01T07:34:48.531" v="7132" actId="478"/>
          <ac:spMkLst>
            <pc:docMk/>
            <pc:sldMk cId="3410386870" sldId="309"/>
            <ac:spMk id="10" creationId="{CB8749B3-5CE7-7649-F0E6-E5C5638489E3}"/>
          </ac:spMkLst>
        </pc:spChg>
        <pc:spChg chg="add del">
          <ac:chgData name="Zhang JJing" userId="754116f074301989" providerId="LiveId" clId="{85122F08-DEBE-CE47-A407-7C0592E6D79F}" dt="2022-07-01T07:34:45.033" v="7130" actId="22"/>
          <ac:spMkLst>
            <pc:docMk/>
            <pc:sldMk cId="3410386870" sldId="309"/>
            <ac:spMk id="12" creationId="{581F7BAF-C65F-E9AB-6015-34C64969134B}"/>
          </ac:spMkLst>
        </pc:spChg>
        <pc:spChg chg="del">
          <ac:chgData name="Zhang JJing" userId="754116f074301989" providerId="LiveId" clId="{85122F08-DEBE-CE47-A407-7C0592E6D79F}" dt="2022-07-01T07:32:13.311" v="7104" actId="478"/>
          <ac:spMkLst>
            <pc:docMk/>
            <pc:sldMk cId="3410386870" sldId="309"/>
            <ac:spMk id="15" creationId="{25131D7F-ACB5-4CF4-35A8-6836D7938625}"/>
          </ac:spMkLst>
        </pc:spChg>
        <pc:spChg chg="add del mod">
          <ac:chgData name="Zhang JJing" userId="754116f074301989" providerId="LiveId" clId="{85122F08-DEBE-CE47-A407-7C0592E6D79F}" dt="2022-07-01T07:46:54.735" v="7421" actId="478"/>
          <ac:spMkLst>
            <pc:docMk/>
            <pc:sldMk cId="3410386870" sldId="309"/>
            <ac:spMk id="16" creationId="{666B94CD-C41B-D530-98E1-9D39F63065C9}"/>
          </ac:spMkLst>
        </pc:spChg>
        <pc:spChg chg="add mod">
          <ac:chgData name="Zhang JJing" userId="754116f074301989" providerId="LiveId" clId="{85122F08-DEBE-CE47-A407-7C0592E6D79F}" dt="2022-07-01T07:49:05.255" v="7463" actId="1035"/>
          <ac:spMkLst>
            <pc:docMk/>
            <pc:sldMk cId="3410386870" sldId="309"/>
            <ac:spMk id="17" creationId="{919ED6D4-A10B-E9E5-1E02-A6448688F088}"/>
          </ac:spMkLst>
        </pc:spChg>
        <pc:graphicFrameChg chg="add del mod modGraphic">
          <ac:chgData name="Zhang JJing" userId="754116f074301989" providerId="LiveId" clId="{85122F08-DEBE-CE47-A407-7C0592E6D79F}" dt="2022-07-01T07:47:29.171" v="7440" actId="478"/>
          <ac:graphicFrameMkLst>
            <pc:docMk/>
            <pc:sldMk cId="3410386870" sldId="309"/>
            <ac:graphicFrameMk id="14" creationId="{CC5EB4B9-D6AB-1DCD-6443-B9760AC892D6}"/>
          </ac:graphicFrameMkLst>
        </pc:graphicFrameChg>
        <pc:picChg chg="del">
          <ac:chgData name="Zhang JJing" userId="754116f074301989" providerId="LiveId" clId="{85122F08-DEBE-CE47-A407-7C0592E6D79F}" dt="2022-07-01T07:32:14.552" v="7105" actId="478"/>
          <ac:picMkLst>
            <pc:docMk/>
            <pc:sldMk cId="3410386870" sldId="309"/>
            <ac:picMk id="13" creationId="{9EA70BF2-E560-2E62-848D-6022278084E2}"/>
          </ac:picMkLst>
        </pc:picChg>
      </pc:sldChg>
      <pc:sldChg chg="delSp modSp add mod ord">
        <pc:chgData name="Zhang JJing" userId="754116f074301989" providerId="LiveId" clId="{85122F08-DEBE-CE47-A407-7C0592E6D79F}" dt="2022-07-01T07:47:20.033" v="7439" actId="1036"/>
        <pc:sldMkLst>
          <pc:docMk/>
          <pc:sldMk cId="2795676156" sldId="310"/>
        </pc:sldMkLst>
        <pc:spChg chg="del">
          <ac:chgData name="Zhang JJing" userId="754116f074301989" providerId="LiveId" clId="{85122F08-DEBE-CE47-A407-7C0592E6D79F}" dt="2022-07-01T07:47:13.471" v="7428" actId="478"/>
          <ac:spMkLst>
            <pc:docMk/>
            <pc:sldMk cId="2795676156" sldId="310"/>
            <ac:spMk id="17" creationId="{919ED6D4-A10B-E9E5-1E02-A6448688F088}"/>
          </ac:spMkLst>
        </pc:spChg>
        <pc:graphicFrameChg chg="mod">
          <ac:chgData name="Zhang JJing" userId="754116f074301989" providerId="LiveId" clId="{85122F08-DEBE-CE47-A407-7C0592E6D79F}" dt="2022-07-01T07:47:20.033" v="7439" actId="1036"/>
          <ac:graphicFrameMkLst>
            <pc:docMk/>
            <pc:sldMk cId="2795676156" sldId="310"/>
            <ac:graphicFrameMk id="14" creationId="{CC5EB4B9-D6AB-1DCD-6443-B9760AC892D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996B3F-E49A-6A1D-0C8C-F8938DF645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9A302D-E12D-731D-31A1-1FCCB3EA5B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0DB18-DFB3-B941-BF0B-BC092F38151C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7C3345-80E0-53C4-C730-32AFE3AF60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4C374-7FD5-F7D0-2BE3-60B221ACAE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6692F-DA4B-FE47-923B-22A02CEA63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522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658D2-D5B2-F041-96C5-2DE84FE07674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1588D-3644-0242-9D33-361F085589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3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479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21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总结：</a:t>
            </a:r>
            <a:endParaRPr kumimoji="1" lang="en-US" altLang="zh-CN" dirty="0"/>
          </a:p>
          <a:p>
            <a:r>
              <a:rPr kumimoji="1" lang="zh-CN" altLang="en-US" dirty="0"/>
              <a:t>双流</a:t>
            </a:r>
            <a:r>
              <a:rPr kumimoji="1" lang="en-US" altLang="zh-CN" dirty="0"/>
              <a:t>multi-level</a:t>
            </a:r>
            <a:r>
              <a:rPr kumimoji="1" lang="zh-CN" altLang="en-US" dirty="0"/>
              <a:t>模型</a:t>
            </a:r>
            <a:endParaRPr kumimoji="1" lang="en-US" altLang="zh-CN" dirty="0"/>
          </a:p>
          <a:p>
            <a:r>
              <a:rPr kumimoji="1" lang="zh-CN" altLang="en-US" dirty="0"/>
              <a:t>模型结构没有花哨的，核心在构建</a:t>
            </a:r>
            <a:r>
              <a:rPr kumimoji="1" lang="en-US" altLang="zh-CN" dirty="0"/>
              <a:t>video feature</a:t>
            </a:r>
          </a:p>
          <a:p>
            <a:r>
              <a:rPr kumimoji="1" lang="zh-CN" altLang="en-US" dirty="0"/>
              <a:t>探索性工作</a:t>
            </a:r>
            <a:endParaRPr kumimoji="1" lang="en-US" altLang="zh-CN" dirty="0"/>
          </a:p>
          <a:p>
            <a:r>
              <a:rPr kumimoji="1" lang="zh-CN" altLang="en-US" dirty="0"/>
              <a:t>缺少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消融实验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36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6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大家对</a:t>
            </a:r>
            <a:r>
              <a:rPr kumimoji="1" lang="en-US" altLang="zh-CN" dirty="0"/>
              <a:t>MCQ</a:t>
            </a:r>
            <a:r>
              <a:rPr kumimoji="1" lang="zh-CN" altLang="en-US" dirty="0"/>
              <a:t>有什么疑惑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37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75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30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27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en-US" altLang="zh-CN" dirty="0"/>
          </a:p>
          <a:p>
            <a:r>
              <a:rPr kumimoji="1" lang="zh-CN" altLang="en-US" dirty="0"/>
              <a:t>预训练工作</a:t>
            </a:r>
            <a:endParaRPr kumimoji="1" lang="en-US" altLang="zh-CN" dirty="0"/>
          </a:p>
          <a:p>
            <a:r>
              <a:rPr kumimoji="1" lang="en-US" altLang="zh-CN" dirty="0"/>
              <a:t>bridge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907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66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2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224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84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en-US" altLang="zh-CN" dirty="0"/>
          </a:p>
          <a:p>
            <a:r>
              <a:rPr kumimoji="1" lang="en-US" altLang="zh-CN" dirty="0"/>
              <a:t>CLIP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424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6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7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42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69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MMT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09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39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71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1588D-3644-0242-9D33-361F0855892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99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A569-7FD7-A6AB-40B2-E0BDD0BCC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F07E5D-1DEF-926B-B13E-037F983B4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F3EA1-4980-9797-D717-BE11C126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5D57A-C736-FD4E-25C1-9D87E392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466C3-F739-8807-E5D0-48C44B08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46A0-C135-D301-FA4D-E4331DB4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7CE8E-70DA-B6A7-7B88-B5CE6DC4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59E27-C425-B20C-7FB1-55A82E5C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F3BFF-EFE5-695D-7DA6-D43A1C29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B5797-9C64-634E-5ED4-9B54A4F9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7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93D19-0069-DADA-3554-9663EBB72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BDEFE-5769-7499-2283-3A0E62B7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F851D-E928-A4EC-2CEF-97A9CAD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922E2-600C-2162-38EE-3F067746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4A2C1-9BE8-1FAA-29FA-485BEDB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25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AC4FE-DAAA-2817-903A-CFB62FB0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A03FE-349C-C7F7-7B09-0695491A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85A49-FB6F-2377-291C-A3D64F19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AB912-0B92-E1CE-3456-A943655D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47995-6DDC-5FEE-9E9C-B3957857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79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E9638-6590-A3CD-2E0B-7165271E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078BC-C666-A1AC-4109-A5FDC205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08189-6DBE-4C38-6A6A-B89069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BEFA-62B7-41D8-DC8E-6687CC06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03A25-5A8A-9B15-71F5-6F422DAE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80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32C9-ECF6-79A9-0871-D08F3E8F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F9BCB-A875-939A-A7D0-523381DB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95B31-D4A3-561C-C9AC-DBE33A39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EE876-7BE2-D47F-40C0-15454130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BC603-C50D-D1EE-3BA8-8416F8E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6CC53-35C3-27A0-D0A3-06BA9FBA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3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14E72-2556-B91D-99EB-F6A8B0EB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70C35-58D0-6E16-A26F-1CDB6E74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2AAC3-8CBF-0D34-A412-50E9A874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D5D6-3842-A26D-2C87-B9C4B33A2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7E1B83-DF85-FF64-6E29-70D76683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41CD17-49D4-EEDA-6EBB-68F1B11E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060A6-0172-3E0B-7D08-7D9B81C7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9B13F-3914-E8FF-3C52-EB67B48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3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A3E3-A012-10AE-E82E-25AD920A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D6CC2-E633-FF3E-E8A5-43A2E0FA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83891-8CE9-CEA4-B7AD-DC14C508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C7247D-103C-D769-84E9-231D7803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73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CCE9D-1017-7250-3BD9-7625B02D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C43F18-56C3-31E4-6D88-A4F1BA33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0DC21-49C1-4F66-4C0D-ADB055D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43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F4917-C6E5-B90C-07E6-7EFC80E5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8C813-E042-7816-FF3E-87125FB5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20773-6454-08B2-F4FC-7F80B10D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6D7E4-BAE4-2F02-9991-838E7577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45CA2-5460-AB19-6B30-FF4AF17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40FAA-A4E1-8FF6-AB45-E67DACC0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1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8A3A-8AC4-4234-83D5-180CE6DE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37AD83-059B-B622-E527-FBBF1374B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17C4D-F93D-3AAF-0D63-4962184F1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2D604-BBC4-1D49-AD93-A715306D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5FB5F-71B9-50B5-6C8E-48061277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74619-57D4-598F-B0AC-386158B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6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2D0A2-A765-553B-1903-2ECA499F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572E2-2B32-4618-0E64-B5DF871A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16E5C-5A6D-0F28-76E0-CC747CF5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85F9-8135-0448-BA8A-9C2B981E931E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AD99A-1E4C-334C-02B0-3085AF2D8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487C2-7E25-EEBE-0640-F30F7E55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44F4-60AF-3444-8062-11C5339900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45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B634F91-0E80-A6D7-3D84-CF7CC9613D59}"/>
              </a:ext>
            </a:extLst>
          </p:cNvPr>
          <p:cNvSpPr/>
          <p:nvPr/>
        </p:nvSpPr>
        <p:spPr>
          <a:xfrm>
            <a:off x="0" y="1818799"/>
            <a:ext cx="12192000" cy="2354640"/>
          </a:xfrm>
          <a:prstGeom prst="rect">
            <a:avLst/>
          </a:prstGeom>
          <a:solidFill>
            <a:srgbClr val="255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D82ADA-F394-1256-14C0-2E99420A1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81255"/>
            <a:ext cx="10668000" cy="1348151"/>
          </a:xfrm>
        </p:spPr>
        <p:txBody>
          <a:bodyPr>
            <a:no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Text-Video Matching</a:t>
            </a:r>
            <a:br>
              <a:rPr kumimoji="1"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27A6A8D-21E3-DB68-36BE-943F1E63A105}"/>
              </a:ext>
            </a:extLst>
          </p:cNvPr>
          <p:cNvSpPr txBox="1">
            <a:spLocks/>
          </p:cNvSpPr>
          <p:nvPr/>
        </p:nvSpPr>
        <p:spPr>
          <a:xfrm>
            <a:off x="1523999" y="4173439"/>
            <a:ext cx="9144000" cy="1348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2022-10-28</a:t>
            </a:r>
          </a:p>
          <a:p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xiahou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CCC4C6-E7EA-3872-8788-0A1E6576E2D1}"/>
              </a:ext>
            </a:extLst>
          </p:cNvPr>
          <p:cNvSpPr txBox="1"/>
          <p:nvPr/>
        </p:nvSpPr>
        <p:spPr>
          <a:xfrm>
            <a:off x="761999" y="2903152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Text-video retrieval(TVR)</a:t>
            </a:r>
          </a:p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T2V/V2T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B3F754-E05D-F25E-A27E-C3EB8B725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814" y="29532"/>
            <a:ext cx="1587351" cy="16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6448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Transformer for Video Retrieval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C4921-D66D-4B64-AB74-2400C5051CC6}"/>
              </a:ext>
            </a:extLst>
          </p:cNvPr>
          <p:cNvSpPr txBox="1"/>
          <p:nvPr/>
        </p:nvSpPr>
        <p:spPr>
          <a:xfrm>
            <a:off x="1808206" y="907871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temporal information &amp; How cross-modal cues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3EF633-B9B6-4888-8F25-9C66D066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29" y="1554202"/>
            <a:ext cx="7686238" cy="1607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565D3D-EB58-4E8D-BA9A-E2294F31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248" y="3363600"/>
            <a:ext cx="7120108" cy="3258879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9CB25D-06BB-4550-912B-5B85D240B1CB}"/>
              </a:ext>
            </a:extLst>
          </p:cNvPr>
          <p:cNvSpPr/>
          <p:nvPr/>
        </p:nvSpPr>
        <p:spPr>
          <a:xfrm>
            <a:off x="3910928" y="5869172"/>
            <a:ext cx="1658679" cy="839972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4BF34-5E4F-4AD9-832E-2DA8FE89CF92}"/>
              </a:ext>
            </a:extLst>
          </p:cNvPr>
          <p:cNvCxnSpPr/>
          <p:nvPr/>
        </p:nvCxnSpPr>
        <p:spPr>
          <a:xfrm flipV="1">
            <a:off x="5569607" y="5495290"/>
            <a:ext cx="2987749" cy="70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3CAFB08-D3CC-41A6-B77A-101743816451}"/>
              </a:ext>
            </a:extLst>
          </p:cNvPr>
          <p:cNvSpPr txBox="1"/>
          <p:nvPr/>
        </p:nvSpPr>
        <p:spPr>
          <a:xfrm>
            <a:off x="8659001" y="5662212"/>
            <a:ext cx="264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in a red 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is singing.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9FFB6B-1DDF-4374-9BD5-227D035DB13F}"/>
              </a:ext>
            </a:extLst>
          </p:cNvPr>
          <p:cNvSpPr txBox="1"/>
          <p:nvPr/>
        </p:nvSpPr>
        <p:spPr>
          <a:xfrm>
            <a:off x="8659001" y="4756421"/>
            <a:ext cx="2987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Caption</a:t>
            </a:r>
            <a:r>
              <a:rPr lang="zh-CN" altLang="en-US" dirty="0"/>
              <a:t>里包含了是否需要利用某些模态的信息</a:t>
            </a:r>
          </a:p>
        </p:txBody>
      </p:sp>
    </p:spTree>
    <p:extLst>
      <p:ext uri="{BB962C8B-B14F-4D97-AF65-F5344CB8AC3E}">
        <p14:creationId xmlns:p14="http://schemas.microsoft.com/office/powerpoint/2010/main" val="27700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6448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Transformer for Video Retrieval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7F490-2D6D-47BD-9549-F64E1F27133E}"/>
              </a:ext>
            </a:extLst>
          </p:cNvPr>
          <p:cNvSpPr txBox="1"/>
          <p:nvPr/>
        </p:nvSpPr>
        <p:spPr>
          <a:xfrm>
            <a:off x="435934" y="104637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326F49-D17D-4084-9C7B-63037E2F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63" y="1565643"/>
            <a:ext cx="8416015" cy="37267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E1893B-A73D-4FDA-B1ED-F8B5145CA904}"/>
              </a:ext>
            </a:extLst>
          </p:cNvPr>
          <p:cNvSpPr txBox="1"/>
          <p:nvPr/>
        </p:nvSpPr>
        <p:spPr>
          <a:xfrm>
            <a:off x="9122734" y="1998921"/>
            <a:ext cx="265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OCR</a:t>
            </a:r>
            <a:r>
              <a:rPr lang="zh-CN" altLang="en-US" dirty="0"/>
              <a:t>：视频里的文本</a:t>
            </a:r>
            <a:r>
              <a:rPr lang="en-US" altLang="zh-CN" dirty="0"/>
              <a:t>(</a:t>
            </a:r>
            <a:r>
              <a:rPr lang="zh-CN" altLang="en-US" dirty="0"/>
              <a:t>如字幕之类的）的特征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F8BC45-48F4-460C-8423-4414C6971966}"/>
              </a:ext>
            </a:extLst>
          </p:cNvPr>
          <p:cNvSpPr txBox="1"/>
          <p:nvPr/>
        </p:nvSpPr>
        <p:spPr>
          <a:xfrm>
            <a:off x="925033" y="5486400"/>
            <a:ext cx="976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OCR</a:t>
            </a:r>
            <a:r>
              <a:rPr lang="zh-CN" altLang="en-US" dirty="0"/>
              <a:t>、</a:t>
            </a:r>
            <a:r>
              <a:rPr lang="en-US" altLang="zh-CN" dirty="0"/>
              <a:t>speech</a:t>
            </a:r>
            <a:r>
              <a:rPr lang="zh-CN" altLang="en-US" dirty="0"/>
              <a:t>、</a:t>
            </a:r>
            <a:r>
              <a:rPr lang="en-US" altLang="zh-CN" dirty="0"/>
              <a:t>face</a:t>
            </a:r>
            <a:r>
              <a:rPr lang="zh-CN" altLang="en-US" dirty="0"/>
              <a:t>单独使用时效果很差；</a:t>
            </a:r>
            <a:r>
              <a:rPr lang="en-US" altLang="zh-CN" dirty="0"/>
              <a:t>scene</a:t>
            </a:r>
            <a:r>
              <a:rPr lang="zh-CN" altLang="en-US" dirty="0"/>
              <a:t>、</a:t>
            </a:r>
            <a:r>
              <a:rPr lang="en-US" altLang="zh-CN" dirty="0"/>
              <a:t>appearance</a:t>
            </a:r>
            <a:r>
              <a:rPr lang="zh-CN" altLang="en-US" dirty="0"/>
              <a:t>、</a:t>
            </a:r>
            <a:r>
              <a:rPr lang="en-US" altLang="zh-CN" dirty="0"/>
              <a:t>motion</a:t>
            </a:r>
            <a:r>
              <a:rPr lang="zh-CN" altLang="en-US" dirty="0"/>
              <a:t>单独使用效果可观。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剔除任何一个</a:t>
            </a:r>
            <a:r>
              <a:rPr lang="en-US" altLang="zh-CN" dirty="0"/>
              <a:t>expert</a:t>
            </a:r>
            <a:r>
              <a:rPr lang="zh-CN" altLang="en-US" dirty="0"/>
              <a:t>，性能都还不错，说明</a:t>
            </a:r>
            <a:r>
              <a:rPr lang="en-US" altLang="zh-CN" dirty="0"/>
              <a:t>multi-modal</a:t>
            </a:r>
            <a:r>
              <a:rPr lang="zh-CN" altLang="en-US" dirty="0"/>
              <a:t>特征之间有很多</a:t>
            </a:r>
            <a:r>
              <a:rPr lang="en-US" altLang="zh-CN" dirty="0"/>
              <a:t>overlap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Audio</a:t>
            </a:r>
            <a:r>
              <a:rPr lang="zh-CN" altLang="en-US" dirty="0"/>
              <a:t>单独使用效果一般，跟视觉特征结合效果较好，相互补充。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67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873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Video-Text Retrieval with Multiple Choice Questions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97F490-2D6D-47BD-9549-F64E1F27133E}"/>
              </a:ext>
            </a:extLst>
          </p:cNvPr>
          <p:cNvSpPr txBox="1"/>
          <p:nvPr/>
        </p:nvSpPr>
        <p:spPr>
          <a:xfrm>
            <a:off x="356517" y="356566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F1E9F0-2601-45EA-B5A7-DB742410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68" y="850526"/>
            <a:ext cx="9304762" cy="22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62AF26-996B-418F-92A6-F882EADAB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590" y="3348525"/>
            <a:ext cx="3790851" cy="32633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BAC485-685C-4555-A5AD-4135239F07BC}"/>
              </a:ext>
            </a:extLst>
          </p:cNvPr>
          <p:cNvSpPr txBox="1"/>
          <p:nvPr/>
        </p:nvSpPr>
        <p:spPr>
          <a:xfrm>
            <a:off x="5649988" y="3944327"/>
            <a:ext cx="59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joint-model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interactions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retrieval efficiency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不可兼得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3D9A1F-C1FB-4817-BB8C-D096E7496E56}"/>
              </a:ext>
            </a:extLst>
          </p:cNvPr>
          <p:cNvSpPr txBox="1"/>
          <p:nvPr/>
        </p:nvSpPr>
        <p:spPr>
          <a:xfrm>
            <a:off x="5646389" y="4971848"/>
            <a:ext cx="6000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pretext task(MCQ)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module(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Bridgeformer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实现训练时能细粒度交融，推理时能高效推理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3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873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Video-Text Retrieval with Multiple Choice Questions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DFC9C-5DF4-4548-B7A5-2AF91D336941}"/>
              </a:ext>
            </a:extLst>
          </p:cNvPr>
          <p:cNvSpPr txBox="1"/>
          <p:nvPr/>
        </p:nvSpPr>
        <p:spPr>
          <a:xfrm>
            <a:off x="404037" y="122823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Questions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AD23A8-6E19-4276-A08F-58209D1C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01" y="1763415"/>
            <a:ext cx="6613645" cy="35632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DD426CD-154E-4F0D-B273-867ACB3DB976}"/>
              </a:ext>
            </a:extLst>
          </p:cNvPr>
          <p:cNvSpPr txBox="1"/>
          <p:nvPr/>
        </p:nvSpPr>
        <p:spPr>
          <a:xfrm>
            <a:off x="584791" y="218776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往往包含丰富的语义信息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剔除。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8845FA-70C9-4A04-A9FE-AFA9C36C7CC6}"/>
              </a:ext>
            </a:extLst>
          </p:cNvPr>
          <p:cNvSpPr txBox="1"/>
          <p:nvPr/>
        </p:nvSpPr>
        <p:spPr>
          <a:xfrm>
            <a:off x="584791" y="3232298"/>
            <a:ext cx="4881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剔除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提取特征，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同视频特征一并输入到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bridgeformer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D890EF-C2B5-413A-8933-F5C8EF649BB2}"/>
              </a:ext>
            </a:extLst>
          </p:cNvPr>
          <p:cNvSpPr txBox="1"/>
          <p:nvPr/>
        </p:nvSpPr>
        <p:spPr>
          <a:xfrm>
            <a:off x="584791" y="4396141"/>
            <a:ext cx="4745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被剔除的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提取特征，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要求在一个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和被剔除的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最相近。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D9D01F-CF67-4257-A3A9-0D12C680E872}"/>
              </a:ext>
            </a:extLst>
          </p:cNvPr>
          <p:cNvSpPr txBox="1"/>
          <p:nvPr/>
        </p:nvSpPr>
        <p:spPr>
          <a:xfrm>
            <a:off x="8240233" y="138064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 task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Contrastive object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0AFA42-E7DD-40D1-BD6C-739CAE9FC4F7}"/>
              </a:ext>
            </a:extLst>
          </p:cNvPr>
          <p:cNvSpPr txBox="1"/>
          <p:nvPr/>
        </p:nvSpPr>
        <p:spPr>
          <a:xfrm>
            <a:off x="1953036" y="5916917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被剔除了，要预测它需要从</a:t>
            </a:r>
            <a:r>
              <a:rPr lang="en-US" altLang="zh-CN" dirty="0"/>
              <a:t>visual feature</a:t>
            </a:r>
            <a:r>
              <a:rPr lang="zh-CN" altLang="en-US" dirty="0"/>
              <a:t>中提取细粒度的信息，以此进行细粒度的交融</a:t>
            </a:r>
          </a:p>
        </p:txBody>
      </p:sp>
    </p:spTree>
    <p:extLst>
      <p:ext uri="{BB962C8B-B14F-4D97-AF65-F5344CB8AC3E}">
        <p14:creationId xmlns:p14="http://schemas.microsoft.com/office/powerpoint/2010/main" val="69126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873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Video-Text Retrieval with Multiple Choice Questions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DFC9C-5DF4-4548-B7A5-2AF91D336941}"/>
              </a:ext>
            </a:extLst>
          </p:cNvPr>
          <p:cNvSpPr txBox="1"/>
          <p:nvPr/>
        </p:nvSpPr>
        <p:spPr>
          <a:xfrm>
            <a:off x="404037" y="122823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Questions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AD23A8-6E19-4276-A08F-58209D1C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01" y="1763415"/>
            <a:ext cx="6613645" cy="356329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6D9D01F-CF67-4257-A3A9-0D12C680E872}"/>
              </a:ext>
            </a:extLst>
          </p:cNvPr>
          <p:cNvSpPr txBox="1"/>
          <p:nvPr/>
        </p:nvSpPr>
        <p:spPr>
          <a:xfrm>
            <a:off x="8240233" y="138064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 task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Contrastive object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EFF4A9-B30C-4810-BC7F-C81B92CDF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37" y="2345205"/>
            <a:ext cx="4457407" cy="8366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9FADE6-DEDA-49CD-B5AD-6624FA831748}"/>
              </a:ext>
            </a:extLst>
          </p:cNvPr>
          <p:cNvSpPr txBox="1"/>
          <p:nvPr/>
        </p:nvSpPr>
        <p:spPr>
          <a:xfrm>
            <a:off x="520995" y="21179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06DEE3C-E15E-4E95-BE31-BEE4F3177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73" y="3296009"/>
            <a:ext cx="3628198" cy="7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0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873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Video-Text Retrieval with Multiple Choice Questions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DFC9C-5DF4-4548-B7A5-2AF91D336941}"/>
              </a:ext>
            </a:extLst>
          </p:cNvPr>
          <p:cNvSpPr txBox="1"/>
          <p:nvPr/>
        </p:nvSpPr>
        <p:spPr>
          <a:xfrm>
            <a:off x="404037" y="1228230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34FAFA-A448-4AAE-9B36-5CFAC57EB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693" y="1085252"/>
            <a:ext cx="4404482" cy="42088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7DA89D-AA2A-4C73-A2EA-1AF936F903DC}"/>
              </a:ext>
            </a:extLst>
          </p:cNvPr>
          <p:cNvSpPr txBox="1"/>
          <p:nvPr/>
        </p:nvSpPr>
        <p:spPr>
          <a:xfrm>
            <a:off x="1796337" y="2196898"/>
            <a:ext cx="318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adopts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812449-2C0F-46FB-BD63-760F499C0E21}"/>
              </a:ext>
            </a:extLst>
          </p:cNvPr>
          <p:cNvSpPr txBox="1"/>
          <p:nvPr/>
        </p:nvSpPr>
        <p:spPr>
          <a:xfrm>
            <a:off x="2795794" y="3086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多层交融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E4AA3A-C6A6-42D5-B268-9EDDC75D1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52" y="4098696"/>
            <a:ext cx="6735340" cy="20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873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Video-Text Retrieval with Multiple Choice Questions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DFC9C-5DF4-4548-B7A5-2AF91D336941}"/>
              </a:ext>
            </a:extLst>
          </p:cNvPr>
          <p:cNvSpPr txBox="1"/>
          <p:nvPr/>
        </p:nvSpPr>
        <p:spPr>
          <a:xfrm>
            <a:off x="404037" y="122823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B9BC22-78CC-45B2-BFD3-171BA4CE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5" y="1597562"/>
            <a:ext cx="8104762" cy="51333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CAF862-DAE0-4BCE-B1BC-8ECEF77250E7}"/>
              </a:ext>
            </a:extLst>
          </p:cNvPr>
          <p:cNvSpPr txBox="1"/>
          <p:nvPr/>
        </p:nvSpPr>
        <p:spPr>
          <a:xfrm>
            <a:off x="8925637" y="2913321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video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计算量更少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3AE4F4-1812-4C78-BF9A-9E76B3F575F4}"/>
              </a:ext>
            </a:extLst>
          </p:cNvPr>
          <p:cNvSpPr txBox="1"/>
          <p:nvPr/>
        </p:nvSpPr>
        <p:spPr>
          <a:xfrm>
            <a:off x="8925637" y="4080064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预训练数据更少，</a:t>
            </a:r>
            <a:endParaRPr lang="en-US" altLang="zh-CN" dirty="0"/>
          </a:p>
          <a:p>
            <a:r>
              <a:rPr lang="zh-CN" altLang="en-US" dirty="0"/>
              <a:t>性能更高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651446-E58C-4DC2-B379-1D8E0D1D3068}"/>
              </a:ext>
            </a:extLst>
          </p:cNvPr>
          <p:cNvSpPr txBox="1"/>
          <p:nvPr/>
        </p:nvSpPr>
        <p:spPr>
          <a:xfrm>
            <a:off x="8925637" y="4969808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hours using 40 A100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873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Video-Text Retrieval with Multiple Choice Questions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DDFC9C-5DF4-4548-B7A5-2AF91D336941}"/>
              </a:ext>
            </a:extLst>
          </p:cNvPr>
          <p:cNvSpPr txBox="1"/>
          <p:nvPr/>
        </p:nvSpPr>
        <p:spPr>
          <a:xfrm>
            <a:off x="754911" y="123103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Ablation Experiment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E8C961-0331-4CE8-8072-8DCFA135F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39" y="1600369"/>
            <a:ext cx="5422605" cy="28969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D30637-472A-40BE-8694-E43014F5B00B}"/>
              </a:ext>
            </a:extLst>
          </p:cNvPr>
          <p:cNvSpPr txBox="1"/>
          <p:nvPr/>
        </p:nvSpPr>
        <p:spPr>
          <a:xfrm>
            <a:off x="6741041" y="2416144"/>
            <a:ext cx="4295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bridgeformer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双流模型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dirty="0">
                <a:latin typeface="Times New Roman" panose="02020603050405020304" pitchFamily="18" charset="0"/>
                <a:ea typeface="Malgun Gothic Semilight" panose="020B0502040204020203" pitchFamily="34" charset="-122"/>
                <a:cs typeface="Times New Roman" panose="02020603050405020304" pitchFamily="18" charset="0"/>
              </a:rPr>
              <a:t>↓</a:t>
            </a:r>
            <a:endParaRPr lang="en-US" altLang="zh-CN" dirty="0">
              <a:latin typeface="Times New Roman" panose="02020603050405020304" pitchFamily="18" charset="0"/>
              <a:ea typeface="Malgun Gothic Semi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随机剔除单词 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只剔除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MWP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object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，改成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Word Prediction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highest-level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进行交融，而不是多层交融  ↓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CDF860-4260-4C7A-8433-DCACB0B65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" y="4645886"/>
            <a:ext cx="5422605" cy="19733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C883E6-E9D3-4648-8006-E8203E2279E9}"/>
              </a:ext>
            </a:extLst>
          </p:cNvPr>
          <p:cNvSpPr txBox="1"/>
          <p:nvPr/>
        </p:nvSpPr>
        <p:spPr>
          <a:xfrm>
            <a:off x="6670526" y="5309410"/>
            <a:ext cx="4780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 Video help to answer questions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预测</a:t>
            </a:r>
            <a:r>
              <a:rPr lang="en-US" altLang="zh-CN" dirty="0"/>
              <a:t>answer</a:t>
            </a:r>
            <a:r>
              <a:rPr lang="zh-CN" altLang="en-US" dirty="0"/>
              <a:t>的时候，只用剔除了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的文本信息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541F16-82A2-448B-B606-6C6285ABE5B3}"/>
              </a:ext>
            </a:extLst>
          </p:cNvPr>
          <p:cNvCxnSpPr/>
          <p:nvPr/>
        </p:nvCxnSpPr>
        <p:spPr>
          <a:xfrm>
            <a:off x="574158" y="4610639"/>
            <a:ext cx="1123861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7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162" y="246153"/>
            <a:ext cx="10095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X-pool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Language-Video Attention for Text-Video Retrieval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915803C-11EE-46B5-B833-49FB872FC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69" y="895123"/>
            <a:ext cx="8828571" cy="21619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B4A709F-89C7-4CD4-BBD4-5FE868377D11}"/>
              </a:ext>
            </a:extLst>
          </p:cNvPr>
          <p:cNvSpPr txBox="1"/>
          <p:nvPr/>
        </p:nvSpPr>
        <p:spPr>
          <a:xfrm>
            <a:off x="4061637" y="3034359"/>
            <a:ext cx="356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CVPR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结构简单、性能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EF251-328D-4C53-864C-EA4426290E09}"/>
              </a:ext>
            </a:extLst>
          </p:cNvPr>
          <p:cNvSpPr txBox="1"/>
          <p:nvPr/>
        </p:nvSpPr>
        <p:spPr>
          <a:xfrm>
            <a:off x="489098" y="357729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zh-CN" altLang="en-US" dirty="0"/>
              <a:t>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C5F7AD-F394-4E43-8950-68D157837DDC}"/>
              </a:ext>
            </a:extLst>
          </p:cNvPr>
          <p:cNvCxnSpPr/>
          <p:nvPr/>
        </p:nvCxnSpPr>
        <p:spPr>
          <a:xfrm>
            <a:off x="574158" y="3446374"/>
            <a:ext cx="1123861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6AA9EA4-2AEF-422A-A9A0-1CC5E9077435}"/>
              </a:ext>
            </a:extLst>
          </p:cNvPr>
          <p:cNvGrpSpPr/>
          <p:nvPr/>
        </p:nvGrpSpPr>
        <p:grpSpPr>
          <a:xfrm>
            <a:off x="1985103" y="3741302"/>
            <a:ext cx="4450610" cy="2789527"/>
            <a:chOff x="1964182" y="3906519"/>
            <a:chExt cx="4450610" cy="278952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31466A-48C8-4D08-9A0E-AF410732C35E}"/>
                </a:ext>
              </a:extLst>
            </p:cNvPr>
            <p:cNvSpPr txBox="1"/>
            <p:nvPr/>
          </p:nvSpPr>
          <p:spPr>
            <a:xfrm>
              <a:off x="1964182" y="3906519"/>
              <a:ext cx="445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dirty="0"/>
                <a:t>视频一般包含更丰富的语义</a:t>
              </a:r>
              <a:r>
                <a:rPr lang="en-US" altLang="zh-CN" dirty="0"/>
                <a:t>(</a:t>
              </a:r>
              <a:r>
                <a:rPr lang="zh-CN" altLang="en-US" dirty="0"/>
                <a:t>如多场景</a:t>
              </a:r>
              <a:r>
                <a:rPr lang="en-US" altLang="zh-CN" dirty="0"/>
                <a:t>)</a:t>
              </a:r>
              <a:r>
                <a:rPr lang="zh-CN" altLang="en-US" dirty="0"/>
                <a:t>，</a:t>
              </a:r>
              <a:r>
                <a:rPr lang="en-US" altLang="zh-CN" dirty="0"/>
                <a:t>caption</a:t>
              </a:r>
              <a:r>
                <a:rPr lang="zh-CN" altLang="en-US" dirty="0"/>
                <a:t>往往只描述其中一部分的语义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6BE7E4-187D-43B7-8425-D9222A8EA140}"/>
                </a:ext>
              </a:extLst>
            </p:cNvPr>
            <p:cNvSpPr txBox="1"/>
            <p:nvPr/>
          </p:nvSpPr>
          <p:spPr>
            <a:xfrm>
              <a:off x="1964182" y="4808756"/>
              <a:ext cx="4131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should focus on the text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most semantically similar sub-regions.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965193-6911-4F0D-B47D-DBFDFBCA9D72}"/>
                </a:ext>
              </a:extLst>
            </p:cNvPr>
            <p:cNvSpPr txBox="1"/>
            <p:nvPr/>
          </p:nvSpPr>
          <p:spPr>
            <a:xfrm>
              <a:off x="1964182" y="5772716"/>
              <a:ext cx="39127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现有的方法大多是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text-agnostic aggregation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，容易聚合到一些冗余或无关的信息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58CE0F13-8B43-4C57-B85E-C5BE29D6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651" y="3489058"/>
            <a:ext cx="4529470" cy="32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162" y="246153"/>
            <a:ext cx="10095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X-pool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Language-Video Attention for Text-Video Retrieval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DBC6AA-CA1F-42FC-A72F-0342108DB4CC}"/>
              </a:ext>
            </a:extLst>
          </p:cNvPr>
          <p:cNvSpPr txBox="1"/>
          <p:nvPr/>
        </p:nvSpPr>
        <p:spPr>
          <a:xfrm>
            <a:off x="334450" y="8617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DF6694-55E7-427D-8A4C-60F2A826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94" y="1046371"/>
            <a:ext cx="8444747" cy="41415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643F76-A879-427C-B1F0-2B9BD8D8C0FA}"/>
              </a:ext>
            </a:extLst>
          </p:cNvPr>
          <p:cNvSpPr txBox="1"/>
          <p:nvPr/>
        </p:nvSpPr>
        <p:spPr>
          <a:xfrm>
            <a:off x="8522275" y="1691311"/>
            <a:ext cx="34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Text-conditioned video 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B7869E-FE83-4D8B-B5E5-20F2C1938BA7}"/>
              </a:ext>
            </a:extLst>
          </p:cNvPr>
          <p:cNvSpPr/>
          <p:nvPr/>
        </p:nvSpPr>
        <p:spPr>
          <a:xfrm>
            <a:off x="3880884" y="1371600"/>
            <a:ext cx="4178595" cy="160551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62F8AB-FD28-4B63-AEE2-6FA431233C8F}"/>
              </a:ext>
            </a:extLst>
          </p:cNvPr>
          <p:cNvSpPr txBox="1"/>
          <p:nvPr/>
        </p:nvSpPr>
        <p:spPr>
          <a:xfrm>
            <a:off x="1504162" y="5407592"/>
            <a:ext cx="335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对比聚合方式：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meaning-pooling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text-conditioned pooling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F8DD4C-C816-4B57-807B-884907AD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831" y="5953311"/>
            <a:ext cx="2265667" cy="7552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FDBAB0-7F19-4221-A6D5-1757EC2B5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825" y="6008992"/>
            <a:ext cx="2481353" cy="7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5688609D-DE6C-9AC7-F67B-73F9BE3E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任务简介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069CEF44-CE8C-0762-8D2A-D331CAAD2038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4E7FA29-AD61-7FD8-59D5-F8EA6ACA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90B21F-B99F-4549-8422-411868769D00}"/>
              </a:ext>
            </a:extLst>
          </p:cNvPr>
          <p:cNvSpPr txBox="1"/>
          <p:nvPr/>
        </p:nvSpPr>
        <p:spPr>
          <a:xfrm>
            <a:off x="861091" y="144082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任务定义：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text-video retrieval, the objective is to learn a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crossmodal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 function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a text and a video that ranks relevant text-video pairs higher than irrelevant pairs.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2B172D-A3B9-483B-833F-DA267AE9F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43" y="1406770"/>
            <a:ext cx="3711195" cy="45837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8E150D-C808-41EC-966F-F2661B2D304A}"/>
              </a:ext>
            </a:extLst>
          </p:cNvPr>
          <p:cNvSpPr/>
          <p:nvPr/>
        </p:nvSpPr>
        <p:spPr>
          <a:xfrm>
            <a:off x="7268308" y="1981200"/>
            <a:ext cx="3889130" cy="308316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6E6327-3CDE-44DD-A2DA-F31D3FCC6C30}"/>
              </a:ext>
            </a:extLst>
          </p:cNvPr>
          <p:cNvCxnSpPr/>
          <p:nvPr/>
        </p:nvCxnSpPr>
        <p:spPr>
          <a:xfrm>
            <a:off x="6283569" y="2110154"/>
            <a:ext cx="984739" cy="351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2A5ADE-59D2-4328-98FD-849FDF88D867}"/>
                  </a:ext>
                </a:extLst>
              </p:cNvPr>
              <p:cNvSpPr txBox="1"/>
              <p:nvPr/>
            </p:nvSpPr>
            <p:spPr>
              <a:xfrm>
                <a:off x="2414971" y="3343376"/>
                <a:ext cx="31318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</m:sub>
                    </m:sSub>
                  </m:oMath>
                </a14:m>
                <a:r>
                  <a:rPr lang="en-US" altLang="zh-CN" sz="2000" dirty="0"/>
                  <a:t>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𝑆𝑖𝑚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𝑖𝑟𝑟𝑒𝑙𝑒𝑣𝑎𝑛𝑡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2A5ADE-59D2-4328-98FD-849FDF88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71" y="3343376"/>
                <a:ext cx="3131819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4E7A738-1328-4B93-9B30-F8553AE3C69F}"/>
              </a:ext>
            </a:extLst>
          </p:cNvPr>
          <p:cNvSpPr txBox="1"/>
          <p:nvPr/>
        </p:nvSpPr>
        <p:spPr>
          <a:xfrm>
            <a:off x="2067885" y="4367048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Video-text Vs Image-text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9147C-8D1B-4381-814B-33F7B90523B5}"/>
              </a:ext>
            </a:extLst>
          </p:cNvPr>
          <p:cNvSpPr txBox="1"/>
          <p:nvPr/>
        </p:nvSpPr>
        <p:spPr>
          <a:xfrm>
            <a:off x="1172798" y="4736380"/>
            <a:ext cx="2403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framework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regions/frames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aggregation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1D2DF0-D088-4C3A-A74C-496DAA640E07}"/>
              </a:ext>
            </a:extLst>
          </p:cNvPr>
          <p:cNvSpPr txBox="1"/>
          <p:nvPr/>
        </p:nvSpPr>
        <p:spPr>
          <a:xfrm>
            <a:off x="4292587" y="4736380"/>
            <a:ext cx="18966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Audio&amp;Speech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1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162" y="246153"/>
            <a:ext cx="10095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X-pool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Language-Video Attention for Text-Video Retrieval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DBC6AA-CA1F-42FC-A72F-0342108DB4CC}"/>
              </a:ext>
            </a:extLst>
          </p:cNvPr>
          <p:cNvSpPr txBox="1"/>
          <p:nvPr/>
        </p:nvSpPr>
        <p:spPr>
          <a:xfrm>
            <a:off x="334450" y="8617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668CAC-E177-48AC-9F14-007DCDB45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72" y="1384924"/>
            <a:ext cx="4544409" cy="24417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21058A2-12BE-4846-8CD2-BAD4EC951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765" y="1169482"/>
            <a:ext cx="5003482" cy="24616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A524E3-0CF6-4503-8E5D-210D2FED5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765" y="3814154"/>
            <a:ext cx="4875891" cy="265005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9844EE6-6818-4AE4-AC00-72A2DA425420}"/>
              </a:ext>
            </a:extLst>
          </p:cNvPr>
          <p:cNvSpPr txBox="1"/>
          <p:nvPr/>
        </p:nvSpPr>
        <p:spPr>
          <a:xfrm>
            <a:off x="1741083" y="85124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State-of-the-art 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A75DD6B-BE33-4E13-9295-A4E47DDD7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13" y="4049700"/>
            <a:ext cx="5172959" cy="21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7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162" y="246153"/>
            <a:ext cx="10095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X-pool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Language-Video Attention for Text-Video Retrieval</a:t>
            </a:r>
            <a:endParaRPr lang="en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DBC6AA-CA1F-42FC-A72F-0342108DB4CC}"/>
              </a:ext>
            </a:extLst>
          </p:cNvPr>
          <p:cNvSpPr txBox="1"/>
          <p:nvPr/>
        </p:nvSpPr>
        <p:spPr>
          <a:xfrm>
            <a:off x="334450" y="8617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233A58-E157-4F38-910B-7FA3A4ACE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69" y="1482252"/>
            <a:ext cx="5409191" cy="31742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3509C9-1078-48DC-A6BE-180F5C21D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387" y="1482252"/>
            <a:ext cx="5477938" cy="339110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7607B5-E83D-4611-A6D6-546198EE5EAC}"/>
              </a:ext>
            </a:extLst>
          </p:cNvPr>
          <p:cNvCxnSpPr/>
          <p:nvPr/>
        </p:nvCxnSpPr>
        <p:spPr>
          <a:xfrm>
            <a:off x="6096000" y="1146807"/>
            <a:ext cx="0" cy="5339053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A993AF-D6AD-4D77-BDE9-1EF2E24384D0}"/>
              </a:ext>
            </a:extLst>
          </p:cNvPr>
          <p:cNvSpPr txBox="1"/>
          <p:nvPr/>
        </p:nvSpPr>
        <p:spPr>
          <a:xfrm>
            <a:off x="488725" y="5062300"/>
            <a:ext cx="5238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有效，验证了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的正确性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预选择一个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总是次优的，需要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08E56E-CC2F-4303-AF21-1F9BEA7F42D9}"/>
              </a:ext>
            </a:extLst>
          </p:cNvPr>
          <p:cNvSpPr txBox="1"/>
          <p:nvPr/>
        </p:nvSpPr>
        <p:spPr>
          <a:xfrm>
            <a:off x="1933262" y="89193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E651E0-A8AD-47E2-9613-D467C224F80C}"/>
              </a:ext>
            </a:extLst>
          </p:cNvPr>
          <p:cNvSpPr txBox="1"/>
          <p:nvPr/>
        </p:nvSpPr>
        <p:spPr>
          <a:xfrm>
            <a:off x="7136932" y="519108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具备视频场景多样化的鲁棒性</a:t>
            </a:r>
          </a:p>
        </p:txBody>
      </p:sp>
    </p:spTree>
    <p:extLst>
      <p:ext uri="{BB962C8B-B14F-4D97-AF65-F5344CB8AC3E}">
        <p14:creationId xmlns:p14="http://schemas.microsoft.com/office/powerpoint/2010/main" val="268249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407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Text-Video Retrieval</a:t>
            </a: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5CFFDD-03AE-4FDF-A44D-0F21D9CB4F85}"/>
              </a:ext>
            </a:extLst>
          </p:cNvPr>
          <p:cNvCxnSpPr/>
          <p:nvPr/>
        </p:nvCxnSpPr>
        <p:spPr>
          <a:xfrm>
            <a:off x="510363" y="1584251"/>
            <a:ext cx="112067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CD43B7E-039C-42C0-9552-3185BC41E4B4}"/>
              </a:ext>
            </a:extLst>
          </p:cNvPr>
          <p:cNvSpPr/>
          <p:nvPr/>
        </p:nvSpPr>
        <p:spPr>
          <a:xfrm>
            <a:off x="5411972" y="1509823"/>
            <a:ext cx="170121" cy="14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1218B2-4B27-4F3F-A918-4760C419C495}"/>
              </a:ext>
            </a:extLst>
          </p:cNvPr>
          <p:cNvSpPr txBox="1"/>
          <p:nvPr/>
        </p:nvSpPr>
        <p:spPr>
          <a:xfrm>
            <a:off x="4681744" y="1818813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 CLIP4clip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817D90-9FC3-4ED9-BCFE-3DDEDB49EBD7}"/>
              </a:ext>
            </a:extLst>
          </p:cNvPr>
          <p:cNvSpPr/>
          <p:nvPr/>
        </p:nvSpPr>
        <p:spPr>
          <a:xfrm>
            <a:off x="1247554" y="1513372"/>
            <a:ext cx="170121" cy="14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86A17F8-FDE9-4299-9C1C-F79C6752387E}"/>
              </a:ext>
            </a:extLst>
          </p:cNvPr>
          <p:cNvSpPr/>
          <p:nvPr/>
        </p:nvSpPr>
        <p:spPr>
          <a:xfrm>
            <a:off x="2167538" y="1509822"/>
            <a:ext cx="170121" cy="14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E6E4FE-DCB2-4447-B98C-12062818F3A8}"/>
              </a:ext>
            </a:extLst>
          </p:cNvPr>
          <p:cNvSpPr txBox="1"/>
          <p:nvPr/>
        </p:nvSpPr>
        <p:spPr>
          <a:xfrm>
            <a:off x="745140" y="179299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</a:t>
            </a:r>
            <a:r>
              <a:rPr lang="zh-CN" altLang="en-US" dirty="0"/>
              <a:t>、</a:t>
            </a:r>
            <a:r>
              <a:rPr lang="en-US" altLang="zh-CN" dirty="0"/>
              <a:t>MMT</a:t>
            </a:r>
            <a:r>
              <a:rPr lang="zh-CN" altLang="en-US" dirty="0"/>
              <a:t>、</a:t>
            </a:r>
            <a:r>
              <a:rPr lang="en-US" altLang="zh-CN" dirty="0"/>
              <a:t>SSB</a:t>
            </a:r>
            <a:r>
              <a:rPr lang="zh-CN" altLang="en-US" dirty="0"/>
              <a:t>、</a:t>
            </a:r>
            <a:r>
              <a:rPr lang="en-US" altLang="zh-CN" dirty="0"/>
              <a:t>Frozen…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FEE0DA-8A83-48DE-B526-8C346E064076}"/>
              </a:ext>
            </a:extLst>
          </p:cNvPr>
          <p:cNvSpPr txBox="1"/>
          <p:nvPr/>
        </p:nvSpPr>
        <p:spPr>
          <a:xfrm>
            <a:off x="616688" y="2668590"/>
            <a:ext cx="4171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模型设计方向：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设计模型</a:t>
            </a:r>
            <a:r>
              <a:rPr lang="en-US" altLang="zh-CN" dirty="0"/>
              <a:t>(backbone</a:t>
            </a:r>
            <a:r>
              <a:rPr lang="zh-CN" altLang="en-US" dirty="0"/>
              <a:t>是</a:t>
            </a:r>
            <a:r>
              <a:rPr lang="en-US" altLang="zh-CN" dirty="0"/>
              <a:t>RCNN</a:t>
            </a:r>
            <a:r>
              <a:rPr lang="zh-CN" altLang="en-US" dirty="0"/>
              <a:t>、</a:t>
            </a:r>
            <a:r>
              <a:rPr lang="en-US" altLang="zh-CN" dirty="0"/>
              <a:t>S3D</a:t>
            </a:r>
            <a:r>
              <a:rPr lang="zh-CN" altLang="en-US" dirty="0"/>
              <a:t>），没有预训练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利用多模态信息：</a:t>
            </a:r>
            <a:r>
              <a:rPr lang="en-US" altLang="zh-CN" dirty="0"/>
              <a:t>Mixture of Experts(</a:t>
            </a:r>
            <a:r>
              <a:rPr lang="en-US" altLang="zh-CN" dirty="0" err="1"/>
              <a:t>MoE</a:t>
            </a:r>
            <a:r>
              <a:rPr lang="en-US" altLang="zh-CN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设计模型，视频数据集预训练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9E028-6879-4026-A6AA-117E53AE5945}"/>
              </a:ext>
            </a:extLst>
          </p:cNvPr>
          <p:cNvSpPr txBox="1"/>
          <p:nvPr/>
        </p:nvSpPr>
        <p:spPr>
          <a:xfrm>
            <a:off x="616688" y="4736967"/>
            <a:ext cx="4522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其他：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研究减少视频训练的计算量</a:t>
            </a:r>
            <a:r>
              <a:rPr lang="en-US" altLang="zh-CN" dirty="0"/>
              <a:t>(</a:t>
            </a:r>
            <a:r>
              <a:rPr lang="zh-CN" altLang="en-US" dirty="0"/>
              <a:t>训练策略）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离散语义表征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层级语义图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4AD0F76-A4DB-4074-AE2B-2FB6118B9747}"/>
              </a:ext>
            </a:extLst>
          </p:cNvPr>
          <p:cNvSpPr/>
          <p:nvPr/>
        </p:nvSpPr>
        <p:spPr>
          <a:xfrm>
            <a:off x="7542028" y="1514023"/>
            <a:ext cx="170121" cy="14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CD43B7E-039C-42C0-9552-3185BC41E4B4}"/>
              </a:ext>
            </a:extLst>
          </p:cNvPr>
          <p:cNvSpPr/>
          <p:nvPr/>
        </p:nvSpPr>
        <p:spPr>
          <a:xfrm>
            <a:off x="8179981" y="1509821"/>
            <a:ext cx="170121" cy="14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CD43B7E-039C-42C0-9552-3185BC41E4B4}"/>
              </a:ext>
            </a:extLst>
          </p:cNvPr>
          <p:cNvSpPr/>
          <p:nvPr/>
        </p:nvSpPr>
        <p:spPr>
          <a:xfrm>
            <a:off x="8929844" y="1514023"/>
            <a:ext cx="170121" cy="14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C11EDB-F3E6-4F18-BAC1-8C6FA0618636}"/>
              </a:ext>
            </a:extLst>
          </p:cNvPr>
          <p:cNvSpPr txBox="1"/>
          <p:nvPr/>
        </p:nvSpPr>
        <p:spPr>
          <a:xfrm>
            <a:off x="7198242" y="179299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X-pool</a:t>
            </a:r>
            <a:r>
              <a:rPr lang="zh-CN" altLang="en-US" dirty="0"/>
              <a:t>、</a:t>
            </a:r>
            <a:r>
              <a:rPr lang="en-US" altLang="zh-CN" dirty="0"/>
              <a:t>X-CLIP</a:t>
            </a:r>
            <a:r>
              <a:rPr lang="zh-CN" altLang="en-US" dirty="0"/>
              <a:t>、</a:t>
            </a:r>
            <a:r>
              <a:rPr lang="en-US" altLang="zh-CN" dirty="0"/>
              <a:t>VCM…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4D8179-AC2D-40CC-97E0-A7B132A9D5D4}"/>
              </a:ext>
            </a:extLst>
          </p:cNvPr>
          <p:cNvSpPr txBox="1"/>
          <p:nvPr/>
        </p:nvSpPr>
        <p:spPr>
          <a:xfrm>
            <a:off x="6772940" y="3429000"/>
            <a:ext cx="3859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出现之后：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少了，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feature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text-image matching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更相似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2C88641-5BA4-45C9-913B-B0CA57AA0FB6}"/>
              </a:ext>
            </a:extLst>
          </p:cNvPr>
          <p:cNvCxnSpPr>
            <a:cxnSpLocks/>
          </p:cNvCxnSpPr>
          <p:nvPr/>
        </p:nvCxnSpPr>
        <p:spPr>
          <a:xfrm>
            <a:off x="5603358" y="2413591"/>
            <a:ext cx="42530" cy="4029739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8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5688609D-DE6C-9AC7-F67B-73F9BE3E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4205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Datasets&amp;Metrics&amp;SOTA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069CEF44-CE8C-0762-8D2A-D331CAAD2038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4E7FA29-AD61-7FD8-59D5-F8EA6ACA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CABF48-588B-4013-B4BB-3B1C12E206BF}"/>
              </a:ext>
            </a:extLst>
          </p:cNvPr>
          <p:cNvSpPr txBox="1"/>
          <p:nvPr/>
        </p:nvSpPr>
        <p:spPr>
          <a:xfrm>
            <a:off x="1293670" y="967942"/>
            <a:ext cx="980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r>
              <a:rPr lang="zh-CN" altLang="en-US" dirty="0"/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MSR-VTT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MSVD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LSMDC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DiDeMo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ActivityNet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VATEX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TGIF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HowTo100M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B621AA-C960-4FE3-B27D-974EA29ABD90}"/>
              </a:ext>
            </a:extLst>
          </p:cNvPr>
          <p:cNvSpPr txBox="1"/>
          <p:nvPr/>
        </p:nvSpPr>
        <p:spPr>
          <a:xfrm>
            <a:off x="1144647" y="2157027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 video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paired with 20 captions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10s-32s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DB7E3A-90FF-4340-B419-A72402593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50" y="2707340"/>
            <a:ext cx="5504762" cy="18761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B9ED72-BF23-4B83-828A-B195FB5D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061" y="1600369"/>
            <a:ext cx="4743995" cy="2983161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A7D2ABB-E0C1-43A0-ADBD-C134B9F9D7FA}"/>
              </a:ext>
            </a:extLst>
          </p:cNvPr>
          <p:cNvSpPr/>
          <p:nvPr/>
        </p:nvSpPr>
        <p:spPr>
          <a:xfrm>
            <a:off x="762000" y="1600369"/>
            <a:ext cx="11054862" cy="307144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9828C-DE4E-473E-9614-03B82D5EDA9C}"/>
              </a:ext>
            </a:extLst>
          </p:cNvPr>
          <p:cNvSpPr txBox="1"/>
          <p:nvPr/>
        </p:nvSpPr>
        <p:spPr>
          <a:xfrm>
            <a:off x="2607031" y="1779099"/>
            <a:ext cx="2700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MSR-VTT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093562-C598-44C1-BA19-184A03379808}"/>
              </a:ext>
            </a:extLst>
          </p:cNvPr>
          <p:cNvSpPr txBox="1"/>
          <p:nvPr/>
        </p:nvSpPr>
        <p:spPr>
          <a:xfrm>
            <a:off x="3298578" y="515899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Recall@1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Recall@5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Rank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Rank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A1FF82-BF51-4E4F-B47E-3EE413DB9668}"/>
              </a:ext>
            </a:extLst>
          </p:cNvPr>
          <p:cNvSpPr txBox="1"/>
          <p:nvPr/>
        </p:nvSpPr>
        <p:spPr>
          <a:xfrm>
            <a:off x="3494967" y="5837865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X-Pool  R@1 46.9 on MST-VTT-9k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56549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5688609D-DE6C-9AC7-F67B-73F9BE3E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3727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architecture1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069CEF44-CE8C-0762-8D2A-D331CAAD2038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4E7FA29-AD61-7FD8-59D5-F8EA6ACA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8CCE7-1F8E-48C9-B414-7061B5745BEA}"/>
              </a:ext>
            </a:extLst>
          </p:cNvPr>
          <p:cNvSpPr txBox="1"/>
          <p:nvPr/>
        </p:nvSpPr>
        <p:spPr>
          <a:xfrm>
            <a:off x="4846325" y="85486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Jiont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2251B2-632A-4DE4-954A-74C58241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0" y="1239637"/>
            <a:ext cx="4906663" cy="2003739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7B99D7-9BC5-46FD-8FD3-F65D3C70479A}"/>
              </a:ext>
            </a:extLst>
          </p:cNvPr>
          <p:cNvGrpSpPr/>
          <p:nvPr/>
        </p:nvGrpSpPr>
        <p:grpSpPr>
          <a:xfrm>
            <a:off x="689603" y="3346939"/>
            <a:ext cx="5087806" cy="1619235"/>
            <a:chOff x="6377354" y="1477108"/>
            <a:chExt cx="5087806" cy="16192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A42C4A-2BC5-4CCF-B085-D50F03DA45CE}"/>
                </a:ext>
              </a:extLst>
            </p:cNvPr>
            <p:cNvSpPr txBox="1"/>
            <p:nvPr/>
          </p:nvSpPr>
          <p:spPr>
            <a:xfrm>
              <a:off x="6571360" y="1585660"/>
              <a:ext cx="4455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Single-level similarity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Aggregator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avg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538435-D599-47BC-A84C-6EF806F729ED}"/>
                </a:ext>
              </a:extLst>
            </p:cNvPr>
            <p:cNvSpPr txBox="1"/>
            <p:nvPr/>
          </p:nvSpPr>
          <p:spPr>
            <a:xfrm>
              <a:off x="6571360" y="2526809"/>
              <a:ext cx="19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cosine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A5CE5CB-09FF-404F-AC0B-0E95DA1F8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0188" y="2450012"/>
              <a:ext cx="2412968" cy="646331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5B8F4F4-9535-4069-AE24-393507AB392E}"/>
                </a:ext>
              </a:extLst>
            </p:cNvPr>
            <p:cNvSpPr/>
            <p:nvPr/>
          </p:nvSpPr>
          <p:spPr>
            <a:xfrm>
              <a:off x="6377354" y="1477108"/>
              <a:ext cx="5087806" cy="161923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8C91132-E348-4B3D-AA59-255B4F341B22}"/>
              </a:ext>
            </a:extLst>
          </p:cNvPr>
          <p:cNvSpPr txBox="1"/>
          <p:nvPr/>
        </p:nvSpPr>
        <p:spPr>
          <a:xfrm>
            <a:off x="883609" y="5143833"/>
            <a:ext cx="4423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similarity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F3361E8-7E76-4EEF-8B02-613759572D49}"/>
              </a:ext>
            </a:extLst>
          </p:cNvPr>
          <p:cNvGrpSpPr/>
          <p:nvPr/>
        </p:nvGrpSpPr>
        <p:grpSpPr>
          <a:xfrm>
            <a:off x="6377354" y="1525683"/>
            <a:ext cx="6096001" cy="3859615"/>
            <a:chOff x="6377354" y="1949120"/>
            <a:chExt cx="6096001" cy="385961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8D6A946-691A-4877-88B3-FC0E54D83E2C}"/>
                </a:ext>
              </a:extLst>
            </p:cNvPr>
            <p:cNvSpPr txBox="1"/>
            <p:nvPr/>
          </p:nvSpPr>
          <p:spPr>
            <a:xfrm>
              <a:off x="6377355" y="3346133"/>
              <a:ext cx="54096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X-CLIP: End-to-End Multi-grained Contrastive Learning for Video-Text Retrieval.MM.2022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A4B3956-40E6-49F0-BFF9-C6680F9A0753}"/>
                </a:ext>
              </a:extLst>
            </p:cNvPr>
            <p:cNvSpPr txBox="1"/>
            <p:nvPr/>
          </p:nvSpPr>
          <p:spPr>
            <a:xfrm>
              <a:off x="6377355" y="4098869"/>
              <a:ext cx="6096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Dual Encoding for Video Retrieval by Text.TPAMI.2021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FFAD90-269D-404C-A62D-EB9564114A9E}"/>
                </a:ext>
              </a:extLst>
            </p:cNvPr>
            <p:cNvSpPr txBox="1"/>
            <p:nvPr/>
          </p:nvSpPr>
          <p:spPr>
            <a:xfrm>
              <a:off x="6377355" y="2619694"/>
              <a:ext cx="562064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 in Time: A joint Video and Image Encoder for End-to-End Retrieval. ICCV.2021.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39E7734-8083-43CB-8153-281F44901CC4}"/>
                </a:ext>
              </a:extLst>
            </p:cNvPr>
            <p:cNvSpPr txBox="1"/>
            <p:nvPr/>
          </p:nvSpPr>
          <p:spPr>
            <a:xfrm>
              <a:off x="6377354" y="1949120"/>
              <a:ext cx="57378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CLIP4Clip: An Empirical study of CLIP for End to End Video Clip Retrieval. ArXiv.2021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28BB1F-6FF8-40D1-848D-D8128738EF2A}"/>
                </a:ext>
              </a:extLst>
            </p:cNvPr>
            <p:cNvSpPr txBox="1"/>
            <p:nvPr/>
          </p:nvSpPr>
          <p:spPr>
            <a:xfrm>
              <a:off x="6377354" y="4687411"/>
              <a:ext cx="553214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Fine-grained Video-Text Retrieval with Hierarchical Graph Reasoning.CVPR.2020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E4408C3-0A1F-46F2-904A-E5A207B5193C}"/>
                </a:ext>
              </a:extLst>
            </p:cNvPr>
            <p:cNvSpPr txBox="1"/>
            <p:nvPr/>
          </p:nvSpPr>
          <p:spPr>
            <a:xfrm>
              <a:off x="6377355" y="5470181"/>
              <a:ext cx="6096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Multi-modal Transformer for Video Retrieval.ECCV.2020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ADA4402-3FB1-4A81-A6BD-A28BFC8A61DD}"/>
              </a:ext>
            </a:extLst>
          </p:cNvPr>
          <p:cNvSpPr/>
          <p:nvPr/>
        </p:nvSpPr>
        <p:spPr>
          <a:xfrm>
            <a:off x="689604" y="5060790"/>
            <a:ext cx="5087806" cy="17543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8D39AF-75EB-4540-AF1A-7B4DD6EE5DFE}"/>
              </a:ext>
            </a:extLst>
          </p:cNvPr>
          <p:cNvSpPr txBox="1"/>
          <p:nvPr/>
        </p:nvSpPr>
        <p:spPr>
          <a:xfrm>
            <a:off x="6972834" y="5771725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推理效率高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缺乏模态交融，聚合没有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guide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34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5688609D-DE6C-9AC7-F67B-73F9BE3E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3727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architecture2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069CEF44-CE8C-0762-8D2A-D331CAAD2038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4E7FA29-AD61-7FD8-59D5-F8EA6ACA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8CCE7-1F8E-48C9-B414-7061B5745BEA}"/>
              </a:ext>
            </a:extLst>
          </p:cNvPr>
          <p:cNvSpPr txBox="1"/>
          <p:nvPr/>
        </p:nvSpPr>
        <p:spPr>
          <a:xfrm>
            <a:off x="4846325" y="85486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Jiont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8D39AF-75EB-4540-AF1A-7B4DD6EE5DFE}"/>
              </a:ext>
            </a:extLst>
          </p:cNvPr>
          <p:cNvSpPr txBox="1"/>
          <p:nvPr/>
        </p:nvSpPr>
        <p:spPr>
          <a:xfrm>
            <a:off x="860112" y="4877466"/>
            <a:ext cx="523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有导向性，有交融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推理效率低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E2F9CD-3838-44B5-80DD-B9A251EE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03" y="1255558"/>
            <a:ext cx="2550581" cy="2006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DB1FA3-154A-43CF-93DE-1CBF12E62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184" y="1291031"/>
            <a:ext cx="2537225" cy="19733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612C703-9899-4D47-A4D6-39B6A0A170B9}"/>
              </a:ext>
            </a:extLst>
          </p:cNvPr>
          <p:cNvSpPr txBox="1"/>
          <p:nvPr/>
        </p:nvSpPr>
        <p:spPr>
          <a:xfrm>
            <a:off x="1369007" y="4017878"/>
            <a:ext cx="387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conditioned/guide video feature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fusion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BFA987-BC27-480E-8EA7-71C251A15462}"/>
              </a:ext>
            </a:extLst>
          </p:cNvPr>
          <p:cNvSpPr txBox="1"/>
          <p:nvPr/>
        </p:nvSpPr>
        <p:spPr>
          <a:xfrm>
            <a:off x="1164936" y="359357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7535DB-0FF5-4586-888B-27BB214A4768}"/>
              </a:ext>
            </a:extLst>
          </p:cNvPr>
          <p:cNvSpPr txBox="1"/>
          <p:nvPr/>
        </p:nvSpPr>
        <p:spPr>
          <a:xfrm>
            <a:off x="1164936" y="5531078"/>
            <a:ext cx="4450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a high recall method to obtain a set of top retrieval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Bridge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F10FF0F-1F75-456F-BD33-1BA68C7C1EF9}"/>
              </a:ext>
            </a:extLst>
          </p:cNvPr>
          <p:cNvGrpSpPr/>
          <p:nvPr/>
        </p:nvGrpSpPr>
        <p:grpSpPr>
          <a:xfrm>
            <a:off x="6030320" y="1642872"/>
            <a:ext cx="6389076" cy="4811536"/>
            <a:chOff x="6377353" y="1525683"/>
            <a:chExt cx="6389076" cy="481153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F3361E8-7E76-4EEF-8B02-613759572D49}"/>
                </a:ext>
              </a:extLst>
            </p:cNvPr>
            <p:cNvGrpSpPr/>
            <p:nvPr/>
          </p:nvGrpSpPr>
          <p:grpSpPr>
            <a:xfrm>
              <a:off x="6377353" y="1525683"/>
              <a:ext cx="6389076" cy="4105836"/>
              <a:chOff x="6377353" y="1949120"/>
              <a:chExt cx="6389076" cy="4105836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D6A946-691A-4877-88B3-FC0E54D83E2C}"/>
                  </a:ext>
                </a:extLst>
              </p:cNvPr>
              <p:cNvSpPr txBox="1"/>
              <p:nvPr/>
            </p:nvSpPr>
            <p:spPr>
              <a:xfrm>
                <a:off x="6377353" y="2681745"/>
                <a:ext cx="638907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and Text Matching with Conditioned Embeddings. WACV.2022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4B3956-40E6-49F0-BFF9-C6680F9A0753}"/>
                  </a:ext>
                </a:extLst>
              </p:cNvPr>
              <p:cNvSpPr txBox="1"/>
              <p:nvPr/>
            </p:nvSpPr>
            <p:spPr>
              <a:xfrm>
                <a:off x="6377355" y="4098869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 is More: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ClipBERT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Video-and-language Learning via Sparse Sampling.CVPR.2021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FFAD90-269D-404C-A62D-EB9564114A9E}"/>
                  </a:ext>
                </a:extLst>
              </p:cNvPr>
              <p:cNvSpPr txBox="1"/>
              <p:nvPr/>
            </p:nvSpPr>
            <p:spPr>
              <a:xfrm>
                <a:off x="6377355" y="3393169"/>
                <a:ext cx="56206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Everything at Once: Multi-modal Fusion Transformer for Video Retrieval.CVPR.2022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39E7734-8083-43CB-8153-281F44901CC4}"/>
                  </a:ext>
                </a:extLst>
              </p:cNvPr>
              <p:cNvSpPr txBox="1"/>
              <p:nvPr/>
            </p:nvSpPr>
            <p:spPr>
              <a:xfrm>
                <a:off x="6377354" y="1949120"/>
                <a:ext cx="57378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X-Pool: Cross-Modal Language-Video Attention for Text-Video Retrieval. CVPR. 2022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C28BB1F-6FF8-40D1-848D-D8128738EF2A}"/>
                  </a:ext>
                </a:extLst>
              </p:cNvPr>
              <p:cNvSpPr txBox="1"/>
              <p:nvPr/>
            </p:nvSpPr>
            <p:spPr>
              <a:xfrm>
                <a:off x="6377354" y="4764481"/>
                <a:ext cx="55321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Alignment Networks for long-term Video. CVPR.2022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4408C3-0A1F-46F2-904A-E5A207B5193C}"/>
                  </a:ext>
                </a:extLst>
              </p:cNvPr>
              <p:cNvSpPr txBox="1"/>
              <p:nvPr/>
            </p:nvSpPr>
            <p:spPr>
              <a:xfrm>
                <a:off x="6377355" y="5470181"/>
                <a:ext cx="58146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 Consensus Modeling for Video-Text Retrieval. AAAI.2022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83A7A1-A451-4518-856F-3EC5538BE1D9}"/>
                </a:ext>
              </a:extLst>
            </p:cNvPr>
            <p:cNvSpPr txBox="1"/>
            <p:nvPr/>
          </p:nvSpPr>
          <p:spPr>
            <a:xfrm>
              <a:off x="6377355" y="5752444"/>
              <a:ext cx="58146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Bridging Video-text Retrieval with Multiple Choice Question. CVPR.2022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3F76D2-889B-43A4-90B2-4E8B6BDF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62" y="797841"/>
            <a:ext cx="5607010" cy="18312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04B5EF-99F9-4452-AD67-D8E22E62AB48}"/>
              </a:ext>
            </a:extLst>
          </p:cNvPr>
          <p:cNvSpPr txBox="1"/>
          <p:nvPr/>
        </p:nvSpPr>
        <p:spPr>
          <a:xfrm>
            <a:off x="4037115" y="118027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model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C19D6D-C62E-4152-B8FC-7C6864C822E9}"/>
              </a:ext>
            </a:extLst>
          </p:cNvPr>
          <p:cNvSpPr txBox="1"/>
          <p:nvPr/>
        </p:nvSpPr>
        <p:spPr>
          <a:xfrm>
            <a:off x="5621435" y="1180270"/>
            <a:ext cx="143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ECCV 2020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3009E1-EC08-4CFF-90F2-AC75C8F46E0F}"/>
              </a:ext>
            </a:extLst>
          </p:cNvPr>
          <p:cNvSpPr txBox="1"/>
          <p:nvPr/>
        </p:nvSpPr>
        <p:spPr>
          <a:xfrm>
            <a:off x="9049600" y="152879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of Experts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58EB26-7C42-4340-B8E0-77C8E557C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943" y="2752390"/>
            <a:ext cx="5752729" cy="14826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83E7673-D1A8-492A-B653-548BD267B87B}"/>
              </a:ext>
            </a:extLst>
          </p:cNvPr>
          <p:cNvSpPr txBox="1"/>
          <p:nvPr/>
        </p:nvSpPr>
        <p:spPr>
          <a:xfrm>
            <a:off x="4037115" y="305282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model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E8320C-AE63-4A89-A5A9-1C74078C7209}"/>
              </a:ext>
            </a:extLst>
          </p:cNvPr>
          <p:cNvSpPr txBox="1"/>
          <p:nvPr/>
        </p:nvSpPr>
        <p:spPr>
          <a:xfrm>
            <a:off x="5787307" y="3059668"/>
            <a:ext cx="143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CVPR 2022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8FCE7A-72F1-4EBF-9ECF-DBF6358CD54A}"/>
              </a:ext>
            </a:extLst>
          </p:cNvPr>
          <p:cNvSpPr txBox="1"/>
          <p:nvPr/>
        </p:nvSpPr>
        <p:spPr>
          <a:xfrm>
            <a:off x="9656384" y="330905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C799D6-53DE-42BA-9DF6-4367718509E3}"/>
              </a:ext>
            </a:extLst>
          </p:cNvPr>
          <p:cNvSpPr/>
          <p:nvPr/>
        </p:nvSpPr>
        <p:spPr>
          <a:xfrm>
            <a:off x="2842924" y="2752390"/>
            <a:ext cx="6034485" cy="1594378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4A541D4-B299-49FA-996B-464A7420AC00}"/>
              </a:ext>
            </a:extLst>
          </p:cNvPr>
          <p:cNvSpPr/>
          <p:nvPr/>
        </p:nvSpPr>
        <p:spPr>
          <a:xfrm>
            <a:off x="2813378" y="872857"/>
            <a:ext cx="6034485" cy="1667136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6BC1D4D-F47A-4DF0-8D7D-1343FE1B6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980" y="4777553"/>
            <a:ext cx="5310653" cy="120759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7EFD5EB-726C-47A5-9613-1CBE0DB70E2B}"/>
              </a:ext>
            </a:extLst>
          </p:cNvPr>
          <p:cNvSpPr/>
          <p:nvPr/>
        </p:nvSpPr>
        <p:spPr>
          <a:xfrm>
            <a:off x="2842923" y="4673659"/>
            <a:ext cx="6034485" cy="1594378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7C2251-228E-46D2-A6B7-845943EDD4FD}"/>
              </a:ext>
            </a:extLst>
          </p:cNvPr>
          <p:cNvSpPr txBox="1"/>
          <p:nvPr/>
        </p:nvSpPr>
        <p:spPr>
          <a:xfrm>
            <a:off x="5809278" y="4996359"/>
            <a:ext cx="143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CVPR 2022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39B1BF-DC7D-4ED1-AE47-05CCFA0627A4}"/>
              </a:ext>
            </a:extLst>
          </p:cNvPr>
          <p:cNvSpPr txBox="1"/>
          <p:nvPr/>
        </p:nvSpPr>
        <p:spPr>
          <a:xfrm>
            <a:off x="9656383" y="5089312"/>
            <a:ext cx="76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20A51D-3A1C-42F7-905E-64DB189C6677}"/>
              </a:ext>
            </a:extLst>
          </p:cNvPr>
          <p:cNvSpPr txBox="1"/>
          <p:nvPr/>
        </p:nvSpPr>
        <p:spPr>
          <a:xfrm>
            <a:off x="4151495" y="499635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model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9AB0E5E-32DB-BE82-9339-91E503C7A44A}"/>
              </a:ext>
            </a:extLst>
          </p:cNvPr>
          <p:cNvSpPr txBox="1"/>
          <p:nvPr/>
        </p:nvSpPr>
        <p:spPr>
          <a:xfrm>
            <a:off x="1864805" y="3429000"/>
            <a:ext cx="85040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do not fully exploit cross-modal cues present in video.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visual, audio, speech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They aggregate per-frame visual feature with limited or no temporal information.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9B829F-1D13-40A8-A118-3716F11C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016" y="1096293"/>
            <a:ext cx="7142412" cy="23327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5DC619-A0CF-40FC-86CC-4F77EBD82A4B}"/>
              </a:ext>
            </a:extLst>
          </p:cNvPr>
          <p:cNvSpPr txBox="1"/>
          <p:nvPr/>
        </p:nvSpPr>
        <p:spPr>
          <a:xfrm>
            <a:off x="1843951" y="5121771"/>
            <a:ext cx="8504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Jointly encode the different modalities in video. Allow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Encode and model  the temporal information.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6448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Transformer for Video Retrieval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C4921-D66D-4B64-AB74-2400C5051CC6}"/>
              </a:ext>
            </a:extLst>
          </p:cNvPr>
          <p:cNvSpPr txBox="1"/>
          <p:nvPr/>
        </p:nvSpPr>
        <p:spPr>
          <a:xfrm>
            <a:off x="1808206" y="907871"/>
            <a:ext cx="505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temporal information &amp; Why cross-modal cues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50A808-BE25-4CF0-8263-F356F98C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206" y="1554202"/>
            <a:ext cx="7980875" cy="34721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D98ACD-A5C6-4131-A7E2-22E08E9EB00B}"/>
              </a:ext>
            </a:extLst>
          </p:cNvPr>
          <p:cNvSpPr txBox="1"/>
          <p:nvPr/>
        </p:nvSpPr>
        <p:spPr>
          <a:xfrm>
            <a:off x="1808206" y="5269093"/>
            <a:ext cx="539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information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walk away?  Walk to?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cross-modal cues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start?  Fail to start?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7D395F-1A78-4064-9EB6-02CD8B598266}"/>
              </a:ext>
            </a:extLst>
          </p:cNvPr>
          <p:cNvSpPr txBox="1"/>
          <p:nvPr/>
        </p:nvSpPr>
        <p:spPr>
          <a:xfrm>
            <a:off x="3770800" y="6147375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example: a crowd listening to a talk.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1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0172BCB1-AC5A-2897-4AA1-987E5DD04721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>
            <a:extLst>
              <a:ext uri="{FF2B5EF4-FFF2-40B4-BE49-F238E27FC236}">
                <a16:creationId xmlns:a16="http://schemas.microsoft.com/office/drawing/2014/main" id="{2AD60704-E2ED-344C-D6DF-CF4D176F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83" y="184598"/>
            <a:ext cx="1205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E862B276-B42B-6384-D280-A84BD3478B50}"/>
              </a:ext>
            </a:extLst>
          </p:cNvPr>
          <p:cNvCxnSpPr/>
          <p:nvPr/>
        </p:nvCxnSpPr>
        <p:spPr>
          <a:xfrm>
            <a:off x="298383" y="707817"/>
            <a:ext cx="11636943" cy="1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190861C-D4FC-2EED-A00B-80E422F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175" y="29534"/>
            <a:ext cx="577150" cy="594054"/>
          </a:xfrm>
          <a:prstGeom prst="rect">
            <a:avLst/>
          </a:prstGeom>
        </p:spPr>
      </p:pic>
      <p:sp>
        <p:nvSpPr>
          <p:cNvPr id="10" name="文本框 2">
            <a:extLst>
              <a:ext uri="{FF2B5EF4-FFF2-40B4-BE49-F238E27FC236}">
                <a16:creationId xmlns:a16="http://schemas.microsoft.com/office/drawing/2014/main" id="{444C88B1-CBB8-4BAD-B241-259D19DB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83" y="246153"/>
            <a:ext cx="6448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Transformer for Video Retrieval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C4921-D66D-4B64-AB74-2400C5051CC6}"/>
              </a:ext>
            </a:extLst>
          </p:cNvPr>
          <p:cNvSpPr txBox="1"/>
          <p:nvPr/>
        </p:nvSpPr>
        <p:spPr>
          <a:xfrm>
            <a:off x="1808206" y="907871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temporal information &amp; How cross-modal cues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3EF633-B9B6-4888-8F25-9C66D066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6" y="1590905"/>
            <a:ext cx="8790476" cy="1838095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8D67935-D85B-4CD8-AF90-1AC6DFDCC9AA}"/>
              </a:ext>
            </a:extLst>
          </p:cNvPr>
          <p:cNvGrpSpPr/>
          <p:nvPr/>
        </p:nvGrpSpPr>
        <p:grpSpPr>
          <a:xfrm>
            <a:off x="1140278" y="4147150"/>
            <a:ext cx="2800767" cy="2239890"/>
            <a:chOff x="327672" y="3910293"/>
            <a:chExt cx="2800767" cy="223989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EABC9FD-D093-448F-B3AB-8BFB867C7CE4}"/>
                </a:ext>
              </a:extLst>
            </p:cNvPr>
            <p:cNvSpPr txBox="1"/>
            <p:nvPr/>
          </p:nvSpPr>
          <p:spPr>
            <a:xfrm>
              <a:off x="327672" y="3910293"/>
              <a:ext cx="28007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F(v)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expert is a model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for a particular task.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8B7F20C-D693-4E76-8FE6-0D97E1895D51}"/>
                </a:ext>
              </a:extLst>
            </p:cNvPr>
            <p:cNvSpPr txBox="1"/>
            <p:nvPr/>
          </p:nvSpPr>
          <p:spPr>
            <a:xfrm>
              <a:off x="327672" y="4949854"/>
              <a:ext cx="26485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S3D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features</a:t>
              </a:r>
            </a:p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VGGish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Audio features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GCS  Speech features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D1E776-4DB4-4E64-A368-31BE374FE09B}"/>
              </a:ext>
            </a:extLst>
          </p:cNvPr>
          <p:cNvGrpSpPr/>
          <p:nvPr/>
        </p:nvGrpSpPr>
        <p:grpSpPr>
          <a:xfrm>
            <a:off x="4947303" y="4147150"/>
            <a:ext cx="2339102" cy="1008236"/>
            <a:chOff x="4168788" y="3910293"/>
            <a:chExt cx="2339102" cy="10082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602110-6BED-4B65-BD57-EB1C7C9CE722}"/>
                </a:ext>
              </a:extLst>
            </p:cNvPr>
            <p:cNvSpPr txBox="1"/>
            <p:nvPr/>
          </p:nvSpPr>
          <p:spPr>
            <a:xfrm>
              <a:off x="4168788" y="3910293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embedding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learnable embedding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E4D71DE-1EA6-46D2-B647-26A30D85E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0286" y="4556624"/>
              <a:ext cx="1485714" cy="361905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49CDE40-8070-47ED-9EF0-AB7AAD9C2CD2}"/>
              </a:ext>
            </a:extLst>
          </p:cNvPr>
          <p:cNvSpPr txBox="1"/>
          <p:nvPr/>
        </p:nvSpPr>
        <p:spPr>
          <a:xfrm>
            <a:off x="8483351" y="4147150"/>
            <a:ext cx="329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embedding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temporal 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17938</TotalTime>
  <Words>1338</Words>
  <Application>Microsoft Office PowerPoint</Application>
  <PresentationFormat>宽屏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Wingdings 2</vt:lpstr>
      <vt:lpstr>Office 主题​​</vt:lpstr>
      <vt:lpstr>Text-Video Matching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黄 梦琪</dc:creator>
  <cp:lastModifiedBy>y2950</cp:lastModifiedBy>
  <cp:revision>213</cp:revision>
  <cp:lastPrinted>2022-07-01T08:13:47Z</cp:lastPrinted>
  <dcterms:created xsi:type="dcterms:W3CDTF">2022-06-01T14:01:49Z</dcterms:created>
  <dcterms:modified xsi:type="dcterms:W3CDTF">2022-10-28T10:48:48Z</dcterms:modified>
</cp:coreProperties>
</file>