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AED8-E76E-42EA-B4D5-D1DD7BB43D6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CFD8-C56C-4788-B8CC-8CCF42F69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9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AED8-E76E-42EA-B4D5-D1DD7BB43D6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CFD8-C56C-4788-B8CC-8CCF42F69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8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AED8-E76E-42EA-B4D5-D1DD7BB43D6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CFD8-C56C-4788-B8CC-8CCF42F69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5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AED8-E76E-42EA-B4D5-D1DD7BB43D6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CFD8-C56C-4788-B8CC-8CCF42F69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2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AED8-E76E-42EA-B4D5-D1DD7BB43D6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CFD8-C56C-4788-B8CC-8CCF42F69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4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AED8-E76E-42EA-B4D5-D1DD7BB43D6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CFD8-C56C-4788-B8CC-8CCF42F69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7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AED8-E76E-42EA-B4D5-D1DD7BB43D6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CFD8-C56C-4788-B8CC-8CCF42F69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7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AED8-E76E-42EA-B4D5-D1DD7BB43D6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CFD8-C56C-4788-B8CC-8CCF42F69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7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AED8-E76E-42EA-B4D5-D1DD7BB43D6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CFD8-C56C-4788-B8CC-8CCF42F69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2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AED8-E76E-42EA-B4D5-D1DD7BB43D6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CFD8-C56C-4788-B8CC-8CCF42F69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8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AED8-E76E-42EA-B4D5-D1DD7BB43D6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CFD8-C56C-4788-B8CC-8CCF42F69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5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FAED8-E76E-42EA-B4D5-D1DD7BB43D6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3CFD8-C56C-4788-B8CC-8CCF42F69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0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Viewing Stability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Statement: Whether User Content Genre preference stable over time?</a:t>
            </a:r>
          </a:p>
          <a:p>
            <a:r>
              <a:rPr lang="en-US" dirty="0"/>
              <a:t>Hypothesis: Users consumption by content genre is stable over time</a:t>
            </a:r>
          </a:p>
          <a:p>
            <a:r>
              <a:rPr lang="en-US" dirty="0"/>
              <a:t>Potential Data Sets: Time Series data (</a:t>
            </a:r>
            <a:r>
              <a:rPr lang="en-US" dirty="0" err="1"/>
              <a:t>eg</a:t>
            </a:r>
            <a:r>
              <a:rPr lang="en-US" dirty="0"/>
              <a:t>. Monthly individual user consumption by genre %) </a:t>
            </a:r>
          </a:p>
        </p:txBody>
      </p:sp>
    </p:spTree>
    <p:extLst>
      <p:ext uri="{BB962C8B-B14F-4D97-AF65-F5344CB8AC3E}">
        <p14:creationId xmlns:p14="http://schemas.microsoft.com/office/powerpoint/2010/main" val="25466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Genre Saturation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Problems: Whether Hulu Genre Saturated? Whether adding additional content will cannibalize user’s consumption?</a:t>
            </a:r>
          </a:p>
          <a:p>
            <a:r>
              <a:rPr lang="en-US" dirty="0"/>
              <a:t>Hypothesis: Some of the genre saturated and some of them not are not saturated.</a:t>
            </a:r>
            <a:endParaRPr lang="en-US" dirty="0"/>
          </a:p>
          <a:p>
            <a:r>
              <a:rPr lang="en-US" dirty="0"/>
              <a:t>Potential Data Sets: </a:t>
            </a:r>
            <a:r>
              <a:rPr lang="en-US" dirty="0"/>
              <a:t>Time series data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 # of title available each month, new title launched, individual user consumption by genre) </a:t>
            </a:r>
          </a:p>
        </p:txBody>
      </p:sp>
    </p:spTree>
    <p:extLst>
      <p:ext uri="{BB962C8B-B14F-4D97-AF65-F5344CB8AC3E}">
        <p14:creationId xmlns:p14="http://schemas.microsoft.com/office/powerpoint/2010/main" val="3396629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Model for Impact of Content Lost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Problems: How the loss of content impact on Hulu, in terms of user’s engagement, churn rate, sub acquisition. </a:t>
            </a:r>
          </a:p>
          <a:p>
            <a:r>
              <a:rPr lang="en-US" dirty="0"/>
              <a:t>Hypothesis: Loss of content will decrease user’s engagement, increase in churn rate and decrease in subs acquisition.  </a:t>
            </a:r>
          </a:p>
          <a:p>
            <a:r>
              <a:rPr lang="en-US" dirty="0"/>
              <a:t>Potential Data Sets: Time series data 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 Past events: user engagement data prior and after loss content, cancellation rate, and CTP and </a:t>
            </a:r>
            <a:r>
              <a:rPr lang="en-US"/>
              <a:t>sub acquisition change)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62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188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Users Viewing Stability Analysis</vt:lpstr>
      <vt:lpstr>Content Genre Saturation </vt:lpstr>
      <vt:lpstr>Prediction Model for Impact of Content Lost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Life Time Value</dc:title>
  <dc:creator>Emma Yang</dc:creator>
  <cp:lastModifiedBy>Emma Yang</cp:lastModifiedBy>
  <cp:revision>12</cp:revision>
  <dcterms:created xsi:type="dcterms:W3CDTF">2017-09-13T22:54:01Z</dcterms:created>
  <dcterms:modified xsi:type="dcterms:W3CDTF">2017-09-14T04:20:46Z</dcterms:modified>
</cp:coreProperties>
</file>