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1"/>
  </p:notesMasterIdLst>
  <p:sldIdLst>
    <p:sldId id="256" r:id="rId2"/>
    <p:sldId id="288" r:id="rId3"/>
    <p:sldId id="289" r:id="rId4"/>
    <p:sldId id="292" r:id="rId5"/>
    <p:sldId id="258" r:id="rId6"/>
    <p:sldId id="261" r:id="rId7"/>
    <p:sldId id="260" r:id="rId8"/>
    <p:sldId id="259" r:id="rId9"/>
    <p:sldId id="263" r:id="rId10"/>
    <p:sldId id="264" r:id="rId11"/>
    <p:sldId id="266" r:id="rId12"/>
    <p:sldId id="268" r:id="rId13"/>
    <p:sldId id="272" r:id="rId14"/>
    <p:sldId id="265" r:id="rId15"/>
    <p:sldId id="257" r:id="rId16"/>
    <p:sldId id="285" r:id="rId17"/>
    <p:sldId id="287" r:id="rId18"/>
    <p:sldId id="286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0874" autoAdjust="0"/>
  </p:normalViewPr>
  <p:slideViewPr>
    <p:cSldViewPr snapToGrid="0">
      <p:cViewPr varScale="1">
        <p:scale>
          <a:sx n="106" d="100"/>
          <a:sy n="106" d="100"/>
        </p:scale>
        <p:origin x="1388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E78A5-1991-4593-866D-D469F0148C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5B56B-31E7-470C-86FD-120AC43555BB}">
      <dgm:prSet phldrT="[Text]"/>
      <dgm:spPr/>
      <dgm:t>
        <a:bodyPr/>
        <a:lstStyle/>
        <a:p>
          <a:r>
            <a:rPr lang="en-US" dirty="0"/>
            <a:t>Check for input</a:t>
          </a:r>
        </a:p>
      </dgm:t>
    </dgm:pt>
    <dgm:pt modelId="{D76FDA28-AD6F-48E8-9488-F0E31717F7A7}" type="parTrans" cxnId="{36A1C7E7-1127-466D-9389-898C067630CD}">
      <dgm:prSet/>
      <dgm:spPr/>
      <dgm:t>
        <a:bodyPr/>
        <a:lstStyle/>
        <a:p>
          <a:endParaRPr lang="en-US"/>
        </a:p>
      </dgm:t>
    </dgm:pt>
    <dgm:pt modelId="{08BEB6A9-58D6-41D3-BD8E-EA7ADE083ED0}" type="sibTrans" cxnId="{36A1C7E7-1127-466D-9389-898C067630CD}">
      <dgm:prSet/>
      <dgm:spPr/>
      <dgm:t>
        <a:bodyPr/>
        <a:lstStyle/>
        <a:p>
          <a:endParaRPr lang="en-US"/>
        </a:p>
      </dgm:t>
    </dgm:pt>
    <dgm:pt modelId="{4CCA9B9B-1797-4989-A854-3F99EFBB39F6}">
      <dgm:prSet phldrT="[Text]"/>
      <dgm:spPr/>
      <dgm:t>
        <a:bodyPr/>
        <a:lstStyle/>
        <a:p>
          <a:r>
            <a:rPr lang="en-US" dirty="0"/>
            <a:t>Game logic</a:t>
          </a:r>
        </a:p>
      </dgm:t>
    </dgm:pt>
    <dgm:pt modelId="{C1C7BA11-8241-4885-ADD0-4237AEF7466B}" type="parTrans" cxnId="{FF95CD1B-D9BF-4BC9-8641-B53DE6EFDEC0}">
      <dgm:prSet/>
      <dgm:spPr/>
      <dgm:t>
        <a:bodyPr/>
        <a:lstStyle/>
        <a:p>
          <a:endParaRPr lang="en-US"/>
        </a:p>
      </dgm:t>
    </dgm:pt>
    <dgm:pt modelId="{D6D0F113-D898-4C25-81E1-E961B535A5BE}" type="sibTrans" cxnId="{FF95CD1B-D9BF-4BC9-8641-B53DE6EFDEC0}">
      <dgm:prSet/>
      <dgm:spPr/>
      <dgm:t>
        <a:bodyPr/>
        <a:lstStyle/>
        <a:p>
          <a:endParaRPr lang="en-US"/>
        </a:p>
      </dgm:t>
    </dgm:pt>
    <dgm:pt modelId="{9506D66E-5835-4B03-B138-B9C4C5723D49}">
      <dgm:prSet phldrT="[Text]"/>
      <dgm:spPr/>
      <dgm:t>
        <a:bodyPr/>
        <a:lstStyle/>
        <a:p>
          <a:r>
            <a:rPr lang="en-US" dirty="0"/>
            <a:t>Draw assets</a:t>
          </a:r>
        </a:p>
      </dgm:t>
    </dgm:pt>
    <dgm:pt modelId="{78A97C55-2298-4FC8-A636-942E28F0F0F6}" type="parTrans" cxnId="{D75FE303-95CC-4570-B78A-D6EEC691CC1F}">
      <dgm:prSet/>
      <dgm:spPr/>
      <dgm:t>
        <a:bodyPr/>
        <a:lstStyle/>
        <a:p>
          <a:endParaRPr lang="en-US"/>
        </a:p>
      </dgm:t>
    </dgm:pt>
    <dgm:pt modelId="{06F4A5F0-7683-4A57-9407-0BCAE454AFF5}" type="sibTrans" cxnId="{D75FE303-95CC-4570-B78A-D6EEC691CC1F}">
      <dgm:prSet/>
      <dgm:spPr>
        <a:solidFill>
          <a:srgbClr val="DEABAA"/>
        </a:solidFill>
      </dgm:spPr>
      <dgm:t>
        <a:bodyPr/>
        <a:lstStyle/>
        <a:p>
          <a:endParaRPr lang="en-US"/>
        </a:p>
      </dgm:t>
    </dgm:pt>
    <dgm:pt modelId="{A8D9C84C-1309-48D9-AF6D-EEDD07C22B71}" type="pres">
      <dgm:prSet presAssocID="{1F8E78A5-1991-4593-866D-D469F0148C90}" presName="cycle" presStyleCnt="0">
        <dgm:presLayoutVars>
          <dgm:dir/>
          <dgm:resizeHandles val="exact"/>
        </dgm:presLayoutVars>
      </dgm:prSet>
      <dgm:spPr/>
    </dgm:pt>
    <dgm:pt modelId="{DC301984-6901-4F9F-AD9D-F695B258CC17}" type="pres">
      <dgm:prSet presAssocID="{EBE5B56B-31E7-470C-86FD-120AC43555BB}" presName="node" presStyleLbl="node1" presStyleIdx="0" presStyleCnt="3">
        <dgm:presLayoutVars>
          <dgm:bulletEnabled val="1"/>
        </dgm:presLayoutVars>
      </dgm:prSet>
      <dgm:spPr/>
    </dgm:pt>
    <dgm:pt modelId="{2BF5BEEC-75C4-4D24-A2AB-DBBEA2331CB8}" type="pres">
      <dgm:prSet presAssocID="{08BEB6A9-58D6-41D3-BD8E-EA7ADE083ED0}" presName="sibTrans" presStyleLbl="sibTrans2D1" presStyleIdx="0" presStyleCnt="3"/>
      <dgm:spPr/>
    </dgm:pt>
    <dgm:pt modelId="{D62F5529-7E39-4BD9-8BDE-17CE62EBF98E}" type="pres">
      <dgm:prSet presAssocID="{08BEB6A9-58D6-41D3-BD8E-EA7ADE083ED0}" presName="connectorText" presStyleLbl="sibTrans2D1" presStyleIdx="0" presStyleCnt="3"/>
      <dgm:spPr/>
    </dgm:pt>
    <dgm:pt modelId="{4A0400F7-CB9C-424B-8CEB-8EF66DC24D17}" type="pres">
      <dgm:prSet presAssocID="{4CCA9B9B-1797-4989-A854-3F99EFBB39F6}" presName="node" presStyleLbl="node1" presStyleIdx="1" presStyleCnt="3" custRadScaleRad="100612" custRadScaleInc="998">
        <dgm:presLayoutVars>
          <dgm:bulletEnabled val="1"/>
        </dgm:presLayoutVars>
      </dgm:prSet>
      <dgm:spPr/>
    </dgm:pt>
    <dgm:pt modelId="{B7B33318-F0B5-4457-BDCD-1DAE8EA6AC3E}" type="pres">
      <dgm:prSet presAssocID="{D6D0F113-D898-4C25-81E1-E961B535A5BE}" presName="sibTrans" presStyleLbl="sibTrans2D1" presStyleIdx="1" presStyleCnt="3"/>
      <dgm:spPr/>
    </dgm:pt>
    <dgm:pt modelId="{A9EA184C-665C-4C62-9054-937D110FECB0}" type="pres">
      <dgm:prSet presAssocID="{D6D0F113-D898-4C25-81E1-E961B535A5BE}" presName="connectorText" presStyleLbl="sibTrans2D1" presStyleIdx="1" presStyleCnt="3"/>
      <dgm:spPr/>
    </dgm:pt>
    <dgm:pt modelId="{8283D59F-0D97-4AF1-8BAB-6196EA7FDEDD}" type="pres">
      <dgm:prSet presAssocID="{9506D66E-5835-4B03-B138-B9C4C5723D49}" presName="node" presStyleLbl="node1" presStyleIdx="2" presStyleCnt="3">
        <dgm:presLayoutVars>
          <dgm:bulletEnabled val="1"/>
        </dgm:presLayoutVars>
      </dgm:prSet>
      <dgm:spPr/>
    </dgm:pt>
    <dgm:pt modelId="{691C3105-3EA8-45BE-A5A3-17A8304E32C0}" type="pres">
      <dgm:prSet presAssocID="{06F4A5F0-7683-4A57-9407-0BCAE454AFF5}" presName="sibTrans" presStyleLbl="sibTrans2D1" presStyleIdx="2" presStyleCnt="3"/>
      <dgm:spPr/>
    </dgm:pt>
    <dgm:pt modelId="{23D98EA8-E02D-4E80-A912-0C4266E97A69}" type="pres">
      <dgm:prSet presAssocID="{06F4A5F0-7683-4A57-9407-0BCAE454AFF5}" presName="connectorText" presStyleLbl="sibTrans2D1" presStyleIdx="2" presStyleCnt="3"/>
      <dgm:spPr/>
    </dgm:pt>
  </dgm:ptLst>
  <dgm:cxnLst>
    <dgm:cxn modelId="{36A1C7E7-1127-466D-9389-898C067630CD}" srcId="{1F8E78A5-1991-4593-866D-D469F0148C90}" destId="{EBE5B56B-31E7-470C-86FD-120AC43555BB}" srcOrd="0" destOrd="0" parTransId="{D76FDA28-AD6F-48E8-9488-F0E31717F7A7}" sibTransId="{08BEB6A9-58D6-41D3-BD8E-EA7ADE083ED0}"/>
    <dgm:cxn modelId="{E21A85D6-8C6B-4106-BD5C-7B301DBCA352}" type="presOf" srcId="{06F4A5F0-7683-4A57-9407-0BCAE454AFF5}" destId="{23D98EA8-E02D-4E80-A912-0C4266E97A69}" srcOrd="1" destOrd="0" presId="urn:microsoft.com/office/officeart/2005/8/layout/cycle2"/>
    <dgm:cxn modelId="{99264131-6814-4A0E-BA23-B7D086B29A2B}" type="presOf" srcId="{9506D66E-5835-4B03-B138-B9C4C5723D49}" destId="{8283D59F-0D97-4AF1-8BAB-6196EA7FDEDD}" srcOrd="0" destOrd="0" presId="urn:microsoft.com/office/officeart/2005/8/layout/cycle2"/>
    <dgm:cxn modelId="{2EE234DE-0BC8-4F80-8345-94F5C76C906E}" type="presOf" srcId="{06F4A5F0-7683-4A57-9407-0BCAE454AFF5}" destId="{691C3105-3EA8-45BE-A5A3-17A8304E32C0}" srcOrd="0" destOrd="0" presId="urn:microsoft.com/office/officeart/2005/8/layout/cycle2"/>
    <dgm:cxn modelId="{D75FE303-95CC-4570-B78A-D6EEC691CC1F}" srcId="{1F8E78A5-1991-4593-866D-D469F0148C90}" destId="{9506D66E-5835-4B03-B138-B9C4C5723D49}" srcOrd="2" destOrd="0" parTransId="{78A97C55-2298-4FC8-A636-942E28F0F0F6}" sibTransId="{06F4A5F0-7683-4A57-9407-0BCAE454AFF5}"/>
    <dgm:cxn modelId="{A2340EE9-3B1A-47B8-BE19-1654DF2C0DEC}" type="presOf" srcId="{08BEB6A9-58D6-41D3-BD8E-EA7ADE083ED0}" destId="{2BF5BEEC-75C4-4D24-A2AB-DBBEA2331CB8}" srcOrd="0" destOrd="0" presId="urn:microsoft.com/office/officeart/2005/8/layout/cycle2"/>
    <dgm:cxn modelId="{0BCAE490-27C2-4D26-B42C-7448CF51EA21}" type="presOf" srcId="{08BEB6A9-58D6-41D3-BD8E-EA7ADE083ED0}" destId="{D62F5529-7E39-4BD9-8BDE-17CE62EBF98E}" srcOrd="1" destOrd="0" presId="urn:microsoft.com/office/officeart/2005/8/layout/cycle2"/>
    <dgm:cxn modelId="{FF95CD1B-D9BF-4BC9-8641-B53DE6EFDEC0}" srcId="{1F8E78A5-1991-4593-866D-D469F0148C90}" destId="{4CCA9B9B-1797-4989-A854-3F99EFBB39F6}" srcOrd="1" destOrd="0" parTransId="{C1C7BA11-8241-4885-ADD0-4237AEF7466B}" sibTransId="{D6D0F113-D898-4C25-81E1-E961B535A5BE}"/>
    <dgm:cxn modelId="{4CB5E118-C833-4528-8CBD-8F1C1FF9D187}" type="presOf" srcId="{4CCA9B9B-1797-4989-A854-3F99EFBB39F6}" destId="{4A0400F7-CB9C-424B-8CEB-8EF66DC24D17}" srcOrd="0" destOrd="0" presId="urn:microsoft.com/office/officeart/2005/8/layout/cycle2"/>
    <dgm:cxn modelId="{13EBA9BD-B5CD-4489-A43D-46ADD7ED0100}" type="presOf" srcId="{1F8E78A5-1991-4593-866D-D469F0148C90}" destId="{A8D9C84C-1309-48D9-AF6D-EEDD07C22B71}" srcOrd="0" destOrd="0" presId="urn:microsoft.com/office/officeart/2005/8/layout/cycle2"/>
    <dgm:cxn modelId="{072FE719-9FC8-4F44-A557-1BBAD5F44FA5}" type="presOf" srcId="{D6D0F113-D898-4C25-81E1-E961B535A5BE}" destId="{B7B33318-F0B5-4457-BDCD-1DAE8EA6AC3E}" srcOrd="0" destOrd="0" presId="urn:microsoft.com/office/officeart/2005/8/layout/cycle2"/>
    <dgm:cxn modelId="{AC4EA3E1-0133-4881-925A-7D46181394EB}" type="presOf" srcId="{EBE5B56B-31E7-470C-86FD-120AC43555BB}" destId="{DC301984-6901-4F9F-AD9D-F695B258CC17}" srcOrd="0" destOrd="0" presId="urn:microsoft.com/office/officeart/2005/8/layout/cycle2"/>
    <dgm:cxn modelId="{BAC01924-B72D-4DE5-B6D2-ADA34015798F}" type="presOf" srcId="{D6D0F113-D898-4C25-81E1-E961B535A5BE}" destId="{A9EA184C-665C-4C62-9054-937D110FECB0}" srcOrd="1" destOrd="0" presId="urn:microsoft.com/office/officeart/2005/8/layout/cycle2"/>
    <dgm:cxn modelId="{569417E3-D393-49A1-B260-E73211A5291A}" type="presParOf" srcId="{A8D9C84C-1309-48D9-AF6D-EEDD07C22B71}" destId="{DC301984-6901-4F9F-AD9D-F695B258CC17}" srcOrd="0" destOrd="0" presId="urn:microsoft.com/office/officeart/2005/8/layout/cycle2"/>
    <dgm:cxn modelId="{0CEED560-5C4D-43BD-A114-194F232939F0}" type="presParOf" srcId="{A8D9C84C-1309-48D9-AF6D-EEDD07C22B71}" destId="{2BF5BEEC-75C4-4D24-A2AB-DBBEA2331CB8}" srcOrd="1" destOrd="0" presId="urn:microsoft.com/office/officeart/2005/8/layout/cycle2"/>
    <dgm:cxn modelId="{B8C3BBF9-6F7B-46EA-B257-091F383BAC3A}" type="presParOf" srcId="{2BF5BEEC-75C4-4D24-A2AB-DBBEA2331CB8}" destId="{D62F5529-7E39-4BD9-8BDE-17CE62EBF98E}" srcOrd="0" destOrd="0" presId="urn:microsoft.com/office/officeart/2005/8/layout/cycle2"/>
    <dgm:cxn modelId="{383B1FBD-D043-4B28-8920-89B5C89D5C3F}" type="presParOf" srcId="{A8D9C84C-1309-48D9-AF6D-EEDD07C22B71}" destId="{4A0400F7-CB9C-424B-8CEB-8EF66DC24D17}" srcOrd="2" destOrd="0" presId="urn:microsoft.com/office/officeart/2005/8/layout/cycle2"/>
    <dgm:cxn modelId="{82234FEF-D47F-4122-AB17-F20ED3B5E854}" type="presParOf" srcId="{A8D9C84C-1309-48D9-AF6D-EEDD07C22B71}" destId="{B7B33318-F0B5-4457-BDCD-1DAE8EA6AC3E}" srcOrd="3" destOrd="0" presId="urn:microsoft.com/office/officeart/2005/8/layout/cycle2"/>
    <dgm:cxn modelId="{9343F8FA-3E16-40A9-A5AB-277FF438B994}" type="presParOf" srcId="{B7B33318-F0B5-4457-BDCD-1DAE8EA6AC3E}" destId="{A9EA184C-665C-4C62-9054-937D110FECB0}" srcOrd="0" destOrd="0" presId="urn:microsoft.com/office/officeart/2005/8/layout/cycle2"/>
    <dgm:cxn modelId="{280BA905-EE27-417A-B8A9-E82F16F67D09}" type="presParOf" srcId="{A8D9C84C-1309-48D9-AF6D-EEDD07C22B71}" destId="{8283D59F-0D97-4AF1-8BAB-6196EA7FDEDD}" srcOrd="4" destOrd="0" presId="urn:microsoft.com/office/officeart/2005/8/layout/cycle2"/>
    <dgm:cxn modelId="{BEC41281-4D8A-4EBD-A382-9CC3436729A8}" type="presParOf" srcId="{A8D9C84C-1309-48D9-AF6D-EEDD07C22B71}" destId="{691C3105-3EA8-45BE-A5A3-17A8304E32C0}" srcOrd="5" destOrd="0" presId="urn:microsoft.com/office/officeart/2005/8/layout/cycle2"/>
    <dgm:cxn modelId="{9884EFFB-406F-4E02-BBB9-C497EFE843E0}" type="presParOf" srcId="{691C3105-3EA8-45BE-A5A3-17A8304E32C0}" destId="{23D98EA8-E02D-4E80-A912-0C4266E97A6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01984-6901-4F9F-AD9D-F695B258CC17}">
      <dsp:nvSpPr>
        <dsp:cNvPr id="0" name=""/>
        <dsp:cNvSpPr/>
      </dsp:nvSpPr>
      <dsp:spPr>
        <a:xfrm>
          <a:off x="1633293" y="370"/>
          <a:ext cx="1284413" cy="12844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 for input</a:t>
          </a:r>
        </a:p>
      </dsp:txBody>
      <dsp:txXfrm>
        <a:off x="1821391" y="188468"/>
        <a:ext cx="908217" cy="908217"/>
      </dsp:txXfrm>
    </dsp:sp>
    <dsp:sp modelId="{2BF5BEEC-75C4-4D24-A2AB-DBBEA2331CB8}">
      <dsp:nvSpPr>
        <dsp:cNvPr id="0" name=""/>
        <dsp:cNvSpPr/>
      </dsp:nvSpPr>
      <dsp:spPr>
        <a:xfrm rot="3600338">
          <a:off x="2581956" y="1253945"/>
          <a:ext cx="343092" cy="433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07692" y="1296071"/>
        <a:ext cx="240164" cy="260093"/>
      </dsp:txXfrm>
    </dsp:sp>
    <dsp:sp modelId="{4A0400F7-CB9C-424B-8CEB-8EF66DC24D17}">
      <dsp:nvSpPr>
        <dsp:cNvPr id="0" name=""/>
        <dsp:cNvSpPr/>
      </dsp:nvSpPr>
      <dsp:spPr>
        <a:xfrm>
          <a:off x="2599007" y="1673416"/>
          <a:ext cx="1284413" cy="12844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Game logic</a:t>
          </a:r>
        </a:p>
      </dsp:txBody>
      <dsp:txXfrm>
        <a:off x="2787105" y="1861514"/>
        <a:ext cx="908217" cy="908217"/>
      </dsp:txXfrm>
    </dsp:sp>
    <dsp:sp modelId="{B7B33318-F0B5-4457-BDCD-1DAE8EA6AC3E}">
      <dsp:nvSpPr>
        <dsp:cNvPr id="0" name=""/>
        <dsp:cNvSpPr/>
      </dsp:nvSpPr>
      <dsp:spPr>
        <a:xfrm rot="10800660">
          <a:off x="2113742" y="2098695"/>
          <a:ext cx="342920" cy="433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216618" y="2185403"/>
        <a:ext cx="240044" cy="260093"/>
      </dsp:txXfrm>
    </dsp:sp>
    <dsp:sp modelId="{8283D59F-0D97-4AF1-8BAB-6196EA7FDEDD}">
      <dsp:nvSpPr>
        <dsp:cNvPr id="0" name=""/>
        <dsp:cNvSpPr/>
      </dsp:nvSpPr>
      <dsp:spPr>
        <a:xfrm>
          <a:off x="667573" y="1673046"/>
          <a:ext cx="1284413" cy="12844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Draw assets</a:t>
          </a:r>
        </a:p>
      </dsp:txBody>
      <dsp:txXfrm>
        <a:off x="855671" y="1861144"/>
        <a:ext cx="908217" cy="908217"/>
      </dsp:txXfrm>
    </dsp:sp>
    <dsp:sp modelId="{691C3105-3EA8-45BE-A5A3-17A8304E32C0}">
      <dsp:nvSpPr>
        <dsp:cNvPr id="0" name=""/>
        <dsp:cNvSpPr/>
      </dsp:nvSpPr>
      <dsp:spPr>
        <a:xfrm rot="18000000">
          <a:off x="1616325" y="1270575"/>
          <a:ext cx="342923" cy="433489"/>
        </a:xfrm>
        <a:prstGeom prst="rightArrow">
          <a:avLst>
            <a:gd name="adj1" fmla="val 60000"/>
            <a:gd name="adj2" fmla="val 50000"/>
          </a:avLst>
        </a:prstGeom>
        <a:solidFill>
          <a:srgbClr val="DEABA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2044" y="1401820"/>
        <a:ext cx="240046" cy="260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B7522-C3FE-48CE-82B5-D390039C59C8}" type="datetimeFigureOut">
              <a:rPr lang="en-GB" smtClean="0"/>
              <a:t>13/07/2016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FEE71-5B50-4DEA-97C0-9CBFDED30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4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65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</a:t>
            </a:r>
            <a:r>
              <a:rPr lang="en-GB" baseline="0" dirty="0"/>
              <a:t> on Input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1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being made into a film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7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Currently</a:t>
            </a:r>
            <a:r>
              <a:rPr lang="en-GB" baseline="0" dirty="0"/>
              <a:t> playing fallout4, rocket league, </a:t>
            </a:r>
            <a:r>
              <a:rPr lang="en-GB" baseline="0" dirty="0" err="1"/>
              <a:t>lego</a:t>
            </a:r>
            <a:r>
              <a:rPr lang="en-GB" baseline="0" dirty="0"/>
              <a:t>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92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02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24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2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day to day development</a:t>
            </a:r>
          </a:p>
          <a:p>
            <a:r>
              <a:rPr lang="en-GB" dirty="0"/>
              <a:t>Love</a:t>
            </a:r>
            <a:r>
              <a:rPr lang="en-GB" baseline="0" dirty="0"/>
              <a:t> my job but sometimes…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90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joke about the original title being “C# with fricking laser beams” but didn’t want people to think</a:t>
            </a:r>
            <a:r>
              <a:rPr lang="en-GB" baseline="0" dirty="0"/>
              <a:t> I was talking about a new </a:t>
            </a:r>
            <a:r>
              <a:rPr lang="en-GB" baseline="0" dirty="0" err="1"/>
              <a:t>javascript</a:t>
            </a:r>
            <a:r>
              <a:rPr lang="en-GB" baseline="0" dirty="0"/>
              <a:t> framework</a:t>
            </a:r>
          </a:p>
          <a:p>
            <a:endParaRPr lang="en-GB" baseline="0" dirty="0"/>
          </a:p>
          <a:p>
            <a:r>
              <a:rPr lang="en-GB" baseline="0" dirty="0"/>
              <a:t>Lead into history of game frameworks on windows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75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Estimated</a:t>
            </a:r>
            <a:r>
              <a:rPr lang="en-GB" baseline="0" dirty="0"/>
              <a:t> Watchdogs had a dev team of 400-600 people</a:t>
            </a:r>
          </a:p>
          <a:p>
            <a:r>
              <a:rPr lang="en-GB" baseline="0" dirty="0"/>
              <a:t>Torchlight (“Indie” game) ~15-20 people</a:t>
            </a:r>
          </a:p>
          <a:p>
            <a:r>
              <a:rPr lang="en-GB" baseline="0" dirty="0"/>
              <a:t>Fez – 2 people</a:t>
            </a:r>
          </a:p>
          <a:p>
            <a:r>
              <a:rPr lang="en-GB" baseline="0" dirty="0"/>
              <a:t>No Man Sky – 14 people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7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Release</a:t>
            </a:r>
            <a:r>
              <a:rPr lang="en-GB" baseline="0" dirty="0"/>
              <a:t> in 95 (Windows 95)</a:t>
            </a:r>
          </a:p>
          <a:p>
            <a:r>
              <a:rPr lang="en-GB" baseline="0" dirty="0"/>
              <a:t>Now in 12</a:t>
            </a:r>
            <a:r>
              <a:rPr lang="en-GB" baseline="30000" dirty="0"/>
              <a:t>th</a:t>
            </a:r>
            <a:r>
              <a:rPr lang="en-GB" baseline="0" dirty="0"/>
              <a:t> iteration</a:t>
            </a:r>
          </a:p>
          <a:p>
            <a:r>
              <a:rPr lang="en-GB" baseline="0" dirty="0"/>
              <a:t>3D libraries were introduced in 2</a:t>
            </a:r>
            <a:r>
              <a:rPr lang="en-GB" baseline="30000" dirty="0"/>
              <a:t>nd</a:t>
            </a:r>
            <a:r>
              <a:rPr lang="en-GB" baseline="0" dirty="0"/>
              <a:t>/3</a:t>
            </a:r>
            <a:r>
              <a:rPr lang="en-GB" baseline="30000" dirty="0"/>
              <a:t>rd</a:t>
            </a:r>
            <a:r>
              <a:rPr lang="en-GB" baseline="0" dirty="0"/>
              <a:t> edition.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48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2004 created.</a:t>
            </a:r>
          </a:p>
          <a:p>
            <a:r>
              <a:rPr lang="en-GB" dirty="0"/>
              <a:t>Xbox indie marketplace</a:t>
            </a:r>
            <a:r>
              <a:rPr lang="en-GB" baseline="0" dirty="0"/>
              <a:t> – access to avatars</a:t>
            </a:r>
          </a:p>
          <a:p>
            <a:r>
              <a:rPr lang="en-GB" baseline="0" dirty="0"/>
              <a:t>Some interesting games (</a:t>
            </a:r>
            <a:r>
              <a:rPr lang="en-GB" i="1" dirty="0">
                <a:effectLst/>
              </a:rPr>
              <a:t>Terraria</a:t>
            </a:r>
            <a:r>
              <a:rPr lang="en-GB" i="0" dirty="0">
                <a:effectLst/>
              </a:rPr>
              <a:t>,</a:t>
            </a:r>
            <a:r>
              <a:rPr lang="en-GB" i="0" baseline="0" dirty="0">
                <a:effectLst/>
              </a:rPr>
              <a:t> </a:t>
            </a:r>
            <a:r>
              <a:rPr lang="en-GB" baseline="0" dirty="0"/>
              <a:t>Kodu, </a:t>
            </a:r>
            <a:r>
              <a:rPr lang="en-GB" baseline="0" dirty="0" err="1"/>
              <a:t>illomilo</a:t>
            </a:r>
            <a:r>
              <a:rPr lang="en-GB" baseline="0" dirty="0"/>
              <a:t> ) but mostly garbage (see App Stores)</a:t>
            </a:r>
          </a:p>
          <a:p>
            <a:r>
              <a:rPr lang="en-GB" baseline="0" dirty="0"/>
              <a:t>2013 – Microsoft stopped active development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9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Evolution of XNA Touch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6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</a:t>
            </a:r>
            <a:r>
              <a:rPr lang="en-GB" baseline="0" dirty="0"/>
              <a:t> performance (FPS)</a:t>
            </a:r>
          </a:p>
          <a:p>
            <a:r>
              <a:rPr lang="en-GB" baseline="0" dirty="0"/>
              <a:t>Briefly </a:t>
            </a:r>
            <a:r>
              <a:rPr lang="en-GB" baseline="0"/>
              <a:t>describe assets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88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cross platform</a:t>
            </a:r>
            <a:r>
              <a:rPr lang="en-GB" baseline="0" dirty="0"/>
              <a:t> oddities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FEE71-5B50-4DEA-97C0-9CBFDED300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1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92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5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87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7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95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78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92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3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7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3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3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i8h5u5BgoJY" TargetMode="Externa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941" y="210554"/>
            <a:ext cx="6947127" cy="3488266"/>
          </a:xfrm>
        </p:spPr>
        <p:txBody>
          <a:bodyPr>
            <a:normAutofit/>
          </a:bodyPr>
          <a:lstStyle/>
          <a:p>
            <a:r>
              <a:rPr lang="en-GB" sz="6000" dirty="0" err="1"/>
              <a:t>Monogame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6506" y="3698819"/>
            <a:ext cx="5762563" cy="1364531"/>
          </a:xfrm>
        </p:spPr>
        <p:txBody>
          <a:bodyPr>
            <a:normAutofit/>
          </a:bodyPr>
          <a:lstStyle/>
          <a:p>
            <a:r>
              <a:rPr lang="en-GB" sz="2100" dirty="0"/>
              <a:t>The game framework for C#</a:t>
            </a:r>
          </a:p>
        </p:txBody>
      </p:sp>
    </p:spTree>
    <p:extLst>
      <p:ext uri="{BB962C8B-B14F-4D97-AF65-F5344CB8AC3E}">
        <p14:creationId xmlns:p14="http://schemas.microsoft.com/office/powerpoint/2010/main" val="60061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</a:t>
            </a:r>
          </a:p>
          <a:p>
            <a:r>
              <a:rPr lang="en-GB" dirty="0"/>
              <a:t>Components</a:t>
            </a:r>
          </a:p>
          <a:p>
            <a:r>
              <a:rPr lang="en-GB" dirty="0"/>
              <a:t>Services</a:t>
            </a:r>
          </a:p>
          <a:p>
            <a:r>
              <a:rPr lang="en-GB" dirty="0" err="1"/>
              <a:t>GraphicsDevice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23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503171"/>
            <a:ext cx="7647517" cy="182535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Content Types</a:t>
            </a:r>
          </a:p>
          <a:p>
            <a:r>
              <a:rPr lang="en-GB" dirty="0" err="1"/>
              <a:t>Content.mgcb</a:t>
            </a:r>
            <a:endParaRPr lang="en-GB" dirty="0"/>
          </a:p>
          <a:p>
            <a:r>
              <a:rPr lang="en-GB" dirty="0"/>
              <a:t>Content Pipeline</a:t>
            </a:r>
          </a:p>
          <a:p>
            <a:r>
              <a:rPr lang="en-GB" dirty="0"/>
              <a:t>Content Importers</a:t>
            </a:r>
          </a:p>
          <a:p>
            <a:r>
              <a:rPr lang="en-GB" dirty="0"/>
              <a:t>Content Processors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350" y="4643242"/>
            <a:ext cx="8115300" cy="9648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700" dirty="0" err="1">
                <a:latin typeface="Consolas" panose="020B0609020204030204" pitchFamily="49" charset="0"/>
              </a:rPr>
              <a:t>Game.Content.Load</a:t>
            </a:r>
            <a:r>
              <a:rPr lang="en-GB" sz="2700" dirty="0">
                <a:latin typeface="Consolas" panose="020B0609020204030204" pitchFamily="49" charset="0"/>
              </a:rPr>
              <a:t>&lt;T&gt;(“</a:t>
            </a:r>
            <a:r>
              <a:rPr lang="en-GB" sz="2700" dirty="0" err="1">
                <a:latin typeface="Consolas" panose="020B0609020204030204" pitchFamily="49" charset="0"/>
              </a:rPr>
              <a:t>ContentIdentifier</a:t>
            </a:r>
            <a:r>
              <a:rPr lang="en-GB" sz="2700" dirty="0">
                <a:latin typeface="Consolas" panose="020B0609020204030204" pitchFamily="49" charset="0"/>
              </a:rPr>
              <a:t>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83" y="2483394"/>
            <a:ext cx="2937228" cy="18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(2D)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SpriteBatch</a:t>
            </a:r>
            <a:endParaRPr lang="en-GB" dirty="0"/>
          </a:p>
          <a:p>
            <a:r>
              <a:rPr lang="en-GB" dirty="0"/>
              <a:t>Draw method</a:t>
            </a:r>
          </a:p>
          <a:p>
            <a:r>
              <a:rPr lang="en-GB" dirty="0"/>
              <a:t>Positioning</a:t>
            </a:r>
          </a:p>
          <a:p>
            <a:r>
              <a:rPr lang="en-GB" dirty="0"/>
              <a:t>Animation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90" y="2503170"/>
            <a:ext cx="4614588" cy="28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Input</a:t>
            </a:r>
          </a:p>
          <a:p>
            <a:pPr lvl="1"/>
            <a:r>
              <a:rPr lang="en-GB" sz="1650" dirty="0"/>
              <a:t>Keyboard (</a:t>
            </a:r>
            <a:r>
              <a:rPr lang="en-GB" sz="1650" dirty="0" err="1"/>
              <a:t>KeyboardState</a:t>
            </a:r>
            <a:r>
              <a:rPr lang="en-GB" sz="1650" dirty="0"/>
              <a:t>)</a:t>
            </a:r>
          </a:p>
          <a:p>
            <a:pPr lvl="1"/>
            <a:r>
              <a:rPr lang="en-GB" sz="1650" dirty="0"/>
              <a:t>Touch (</a:t>
            </a:r>
            <a:r>
              <a:rPr lang="en-GB" sz="1650" dirty="0" err="1"/>
              <a:t>TouchPanel</a:t>
            </a:r>
            <a:r>
              <a:rPr lang="en-GB" sz="1650" dirty="0"/>
              <a:t>)</a:t>
            </a:r>
          </a:p>
          <a:p>
            <a:pPr lvl="1"/>
            <a:r>
              <a:rPr lang="en-GB" sz="1650" dirty="0"/>
              <a:t>Controller (</a:t>
            </a:r>
            <a:r>
              <a:rPr lang="en-GB" sz="1650" dirty="0" err="1"/>
              <a:t>GamePad</a:t>
            </a:r>
            <a:r>
              <a:rPr lang="en-GB" sz="1650" dirty="0"/>
              <a:t>)</a:t>
            </a:r>
          </a:p>
          <a:p>
            <a:pPr lvl="1"/>
            <a:r>
              <a:rPr lang="en-GB" sz="1650" dirty="0"/>
              <a:t>Mouse</a:t>
            </a:r>
          </a:p>
          <a:p>
            <a:r>
              <a:rPr lang="en-GB" sz="1800" dirty="0"/>
              <a:t>Transform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710" y="2523529"/>
            <a:ext cx="3260738" cy="2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build a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Created in 1979</a:t>
            </a:r>
          </a:p>
          <a:p>
            <a:r>
              <a:rPr lang="en-GB" sz="1800" dirty="0"/>
              <a:t>2D</a:t>
            </a:r>
          </a:p>
          <a:p>
            <a:r>
              <a:rPr lang="en-GB" sz="1800" dirty="0"/>
              <a:t>Simple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ASTEROIDS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7337" y="2857500"/>
            <a:ext cx="3307976" cy="2343150"/>
          </a:xfrm>
        </p:spPr>
      </p:pic>
    </p:spTree>
    <p:extLst>
      <p:ext uri="{BB962C8B-B14F-4D97-AF65-F5344CB8AC3E}">
        <p14:creationId xmlns:p14="http://schemas.microsoft.com/office/powerpoint/2010/main" val="41337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questions….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0410" y="2970295"/>
            <a:ext cx="3671291" cy="2343151"/>
          </a:xfrm>
        </p:spPr>
        <p:txBody>
          <a:bodyPr>
            <a:normAutofit/>
          </a:bodyPr>
          <a:lstStyle/>
          <a:p>
            <a:r>
              <a:rPr lang="en-GB" sz="2100" dirty="0"/>
              <a:t>Twitter: </a:t>
            </a:r>
            <a:r>
              <a:rPr lang="en-GB" sz="2100" dirty="0" err="1"/>
              <a:t>memleek</a:t>
            </a:r>
            <a:endParaRPr lang="en-GB" sz="2100" dirty="0"/>
          </a:p>
          <a:p>
            <a:r>
              <a:rPr lang="en-GB" sz="2100" dirty="0"/>
              <a:t>Xbox: </a:t>
            </a:r>
            <a:r>
              <a:rPr lang="en-GB" sz="2100" dirty="0" err="1"/>
              <a:t>memoryleek</a:t>
            </a:r>
            <a:endParaRPr lang="en-GB" sz="2100" dirty="0"/>
          </a:p>
          <a:p>
            <a:r>
              <a:rPr lang="en-GB" sz="2100" dirty="0"/>
              <a:t>Steam: </a:t>
            </a:r>
            <a:r>
              <a:rPr lang="en-GB" sz="2100" dirty="0" err="1"/>
              <a:t>memoryleek</a:t>
            </a:r>
            <a:endParaRPr lang="en-GB" sz="21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1434" y="1754717"/>
            <a:ext cx="1953122" cy="3906246"/>
          </a:xfrm>
        </p:spPr>
      </p:pic>
    </p:spTree>
    <p:extLst>
      <p:ext uri="{BB962C8B-B14F-4D97-AF65-F5344CB8AC3E}">
        <p14:creationId xmlns:p14="http://schemas.microsoft.com/office/powerpoint/2010/main" val="154113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5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6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5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SHOWREEL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are people making with </a:t>
            </a:r>
            <a:r>
              <a:rPr lang="en-GB" dirty="0" err="1"/>
              <a:t>Monogame</a:t>
            </a:r>
            <a:endParaRPr lang="en-GB" dirty="0"/>
          </a:p>
        </p:txBody>
      </p:sp>
      <p:pic>
        <p:nvPicPr>
          <p:cNvPr id="5" name="i8h5u5BgoJY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348163" y="2503488"/>
            <a:ext cx="4281487" cy="24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8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Technical Lead - Confused.com</a:t>
            </a:r>
          </a:p>
          <a:p>
            <a:r>
              <a:rPr lang="en-GB" sz="1800" dirty="0"/>
              <a:t>MVC</a:t>
            </a:r>
          </a:p>
          <a:p>
            <a:r>
              <a:rPr lang="en-GB" sz="1800" dirty="0"/>
              <a:t>Azure</a:t>
            </a:r>
          </a:p>
          <a:p>
            <a:r>
              <a:rPr lang="en-GB" sz="1800" dirty="0"/>
              <a:t>Forms over data</a:t>
            </a:r>
          </a:p>
          <a:p>
            <a:r>
              <a:rPr lang="en-GB" sz="1800" dirty="0"/>
              <a:t>Entity framework</a:t>
            </a:r>
          </a:p>
          <a:p>
            <a:r>
              <a:rPr lang="en-GB" sz="1800" dirty="0"/>
              <a:t>SQL Server</a:t>
            </a:r>
          </a:p>
          <a:p>
            <a:r>
              <a:rPr lang="en-GB" sz="1800" dirty="0"/>
              <a:t>Blah </a:t>
            </a:r>
            <a:r>
              <a:rPr lang="en-GB" sz="1800" dirty="0" err="1"/>
              <a:t>blah</a:t>
            </a:r>
            <a:r>
              <a:rPr lang="en-GB" sz="1800" dirty="0"/>
              <a:t> </a:t>
            </a:r>
            <a:r>
              <a:rPr lang="en-GB" sz="1800" dirty="0" err="1"/>
              <a:t>blah</a:t>
            </a:r>
            <a:endParaRPr lang="en-GB" sz="1800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77" y="1425353"/>
            <a:ext cx="1953122" cy="39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6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22" y="1786471"/>
            <a:ext cx="5426242" cy="36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games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 game engine</a:t>
            </a:r>
          </a:p>
          <a:p>
            <a:pPr lvl="1"/>
            <a:r>
              <a:rPr lang="en-GB" dirty="0"/>
              <a:t>Physics</a:t>
            </a:r>
          </a:p>
          <a:p>
            <a:pPr lvl="1"/>
            <a:r>
              <a:rPr lang="en-GB" dirty="0"/>
              <a:t>Collision Detection</a:t>
            </a:r>
          </a:p>
          <a:p>
            <a:pPr lvl="1"/>
            <a:r>
              <a:rPr lang="en-GB" dirty="0"/>
              <a:t>Animation</a:t>
            </a:r>
          </a:p>
          <a:p>
            <a:r>
              <a:rPr lang="en-GB" dirty="0"/>
              <a:t>Create Assets</a:t>
            </a:r>
          </a:p>
          <a:p>
            <a:pPr lvl="1"/>
            <a:r>
              <a:rPr lang="en-GB" dirty="0"/>
              <a:t>Characters</a:t>
            </a:r>
          </a:p>
          <a:p>
            <a:pPr lvl="1"/>
            <a:r>
              <a:rPr lang="en-GB" dirty="0"/>
              <a:t>Sound Effects</a:t>
            </a:r>
          </a:p>
          <a:p>
            <a:pPr lvl="1"/>
            <a:r>
              <a:rPr lang="en-GB" dirty="0"/>
              <a:t>Music</a:t>
            </a:r>
          </a:p>
          <a:p>
            <a:pPr lvl="1"/>
            <a:r>
              <a:rPr lang="en-GB" dirty="0"/>
              <a:t>Menu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5381" y="2881610"/>
            <a:ext cx="3671888" cy="2294930"/>
          </a:xfrm>
        </p:spPr>
      </p:pic>
    </p:spTree>
    <p:extLst>
      <p:ext uri="{BB962C8B-B14F-4D97-AF65-F5344CB8AC3E}">
        <p14:creationId xmlns:p14="http://schemas.microsoft.com/office/powerpoint/2010/main" val="133372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Evolution of </a:t>
            </a:r>
            <a:r>
              <a:rPr lang="en-GB" dirty="0" err="1"/>
              <a:t>Monogame</a:t>
            </a:r>
            <a:r>
              <a:rPr lang="en-GB" dirty="0"/>
              <a:t> - DirectX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500" dirty="0"/>
              <a:t>Access to GPU</a:t>
            </a:r>
          </a:p>
          <a:p>
            <a:r>
              <a:rPr lang="en-GB" sz="1500" dirty="0"/>
              <a:t>C++</a:t>
            </a:r>
          </a:p>
          <a:p>
            <a:r>
              <a:rPr lang="en-GB" sz="1500" dirty="0"/>
              <a:t>2D / 3D</a:t>
            </a:r>
          </a:p>
          <a:p>
            <a:r>
              <a:rPr lang="en-GB" sz="1500" dirty="0" err="1"/>
              <a:t>.net</a:t>
            </a:r>
            <a:r>
              <a:rPr lang="en-GB" sz="1500" dirty="0"/>
              <a:t> access (via interop)</a:t>
            </a:r>
          </a:p>
          <a:p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7900" y="2438401"/>
            <a:ext cx="1869016" cy="7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2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Evolution of </a:t>
            </a:r>
            <a:r>
              <a:rPr lang="en-GB" dirty="0" err="1"/>
              <a:t>Monogame</a:t>
            </a:r>
            <a:r>
              <a:rPr lang="en-GB" dirty="0"/>
              <a:t> - XNA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500" dirty="0" err="1"/>
              <a:t>.net</a:t>
            </a:r>
            <a:endParaRPr lang="en-GB" sz="1500" dirty="0"/>
          </a:p>
          <a:p>
            <a:r>
              <a:rPr lang="en-GB" sz="1500" dirty="0"/>
              <a:t>Platform options</a:t>
            </a:r>
          </a:p>
          <a:p>
            <a:pPr lvl="1"/>
            <a:r>
              <a:rPr lang="en-GB" sz="1350" dirty="0"/>
              <a:t>Windows</a:t>
            </a:r>
          </a:p>
          <a:p>
            <a:pPr lvl="1"/>
            <a:r>
              <a:rPr lang="en-GB" sz="1350" dirty="0"/>
              <a:t>Windows Phone</a:t>
            </a:r>
          </a:p>
          <a:p>
            <a:pPr lvl="1"/>
            <a:r>
              <a:rPr lang="en-GB" sz="1350" dirty="0"/>
              <a:t>Xbox 360</a:t>
            </a:r>
          </a:p>
          <a:p>
            <a:pPr lvl="1"/>
            <a:r>
              <a:rPr lang="en-GB" sz="1350" dirty="0"/>
              <a:t>Zune!</a:t>
            </a:r>
          </a:p>
          <a:p>
            <a:r>
              <a:rPr lang="en-GB" sz="1500" dirty="0"/>
              <a:t>2D / 3D</a:t>
            </a:r>
          </a:p>
        </p:txBody>
      </p:sp>
      <p:pic>
        <p:nvPicPr>
          <p:cNvPr id="5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2438401"/>
            <a:ext cx="1869016" cy="769595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720" y="3606217"/>
            <a:ext cx="1693376" cy="653584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6816536" y="3315491"/>
            <a:ext cx="388800" cy="37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40170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Evolution of </a:t>
            </a:r>
            <a:r>
              <a:rPr lang="en-GB" dirty="0" err="1"/>
              <a:t>Monogame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500" dirty="0"/>
              <a:t>Familiar API</a:t>
            </a:r>
          </a:p>
          <a:p>
            <a:r>
              <a:rPr lang="en-GB" sz="1500" dirty="0"/>
              <a:t>Multi platform</a:t>
            </a:r>
          </a:p>
          <a:p>
            <a:pPr lvl="1"/>
            <a:r>
              <a:rPr lang="en-GB" sz="1350" dirty="0"/>
              <a:t>Windows</a:t>
            </a:r>
          </a:p>
          <a:p>
            <a:pPr lvl="1"/>
            <a:r>
              <a:rPr lang="en-GB" sz="1350" dirty="0"/>
              <a:t>Mobile</a:t>
            </a:r>
          </a:p>
          <a:p>
            <a:pPr lvl="1"/>
            <a:r>
              <a:rPr lang="en-GB" sz="1350" dirty="0"/>
              <a:t>Console</a:t>
            </a:r>
          </a:p>
          <a:p>
            <a:r>
              <a:rPr lang="en-GB" sz="1500" dirty="0"/>
              <a:t>Open Source</a:t>
            </a:r>
          </a:p>
          <a:p>
            <a:r>
              <a:rPr lang="en-GB" sz="1500" dirty="0"/>
              <a:t>2D / 3D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2438401"/>
            <a:ext cx="1869016" cy="769595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720" y="3606217"/>
            <a:ext cx="1693376" cy="653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877" y="4793197"/>
            <a:ext cx="2534119" cy="53472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6816536" y="3315491"/>
            <a:ext cx="388800" cy="37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Down Arrow 8"/>
          <p:cNvSpPr/>
          <p:nvPr/>
        </p:nvSpPr>
        <p:spPr>
          <a:xfrm>
            <a:off x="6816536" y="4469022"/>
            <a:ext cx="388800" cy="37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03956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Nuget</a:t>
            </a:r>
            <a:r>
              <a:rPr lang="en-GB" dirty="0"/>
              <a:t> (search </a:t>
            </a:r>
            <a:r>
              <a:rPr lang="en-GB" dirty="0" err="1"/>
              <a:t>monogame</a:t>
            </a:r>
            <a:r>
              <a:rPr lang="en-GB" dirty="0"/>
              <a:t>)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  <a:p>
            <a:r>
              <a:rPr lang="en-GB" dirty="0"/>
              <a:t>Installer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9279" y="2857500"/>
            <a:ext cx="3084092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58600" y="2473038"/>
            <a:ext cx="5794650" cy="3018094"/>
          </a:xfrm>
        </p:spPr>
        <p:txBody>
          <a:bodyPr/>
          <a:lstStyle/>
          <a:p>
            <a:pPr lvl="1"/>
            <a:endParaRPr lang="en-GB" dirty="0"/>
          </a:p>
          <a:p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78411835"/>
              </p:ext>
            </p:extLst>
          </p:nvPr>
        </p:nvGraphicFramePr>
        <p:xfrm>
          <a:off x="3917842" y="2572298"/>
          <a:ext cx="4551000" cy="295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/>
          <p:cNvSpPr/>
          <p:nvPr/>
        </p:nvSpPr>
        <p:spPr>
          <a:xfrm>
            <a:off x="3425992" y="2572298"/>
            <a:ext cx="1271100" cy="12711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25" dirty="0"/>
              <a:t>Load Assets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929592" y="2999948"/>
            <a:ext cx="480600" cy="415800"/>
          </a:xfrm>
          <a:prstGeom prst="rightArrow">
            <a:avLst/>
          </a:prstGeom>
          <a:solidFill>
            <a:srgbClr val="DEA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Oval 7"/>
          <p:cNvSpPr/>
          <p:nvPr/>
        </p:nvSpPr>
        <p:spPr>
          <a:xfrm>
            <a:off x="1283366" y="2572298"/>
            <a:ext cx="1271100" cy="12711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Initialize Objects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786966" y="2999948"/>
            <a:ext cx="480600" cy="415800"/>
          </a:xfrm>
          <a:prstGeom prst="rightArrow">
            <a:avLst/>
          </a:prstGeom>
          <a:solidFill>
            <a:srgbClr val="DEA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34126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11552</TotalTime>
  <Words>380</Words>
  <Application>Microsoft Office PowerPoint</Application>
  <PresentationFormat>On-screen Show (4:3)</PresentationFormat>
  <Paragraphs>125</Paragraphs>
  <Slides>19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Corbel</vt:lpstr>
      <vt:lpstr>Wingdings</vt:lpstr>
      <vt:lpstr>Parallax</vt:lpstr>
      <vt:lpstr>Monogame</vt:lpstr>
      <vt:lpstr>About me</vt:lpstr>
      <vt:lpstr>PowerPoint Presentation</vt:lpstr>
      <vt:lpstr>Making games is hard</vt:lpstr>
      <vt:lpstr>The Evolution of Monogame - DirectX</vt:lpstr>
      <vt:lpstr>The Evolution of Monogame - XNA</vt:lpstr>
      <vt:lpstr>The Evolution of Monogame</vt:lpstr>
      <vt:lpstr>Getting started</vt:lpstr>
      <vt:lpstr>The game loop</vt:lpstr>
      <vt:lpstr>Initialize objects</vt:lpstr>
      <vt:lpstr>Loading content</vt:lpstr>
      <vt:lpstr>Draw (2D)</vt:lpstr>
      <vt:lpstr>Update</vt:lpstr>
      <vt:lpstr>Lets build a game</vt:lpstr>
      <vt:lpstr>Any questions….</vt:lpstr>
      <vt:lpstr>PowerPoint Presentation</vt:lpstr>
      <vt:lpstr>PowerPoint Presentation</vt:lpstr>
      <vt:lpstr>end</vt:lpstr>
      <vt:lpstr>SHOWREEL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Monogame</dc:title>
  <dc:creator>Matthew Fortunka</dc:creator>
  <cp:lastModifiedBy>Matthew Fortunka</cp:lastModifiedBy>
  <cp:revision>46</cp:revision>
  <dcterms:created xsi:type="dcterms:W3CDTF">2016-06-11T14:20:34Z</dcterms:created>
  <dcterms:modified xsi:type="dcterms:W3CDTF">2016-07-13T17:28:55Z</dcterms:modified>
</cp:coreProperties>
</file>